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1986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B507-8468-4F40-BD3C-B579F418234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9DD1-1613-4A2E-A040-E0A77EB1A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.uc.edu/WIM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970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Welcome to the </a:t>
            </a:r>
            <a:br>
              <a:rPr lang="en-US" sz="4800" dirty="0"/>
            </a:br>
            <a:r>
              <a:rPr lang="en-US" sz="4800" dirty="0"/>
              <a:t>University of Cincinnati’s </a:t>
            </a:r>
            <a:br>
              <a:rPr lang="en-US" sz="4800" dirty="0"/>
            </a:br>
            <a:r>
              <a:rPr lang="en-US" sz="4800" b="1" dirty="0"/>
              <a:t>Women in </a:t>
            </a:r>
            <a:r>
              <a:rPr lang="en-US" sz="4800" b="1" dirty="0" smtClean="0"/>
              <a:t>Medicine &amp; Science</a:t>
            </a:r>
            <a:br>
              <a:rPr lang="en-US" sz="4800" b="1" dirty="0" smtClean="0"/>
            </a:br>
            <a:r>
              <a:rPr lang="en-US" sz="4800" dirty="0" smtClean="0"/>
              <a:t>Chapter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4784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Est.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924145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May 31, 2017</a:t>
            </a:r>
          </a:p>
          <a:p>
            <a:pPr algn="ctr"/>
            <a:r>
              <a:rPr lang="en-US" sz="2400" b="1" dirty="0" smtClean="0"/>
              <a:t>MSB-3051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0284" y="1981200"/>
            <a:ext cx="79508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Welcome &amp; Call to Order</a:t>
            </a:r>
            <a:r>
              <a:rPr lang="en-US" dirty="0"/>
              <a:t> – President, Erin Haynes, </a:t>
            </a:r>
            <a:r>
              <a:rPr lang="en-US" dirty="0" err="1"/>
              <a:t>DrPH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WIMS Elections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LEAF Data/WIMS Website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med.uc.edu/WIMS</a:t>
            </a:r>
            <a:r>
              <a:rPr lang="en-US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endParaRPr lang="en-US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Celebrating Women in Medicine &amp; Science 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Next </a:t>
            </a:r>
            <a:r>
              <a:rPr lang="en-US" b="1" dirty="0"/>
              <a:t>Meeting: </a:t>
            </a:r>
            <a:r>
              <a:rPr lang="en-US" dirty="0" smtClean="0"/>
              <a:t>August 2017, TBA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419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AGENDA ITEMS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74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/>
              <a:t>Article VIII.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ELECTIONS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+mj-lt"/>
              </a:rPr>
              <a:t>Elections </a:t>
            </a:r>
            <a:r>
              <a:rPr lang="en-US" sz="2000" dirty="0">
                <a:latin typeface="+mj-lt"/>
              </a:rPr>
              <a:t>will be held every year in July to elect EC officers and representatives.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Nominations </a:t>
            </a:r>
            <a:r>
              <a:rPr lang="en-US" sz="2000" dirty="0">
                <a:latin typeface="+mj-lt"/>
              </a:rPr>
              <a:t>will be solicited from the UC COM faculty in June prior to elections.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following EC positions will be on the ballot: President-elect, secretary-elect, treasurer-elect, COM </a:t>
            </a:r>
            <a:r>
              <a:rPr lang="en-US" sz="2000" dirty="0" smtClean="0">
                <a:latin typeface="+mj-lt"/>
              </a:rPr>
              <a:t>representative (1 basic science rep). </a:t>
            </a:r>
          </a:p>
          <a:p>
            <a:r>
              <a:rPr lang="en-US" sz="2000" dirty="0" smtClean="0">
                <a:latin typeface="+mj-lt"/>
              </a:rPr>
              <a:t>Terms </a:t>
            </a:r>
            <a:r>
              <a:rPr lang="en-US" sz="2000" dirty="0">
                <a:latin typeface="+mj-lt"/>
              </a:rPr>
              <a:t>will begin on August 1 and will be held for 1 year.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President-elect </a:t>
            </a:r>
            <a:r>
              <a:rPr lang="en-US" sz="2000" dirty="0">
                <a:latin typeface="+mj-lt"/>
              </a:rPr>
              <a:t>and secretary-elect will continue on to serve a full year as president or secretary, respectively.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President</a:t>
            </a:r>
            <a:r>
              <a:rPr lang="en-US" sz="2000" dirty="0">
                <a:latin typeface="+mj-lt"/>
              </a:rPr>
              <a:t>, President-elect, Secretary, Secretary-elect, Treasurer, and Treasurer-elect must be COM faculty.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Student </a:t>
            </a:r>
            <a:r>
              <a:rPr lang="en-US" sz="2000" dirty="0">
                <a:latin typeface="+mj-lt"/>
              </a:rPr>
              <a:t>members will be selected from their representative organizations, including, but not limited to the Medical Student Association and Graduate Student Association.</a:t>
            </a:r>
            <a:endParaRPr lang="en-US" sz="1800" dirty="0"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36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VACANT POSITIONS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924800" cy="4525963"/>
          </a:xfrm>
        </p:spPr>
        <p:txBody>
          <a:bodyPr>
            <a:normAutofit/>
          </a:bodyPr>
          <a:lstStyle/>
          <a:p>
            <a:r>
              <a:rPr lang="en-US" sz="2500" dirty="0"/>
              <a:t>President-elect </a:t>
            </a:r>
            <a:endParaRPr lang="en-US" sz="2500" dirty="0" smtClean="0"/>
          </a:p>
          <a:p>
            <a:r>
              <a:rPr lang="en-US" sz="2500" dirty="0" smtClean="0"/>
              <a:t>Secretary-elect </a:t>
            </a:r>
            <a:endParaRPr lang="en-US" sz="2500" dirty="0"/>
          </a:p>
          <a:p>
            <a:r>
              <a:rPr lang="en-US" sz="2500" dirty="0"/>
              <a:t>Treasurer- elect </a:t>
            </a:r>
          </a:p>
          <a:p>
            <a:r>
              <a:rPr lang="en-US" sz="2500" b="1" dirty="0" smtClean="0"/>
              <a:t>1 </a:t>
            </a:r>
            <a:r>
              <a:rPr lang="en-US" sz="2500" b="1" dirty="0"/>
              <a:t>faculty </a:t>
            </a:r>
            <a:r>
              <a:rPr lang="en-US" sz="2500" b="1" dirty="0" smtClean="0"/>
              <a:t>representative of </a:t>
            </a:r>
            <a:r>
              <a:rPr lang="en-US" sz="2500" b="1" dirty="0"/>
              <a:t>UC COM</a:t>
            </a:r>
            <a:r>
              <a:rPr lang="en-US" sz="2500" dirty="0"/>
              <a:t>: </a:t>
            </a:r>
            <a:r>
              <a:rPr lang="en-US" sz="2500" dirty="0" smtClean="0"/>
              <a:t>1 basic science rep. </a:t>
            </a:r>
            <a:endParaRPr lang="en-US" sz="2500" dirty="0"/>
          </a:p>
          <a:p>
            <a:r>
              <a:rPr lang="en-US" sz="2500" b="1" dirty="0"/>
              <a:t>Up to 5 trainee representatives: </a:t>
            </a:r>
            <a:r>
              <a:rPr lang="en-US" sz="2500" dirty="0"/>
              <a:t>1 postdoctoral fellow,1 graduate student, 1 medical student, (e.g., AMWA), 1 clinical fellow, and 1 resident </a:t>
            </a:r>
            <a:endParaRPr lang="en-US" sz="25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16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09" y="453055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CURRENT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President</a:t>
            </a:r>
            <a:r>
              <a:rPr lang="en-US" sz="3000" b="1" dirty="0"/>
              <a:t>: </a:t>
            </a:r>
            <a:r>
              <a:rPr lang="en-US" sz="3000" dirty="0"/>
              <a:t>Erin N. Haynes, </a:t>
            </a:r>
            <a:r>
              <a:rPr lang="en-US" sz="3000" dirty="0" err="1"/>
              <a:t>DrPH</a:t>
            </a:r>
            <a:r>
              <a:rPr lang="en-US" sz="3000" dirty="0"/>
              <a:t> </a:t>
            </a:r>
            <a:endParaRPr lang="en-US" sz="3000" dirty="0" smtClean="0"/>
          </a:p>
          <a:p>
            <a:r>
              <a:rPr lang="en-US" sz="3000" b="1" dirty="0" smtClean="0"/>
              <a:t>Secretary</a:t>
            </a:r>
            <a:r>
              <a:rPr lang="en-US" sz="3000" b="1" dirty="0"/>
              <a:t>: </a:t>
            </a:r>
            <a:r>
              <a:rPr lang="en-US" sz="3000" dirty="0"/>
              <a:t>Jennifer Forrester, </a:t>
            </a:r>
            <a:r>
              <a:rPr lang="en-US" sz="3000" dirty="0" smtClean="0"/>
              <a:t>MD </a:t>
            </a:r>
          </a:p>
          <a:p>
            <a:r>
              <a:rPr lang="en-US" sz="3000" b="1" dirty="0" smtClean="0"/>
              <a:t>Treasurer</a:t>
            </a:r>
            <a:r>
              <a:rPr lang="en-US" sz="3000" b="1" dirty="0"/>
              <a:t>: </a:t>
            </a:r>
            <a:r>
              <a:rPr lang="en-US" sz="3000" dirty="0"/>
              <a:t>Mercedes Falciglia, MD </a:t>
            </a:r>
            <a:endParaRPr lang="en-US" sz="3000" dirty="0" smtClean="0"/>
          </a:p>
          <a:p>
            <a:r>
              <a:rPr lang="en-US" sz="3000" b="1" dirty="0" smtClean="0"/>
              <a:t>Basic </a:t>
            </a:r>
            <a:r>
              <a:rPr lang="en-US" sz="3000" b="1" dirty="0"/>
              <a:t>Science Representatives: </a:t>
            </a:r>
            <a:r>
              <a:rPr lang="en-US" sz="3000" dirty="0"/>
              <a:t>Alison Weiss, PhD &amp; Hala Elnakat-Thomas, PhD </a:t>
            </a:r>
            <a:endParaRPr lang="en-US" sz="3000" dirty="0" smtClean="0"/>
          </a:p>
          <a:p>
            <a:r>
              <a:rPr lang="en-US" sz="3000" b="1" dirty="0" smtClean="0"/>
              <a:t>Clinical </a:t>
            </a:r>
            <a:r>
              <a:rPr lang="en-US" sz="3000" b="1" dirty="0"/>
              <a:t>Science Representatives: </a:t>
            </a:r>
            <a:r>
              <a:rPr lang="en-US" sz="3000" dirty="0"/>
              <a:t>Jennifer Cavitt, MD &amp; Pamposh Kaul, MD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76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271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the  University of Cincinnati’s  Women in Medicine &amp; Science Chapter</vt:lpstr>
      <vt:lpstr>PowerPoint Presentation</vt:lpstr>
      <vt:lpstr>Article VIII.  ELECTIONS</vt:lpstr>
      <vt:lpstr>VACANT POSITIONS</vt:lpstr>
      <vt:lpstr>CURRENT LEADERS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Emma Jones</cp:lastModifiedBy>
  <cp:revision>72</cp:revision>
  <dcterms:created xsi:type="dcterms:W3CDTF">2016-03-11T14:09:15Z</dcterms:created>
  <dcterms:modified xsi:type="dcterms:W3CDTF">2017-06-06T15:16:12Z</dcterms:modified>
</cp:coreProperties>
</file>