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68" r:id="rId3"/>
    <p:sldId id="269" r:id="rId4"/>
    <p:sldId id="26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9" autoAdjust="0"/>
    <p:restoredTop sz="97933" autoAdjust="0"/>
  </p:normalViewPr>
  <p:slideViewPr>
    <p:cSldViewPr>
      <p:cViewPr>
        <p:scale>
          <a:sx n="100" d="100"/>
          <a:sy n="100" d="100"/>
        </p:scale>
        <p:origin x="-1992" y="-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8B507-8468-4F40-BD3C-B579F4182345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C59DD1-1613-4A2E-A040-E0A77EB1A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325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25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286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6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08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33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19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84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638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23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98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9DE-08E7-4EC0-AB7F-3779B0D63305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29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679DE-08E7-4EC0-AB7F-3779B0D63305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30564-0DC7-43B2-B9D1-2C36A8CB5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98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82" y="4439"/>
            <a:ext cx="9157982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9970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Welcome to the </a:t>
            </a:r>
            <a:br>
              <a:rPr lang="en-US" sz="4800" dirty="0"/>
            </a:br>
            <a:r>
              <a:rPr lang="en-US" sz="4800" dirty="0"/>
              <a:t>University of Cincinnati’s </a:t>
            </a:r>
            <a:br>
              <a:rPr lang="en-US" sz="4800" dirty="0"/>
            </a:br>
            <a:r>
              <a:rPr lang="en-US" sz="4800" b="1" dirty="0"/>
              <a:t>Women in </a:t>
            </a:r>
            <a:r>
              <a:rPr lang="en-US" sz="4800" b="1" dirty="0" smtClean="0"/>
              <a:t>Medicine &amp; Science</a:t>
            </a:r>
            <a:br>
              <a:rPr lang="en-US" sz="4800" b="1" dirty="0" smtClean="0"/>
            </a:br>
            <a:r>
              <a:rPr lang="en-US" sz="4800" dirty="0" smtClean="0"/>
              <a:t>Chapter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047845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Est. 2015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4924145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March 30, 2017</a:t>
            </a:r>
          </a:p>
          <a:p>
            <a:pPr algn="ctr"/>
            <a:r>
              <a:rPr lang="en-US" sz="2400" b="1" dirty="0" smtClean="0"/>
              <a:t>MSB-2001</a:t>
            </a:r>
            <a:endParaRPr lang="en-US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900" y="152400"/>
            <a:ext cx="1447800" cy="1622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981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82" y="0"/>
            <a:ext cx="9157982" cy="6934200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900" y="152400"/>
            <a:ext cx="1447800" cy="1622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78858" y="1943606"/>
            <a:ext cx="795084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2000" b="1" dirty="0" smtClean="0"/>
              <a:t>   Welcome &amp; Call to Order</a:t>
            </a:r>
            <a:r>
              <a:rPr lang="en-US" sz="2000" dirty="0" smtClean="0"/>
              <a:t> – President, Erin Haynes, </a:t>
            </a:r>
            <a:r>
              <a:rPr lang="en-US" sz="2000" dirty="0" err="1" smtClean="0"/>
              <a:t>DrPH</a:t>
            </a:r>
            <a:endParaRPr lang="en-US" sz="2000" dirty="0" smtClean="0"/>
          </a:p>
          <a:p>
            <a:pPr marL="342900" lvl="0" indent="-342900">
              <a:buFont typeface="+mj-lt"/>
              <a:buAutoNum type="arabicPeriod"/>
            </a:pPr>
            <a:endParaRPr lang="en-US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sz="2000" b="1" dirty="0" smtClean="0"/>
              <a:t>   Negotiation </a:t>
            </a:r>
            <a:r>
              <a:rPr lang="en-US" sz="2000" b="1" dirty="0"/>
              <a:t>Presentation </a:t>
            </a:r>
            <a:endParaRPr lang="en-US" sz="2000" b="1" dirty="0" smtClean="0"/>
          </a:p>
          <a:p>
            <a:pPr lvl="0"/>
            <a:r>
              <a:rPr lang="en-US" sz="2000" b="1" dirty="0"/>
              <a:t> </a:t>
            </a:r>
            <a:r>
              <a:rPr lang="en-US" sz="2000" b="1" dirty="0" smtClean="0"/>
              <a:t>           </a:t>
            </a:r>
            <a:r>
              <a:rPr lang="en-US" dirty="0" smtClean="0"/>
              <a:t>Maria </a:t>
            </a:r>
            <a:r>
              <a:rPr lang="en-US" dirty="0"/>
              <a:t>Espinola, </a:t>
            </a:r>
            <a:r>
              <a:rPr lang="en-US" dirty="0" err="1"/>
              <a:t>Psy.D</a:t>
            </a:r>
            <a:r>
              <a:rPr lang="en-US" dirty="0"/>
              <a:t>.</a:t>
            </a:r>
            <a:endParaRPr lang="en-US" sz="1600" dirty="0"/>
          </a:p>
          <a:p>
            <a:r>
              <a:rPr lang="en-US" dirty="0"/>
              <a:t>             Assistant Professor of Clinical Psychiatry</a:t>
            </a:r>
            <a:endParaRPr lang="en-US" sz="1600" dirty="0"/>
          </a:p>
          <a:p>
            <a:r>
              <a:rPr lang="en-US" dirty="0"/>
              <a:t>             Department of Psychiatry and Behavioral Neuroscience</a:t>
            </a:r>
            <a:endParaRPr lang="en-US" sz="1600" dirty="0"/>
          </a:p>
          <a:p>
            <a:pPr lvl="0"/>
            <a:endParaRPr lang="en-US" dirty="0" smtClean="0"/>
          </a:p>
          <a:p>
            <a:pPr lvl="0"/>
            <a:r>
              <a:rPr lang="en-US" sz="2000" b="1" dirty="0" smtClean="0"/>
              <a:t>3.     Fundraising </a:t>
            </a:r>
            <a:r>
              <a:rPr lang="en-US" sz="2000" b="1" dirty="0"/>
              <a:t>Committee Update </a:t>
            </a:r>
            <a:r>
              <a:rPr lang="en-US" sz="2000" dirty="0"/>
              <a:t>– Chair, Florence Rothenberg, MD</a:t>
            </a:r>
          </a:p>
          <a:p>
            <a:pPr lvl="0"/>
            <a:endParaRPr lang="en-US" sz="2000" b="1" dirty="0" smtClean="0"/>
          </a:p>
          <a:p>
            <a:pPr marL="457200" lvl="0" indent="-457200">
              <a:buAutoNum type="arabicPeriod" startAt="4"/>
            </a:pPr>
            <a:r>
              <a:rPr lang="en-US" sz="2000" b="1" dirty="0" smtClean="0"/>
              <a:t>Next </a:t>
            </a:r>
            <a:r>
              <a:rPr lang="en-US" sz="2000" b="1" dirty="0"/>
              <a:t>Meeting: </a:t>
            </a:r>
            <a:r>
              <a:rPr lang="en-US" sz="2000" dirty="0"/>
              <a:t>Wednesday, April 26, 2017, noon-1:30 PM, </a:t>
            </a:r>
            <a:r>
              <a:rPr lang="en-US" sz="2000" dirty="0" smtClean="0"/>
              <a:t>MSB-2001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90800" y="457200"/>
            <a:ext cx="4197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AGENDA ITEMS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78747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82" y="0"/>
            <a:ext cx="9157982" cy="6934200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900" y="152400"/>
            <a:ext cx="1447800" cy="1622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914399" y="4267200"/>
            <a:ext cx="7950841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 smtClean="0"/>
              <a:t>Maria </a:t>
            </a:r>
            <a:r>
              <a:rPr lang="en-US" sz="2400" b="1" dirty="0"/>
              <a:t>Espinola, </a:t>
            </a:r>
            <a:r>
              <a:rPr lang="en-US" sz="2400" b="1" dirty="0" err="1"/>
              <a:t>Psy.D</a:t>
            </a:r>
            <a:r>
              <a:rPr lang="en-US" sz="2400" b="1" dirty="0"/>
              <a:t>.</a:t>
            </a:r>
            <a:endParaRPr lang="en-US" sz="2000" b="1" dirty="0"/>
          </a:p>
          <a:p>
            <a:pPr algn="ctr"/>
            <a:r>
              <a:rPr lang="en-US" sz="2400" dirty="0" smtClean="0"/>
              <a:t>Assistant </a:t>
            </a:r>
            <a:r>
              <a:rPr lang="en-US" sz="2400" dirty="0"/>
              <a:t>Professor of Clinical </a:t>
            </a:r>
            <a:r>
              <a:rPr lang="en-US" sz="2400" dirty="0" smtClean="0"/>
              <a:t>Psychiatry</a:t>
            </a:r>
          </a:p>
          <a:p>
            <a:pPr algn="ctr"/>
            <a:r>
              <a:rPr lang="en-US" sz="2400" dirty="0" smtClean="0"/>
              <a:t>Department </a:t>
            </a:r>
            <a:r>
              <a:rPr lang="en-US" sz="2400" dirty="0"/>
              <a:t>of Psychiatry and Behavioral </a:t>
            </a:r>
            <a:r>
              <a:rPr lang="en-US" sz="2400" dirty="0" smtClean="0"/>
              <a:t>Neuroscience</a:t>
            </a:r>
          </a:p>
          <a:p>
            <a:pPr algn="ctr"/>
            <a:r>
              <a:rPr lang="en-US" sz="2400" dirty="0" smtClean="0"/>
              <a:t>University of Cincinnati, College of Medicine </a:t>
            </a:r>
            <a:endParaRPr lang="en-US" sz="2000" dirty="0"/>
          </a:p>
          <a:p>
            <a:pPr lvl="0" algn="ctr"/>
            <a:endParaRPr lang="en-US" dirty="0" smtClean="0"/>
          </a:p>
          <a:p>
            <a:pPr lvl="0" algn="ctr"/>
            <a:endParaRPr lang="en-US" sz="2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994219" y="152400"/>
            <a:ext cx="5791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WIMS Presentation: NEGOTIATION</a:t>
            </a:r>
            <a:endParaRPr lang="en-US" sz="4000" b="1" dirty="0"/>
          </a:p>
        </p:txBody>
      </p:sp>
      <p:pic>
        <p:nvPicPr>
          <p:cNvPr id="1026" name="Picture 2" descr="Maria Espinola, Psy.D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331" y="1647825"/>
            <a:ext cx="1704975" cy="2390775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325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708" y="0"/>
            <a:ext cx="924370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3962400" cy="1143000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/>
              <a:t>UPCOMING </a:t>
            </a:r>
            <a:br>
              <a:rPr lang="en-US" sz="4800" b="1" dirty="0" smtClean="0"/>
            </a:br>
            <a:r>
              <a:rPr lang="en-US" sz="4800" b="1" dirty="0" smtClean="0"/>
              <a:t>EVENTS</a:t>
            </a:r>
            <a:endParaRPr lang="en-US" sz="48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900" y="42539"/>
            <a:ext cx="1447800" cy="1622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1567" y="1"/>
            <a:ext cx="5092433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838200" y="2209800"/>
            <a:ext cx="3505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Next Meeting: </a:t>
            </a:r>
            <a:r>
              <a:rPr lang="en-US" sz="2400" dirty="0"/>
              <a:t>Wednesday, April 26, 2017, noon-1:30 PM, MSB-2001</a:t>
            </a:r>
          </a:p>
        </p:txBody>
      </p:sp>
    </p:spTree>
    <p:extLst>
      <p:ext uri="{BB962C8B-B14F-4D97-AF65-F5344CB8AC3E}">
        <p14:creationId xmlns:p14="http://schemas.microsoft.com/office/powerpoint/2010/main" val="403669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116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Welcome to the  University of Cincinnati’s  Women in Medicine &amp; Science Chapter</vt:lpstr>
      <vt:lpstr>PowerPoint Presentation</vt:lpstr>
      <vt:lpstr>PowerPoint Presentation</vt:lpstr>
      <vt:lpstr>UPCOMING  EVENTS</vt:lpstr>
    </vt:vector>
  </TitlesOfParts>
  <Company>University of Cincinnati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Jones</dc:creator>
  <cp:lastModifiedBy>Emma Jones</cp:lastModifiedBy>
  <cp:revision>65</cp:revision>
  <dcterms:created xsi:type="dcterms:W3CDTF">2016-03-11T14:09:15Z</dcterms:created>
  <dcterms:modified xsi:type="dcterms:W3CDTF">2017-06-06T15:26:07Z</dcterms:modified>
</cp:coreProperties>
</file>