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8" r:id="rId3"/>
    <p:sldId id="271" r:id="rId4"/>
    <p:sldId id="269" r:id="rId5"/>
    <p:sldId id="27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86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B507-8468-4F40-BD3C-B579F418234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9DD1-1613-4A2E-A040-E0A77EB1A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d.uc.edu/WIMS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970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Welcome to the </a:t>
            </a:r>
            <a:br>
              <a:rPr lang="en-US" sz="4800" dirty="0"/>
            </a:br>
            <a:r>
              <a:rPr lang="en-US" sz="4800" dirty="0"/>
              <a:t>University of Cincinnati’s </a:t>
            </a:r>
            <a:br>
              <a:rPr lang="en-US" sz="4800" dirty="0"/>
            </a:br>
            <a:r>
              <a:rPr lang="en-US" sz="4800" b="1" dirty="0"/>
              <a:t>Women in </a:t>
            </a:r>
            <a:r>
              <a:rPr lang="en-US" sz="4800" b="1" dirty="0" smtClean="0"/>
              <a:t>Medicine &amp; Science</a:t>
            </a:r>
            <a:br>
              <a:rPr lang="en-US" sz="4800" b="1" dirty="0" smtClean="0"/>
            </a:br>
            <a:r>
              <a:rPr lang="en-US" sz="4800" dirty="0" smtClean="0"/>
              <a:t>Chapter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4784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Est.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924145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January 25, 2017</a:t>
            </a:r>
          </a:p>
          <a:p>
            <a:pPr algn="ctr"/>
            <a:r>
              <a:rPr lang="en-US" sz="2400" b="1" dirty="0" smtClean="0"/>
              <a:t>MSB-3051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8859" y="1371600"/>
            <a:ext cx="795084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Welcome &amp; Call to Order</a:t>
            </a:r>
            <a:r>
              <a:rPr lang="en-US" dirty="0"/>
              <a:t> – President, Erin Haynes, </a:t>
            </a:r>
            <a:r>
              <a:rPr lang="en-US" dirty="0" err="1"/>
              <a:t>DrPH</a:t>
            </a:r>
            <a:endParaRPr lang="en-US" sz="1600" dirty="0"/>
          </a:p>
          <a:p>
            <a:pPr lvl="1"/>
            <a:r>
              <a:rPr lang="en-US" dirty="0" smtClean="0"/>
              <a:t>	a. Introduction </a:t>
            </a:r>
            <a:r>
              <a:rPr lang="en-US" dirty="0"/>
              <a:t>to Eileen </a:t>
            </a:r>
            <a:r>
              <a:rPr lang="en-US" dirty="0" err="1" smtClean="0"/>
              <a:t>Strempel</a:t>
            </a:r>
            <a:endParaRPr lang="en-US" dirty="0" smtClean="0"/>
          </a:p>
          <a:p>
            <a:pPr lvl="1"/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Presentation from </a:t>
            </a:r>
            <a:r>
              <a:rPr lang="en-US" b="1" i="1" dirty="0"/>
              <a:t>Eileen </a:t>
            </a:r>
            <a:r>
              <a:rPr lang="en-US" b="1" i="1" dirty="0" err="1"/>
              <a:t>Strempel</a:t>
            </a:r>
            <a:r>
              <a:rPr lang="en-US" b="1" i="1" dirty="0"/>
              <a:t>, Senior Vice Provost for Academic </a:t>
            </a:r>
            <a:r>
              <a:rPr lang="en-US" b="1" i="1" dirty="0" smtClean="0"/>
              <a:t>Affairs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Website Implementation </a:t>
            </a:r>
            <a:r>
              <a:rPr lang="en-US" b="1" dirty="0" smtClean="0"/>
              <a:t>Update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Please send Dr. Haynes nominations for trainee positions on the WIMS Executive </a:t>
            </a:r>
            <a:r>
              <a:rPr lang="en-US" b="1" dirty="0" smtClean="0"/>
              <a:t>Committee:</a:t>
            </a:r>
            <a:endParaRPr lang="en-US" sz="1600" b="1" dirty="0"/>
          </a:p>
          <a:p>
            <a:pPr lvl="0"/>
            <a:r>
              <a:rPr lang="en-US" sz="1600" dirty="0" smtClean="0"/>
              <a:t>	</a:t>
            </a:r>
            <a:r>
              <a:rPr lang="en-US" sz="1600" b="1" dirty="0" smtClean="0"/>
              <a:t>a. </a:t>
            </a:r>
            <a:r>
              <a:rPr lang="en-US" dirty="0" smtClean="0"/>
              <a:t>Postdoctoral </a:t>
            </a:r>
            <a:r>
              <a:rPr lang="en-US" dirty="0"/>
              <a:t>Fellow, Clinical Fellow, Medical Student,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              Graduate Student, Resident</a:t>
            </a:r>
          </a:p>
          <a:p>
            <a:pPr lvl="0"/>
            <a:endParaRPr lang="en-US" sz="1600" b="1" dirty="0"/>
          </a:p>
          <a:p>
            <a:pPr marL="342900" lvl="0" indent="-342900">
              <a:buAutoNum type="arabicPeriod" startAt="5"/>
            </a:pPr>
            <a:r>
              <a:rPr lang="en-US" b="1" dirty="0" smtClean="0"/>
              <a:t>Upcoming Events</a:t>
            </a:r>
          </a:p>
          <a:p>
            <a:pPr marL="342900" lvl="0" indent="-342900">
              <a:buAutoNum type="arabicPeriod" startAt="5"/>
            </a:pPr>
            <a:endParaRPr lang="en-US" sz="1600" dirty="0"/>
          </a:p>
          <a:p>
            <a:pPr lvl="0"/>
            <a:r>
              <a:rPr lang="en-US" b="1" dirty="0" smtClean="0"/>
              <a:t>6.   Next </a:t>
            </a:r>
            <a:r>
              <a:rPr lang="en-US" b="1" dirty="0"/>
              <a:t>Meeting: </a:t>
            </a:r>
            <a:r>
              <a:rPr lang="en-US" dirty="0"/>
              <a:t>Wednesday, February 15, 2017, noon-1:30 PM, MSB-3051</a:t>
            </a:r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419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AGENDA ITEMS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747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982" cy="6934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33800" y="2080498"/>
            <a:ext cx="5562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/>
              <a:t>EILEEN STREMPEL, </a:t>
            </a:r>
            <a:r>
              <a:rPr lang="en-US" sz="2000" b="1" dirty="0" smtClean="0"/>
              <a:t>Doctorate of Music</a:t>
            </a:r>
          </a:p>
          <a:p>
            <a:pPr lvl="0"/>
            <a:endParaRPr lang="en-US" sz="3200" b="1" dirty="0" smtClean="0"/>
          </a:p>
          <a:p>
            <a:pPr lvl="0"/>
            <a:r>
              <a:rPr lang="en-US" sz="3200" b="1" i="1" dirty="0" smtClean="0"/>
              <a:t>Senior </a:t>
            </a:r>
            <a:r>
              <a:rPr lang="en-US" sz="3200" b="1" i="1" dirty="0"/>
              <a:t>Vice Provost for Academic </a:t>
            </a:r>
            <a:r>
              <a:rPr lang="en-US" sz="3200" b="1" i="1" dirty="0" smtClean="0"/>
              <a:t>Affairs</a:t>
            </a:r>
          </a:p>
          <a:p>
            <a:r>
              <a:rPr lang="en-US" dirty="0"/>
              <a:t> </a:t>
            </a:r>
            <a:endParaRPr lang="en-US" sz="1600" dirty="0"/>
          </a:p>
        </p:txBody>
      </p:sp>
      <p:pic>
        <p:nvPicPr>
          <p:cNvPr id="1026" name="Picture 2" descr="Stremp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752600"/>
            <a:ext cx="2524125" cy="304800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4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2964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WEBSITE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med.uc.edu/WIMS/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67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2964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EXECUTIVE COMMITTEE </a:t>
            </a:r>
            <a:br>
              <a:rPr lang="en-US" b="1" dirty="0" smtClean="0"/>
            </a:br>
            <a:r>
              <a:rPr lang="en-US" b="1" dirty="0" smtClean="0"/>
              <a:t>TRAINEE POSITIONS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Postdoctoral Fellow</a:t>
            </a:r>
          </a:p>
          <a:p>
            <a:r>
              <a:rPr lang="en-US" dirty="0" smtClean="0"/>
              <a:t>Clinical Fellow</a:t>
            </a:r>
          </a:p>
          <a:p>
            <a:r>
              <a:rPr lang="en-US" dirty="0" smtClean="0"/>
              <a:t>Medical Student</a:t>
            </a:r>
          </a:p>
          <a:p>
            <a:r>
              <a:rPr lang="en-US" dirty="0" smtClean="0"/>
              <a:t>Graduate Student</a:t>
            </a:r>
          </a:p>
          <a:p>
            <a:r>
              <a:rPr lang="en-US" dirty="0" smtClean="0"/>
              <a:t>Resident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27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09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UPCOMING EVENTS</a:t>
            </a:r>
            <a:endParaRPr lang="en-US" sz="4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2539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752600"/>
            <a:ext cx="918531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69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61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 to the  University of Cincinnati’s  Women in Medicine &amp; Science Chapter</vt:lpstr>
      <vt:lpstr>PowerPoint Presentation</vt:lpstr>
      <vt:lpstr>PowerPoint Presentation</vt:lpstr>
      <vt:lpstr>WEBSITE </vt:lpstr>
      <vt:lpstr>EXECUTIVE COMMITTEE  TRAINEE POSITIONS </vt:lpstr>
      <vt:lpstr>UPCOMING EVENTS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Carolyn Noe</cp:lastModifiedBy>
  <cp:revision>66</cp:revision>
  <dcterms:created xsi:type="dcterms:W3CDTF">2016-03-11T14:09:15Z</dcterms:created>
  <dcterms:modified xsi:type="dcterms:W3CDTF">2017-06-07T18:50:01Z</dcterms:modified>
</cp:coreProperties>
</file>