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8" r:id="rId3"/>
    <p:sldId id="269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7933" autoAdjust="0"/>
  </p:normalViewPr>
  <p:slideViewPr>
    <p:cSldViewPr>
      <p:cViewPr>
        <p:scale>
          <a:sx n="100" d="100"/>
          <a:sy n="100" d="100"/>
        </p:scale>
        <p:origin x="-864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B507-8468-4F40-BD3C-B579F4182345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59DD1-1613-4A2E-A040-E0A77EB1A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8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8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4439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970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Welcome to the </a:t>
            </a:r>
            <a:br>
              <a:rPr lang="en-US" sz="4800" dirty="0"/>
            </a:br>
            <a:r>
              <a:rPr lang="en-US" sz="4800" dirty="0"/>
              <a:t>University of Cincinnati’s </a:t>
            </a:r>
            <a:br>
              <a:rPr lang="en-US" sz="4800" dirty="0"/>
            </a:br>
            <a:r>
              <a:rPr lang="en-US" sz="4800" b="1" dirty="0"/>
              <a:t>Women in </a:t>
            </a:r>
            <a:r>
              <a:rPr lang="en-US" sz="4800" b="1" dirty="0" smtClean="0"/>
              <a:t>Medicine &amp; Science</a:t>
            </a:r>
            <a:br>
              <a:rPr lang="en-US" sz="4800" b="1" dirty="0" smtClean="0"/>
            </a:br>
            <a:r>
              <a:rPr lang="en-US" sz="4800" dirty="0" smtClean="0"/>
              <a:t>Chapter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047845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Est.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924145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November 30, 2016</a:t>
            </a:r>
          </a:p>
          <a:p>
            <a:pPr algn="ctr"/>
            <a:r>
              <a:rPr lang="en-US" sz="2400" b="1" dirty="0" smtClean="0"/>
              <a:t>MSB-2001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1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8859" y="1716881"/>
            <a:ext cx="745554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dirty="0"/>
              <a:t>Welcome &amp; Call to Order</a:t>
            </a:r>
            <a:r>
              <a:rPr lang="en-US" sz="2000" dirty="0"/>
              <a:t> – President, Erin Haynes, </a:t>
            </a:r>
            <a:r>
              <a:rPr lang="en-US" sz="2000" dirty="0" err="1" smtClean="0"/>
              <a:t>DrPH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/>
              <a:t>Committee Updates: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Fundraising </a:t>
            </a:r>
            <a:r>
              <a:rPr lang="en-US" sz="2000" dirty="0"/>
              <a:t>– Chair, Florence Rothenberg, MD 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Health Policy</a:t>
            </a:r>
            <a:r>
              <a:rPr lang="en-US" sz="2000" dirty="0"/>
              <a:t> – Co-Chair, Jennifer Cavitt, MD 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/>
              <a:t>Summary of Lynn Gordon’s Visit </a:t>
            </a:r>
            <a:r>
              <a:rPr lang="en-US" sz="2000" dirty="0"/>
              <a:t>– President, Erin Haynes, </a:t>
            </a:r>
            <a:r>
              <a:rPr lang="en-US" sz="2000" dirty="0" err="1"/>
              <a:t>DrPH</a:t>
            </a:r>
            <a:r>
              <a:rPr lang="en-US" sz="2000" dirty="0"/>
              <a:t> </a:t>
            </a: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Career Development/Educational Series Topics </a:t>
            </a:r>
            <a:endParaRPr lang="en-US" sz="2000" dirty="0" smtClean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/>
              <a:t>Next Meeting: </a:t>
            </a:r>
            <a:r>
              <a:rPr lang="en-US" sz="2000" dirty="0"/>
              <a:t>Wednesday, January 25, 2016, noon-1:30 PM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457200"/>
            <a:ext cx="419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AGENDA ITEMS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8747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9296400" cy="1143000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CAREER DEVELOPMENT/EDUCATIONAL SERIES: POTENTIAL TOPICS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510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Dossier: Maximizing your Personal </a:t>
            </a:r>
            <a:r>
              <a:rPr lang="en-US" sz="2600" dirty="0" smtClean="0"/>
              <a:t>Statement</a:t>
            </a:r>
          </a:p>
          <a:p>
            <a:r>
              <a:rPr lang="en-US" sz="2600" dirty="0" smtClean="0"/>
              <a:t>Improving </a:t>
            </a:r>
            <a:r>
              <a:rPr lang="en-US" sz="2600" dirty="0"/>
              <a:t>Your Negotiating </a:t>
            </a:r>
            <a:r>
              <a:rPr lang="en-US" sz="2600" dirty="0" smtClean="0"/>
              <a:t>Skills</a:t>
            </a:r>
            <a:endParaRPr lang="en-US" sz="2600" dirty="0"/>
          </a:p>
          <a:p>
            <a:r>
              <a:rPr lang="en-US" sz="2600" dirty="0" smtClean="0"/>
              <a:t>Mentoring</a:t>
            </a:r>
            <a:r>
              <a:rPr lang="en-US" sz="2600" dirty="0"/>
              <a:t>:  How to be a mentor and how to be mentored</a:t>
            </a:r>
          </a:p>
          <a:p>
            <a:r>
              <a:rPr lang="en-US" sz="2600" dirty="0" smtClean="0"/>
              <a:t>Competence </a:t>
            </a:r>
            <a:r>
              <a:rPr lang="en-US" sz="2600" dirty="0"/>
              <a:t>is Not Enough: You Need Confidence to </a:t>
            </a:r>
            <a:r>
              <a:rPr lang="en-US" sz="2600" dirty="0" smtClean="0"/>
              <a:t>Succeed</a:t>
            </a:r>
            <a:endParaRPr lang="en-US" sz="2600" dirty="0"/>
          </a:p>
          <a:p>
            <a:r>
              <a:rPr lang="en-US" sz="2600" dirty="0" smtClean="0"/>
              <a:t>Crafting </a:t>
            </a:r>
            <a:r>
              <a:rPr lang="en-US" sz="2600" dirty="0"/>
              <a:t>and Practicing Your Elevator Speech</a:t>
            </a:r>
          </a:p>
          <a:p>
            <a:r>
              <a:rPr lang="en-US" sz="2600" dirty="0" smtClean="0"/>
              <a:t>Maximizing </a:t>
            </a:r>
            <a:r>
              <a:rPr lang="en-US" sz="2600" dirty="0"/>
              <a:t>Your Strengths and Identifying Your Weaknesses</a:t>
            </a:r>
          </a:p>
          <a:p>
            <a:r>
              <a:rPr lang="en-US" sz="2600" dirty="0" smtClean="0"/>
              <a:t>When </a:t>
            </a:r>
            <a:r>
              <a:rPr lang="en-US" sz="2600" dirty="0"/>
              <a:t>to Say “YES” and When to Say “NO”</a:t>
            </a:r>
          </a:p>
          <a:p>
            <a:r>
              <a:rPr lang="en-US" sz="2600" dirty="0" smtClean="0"/>
              <a:t>Negotiation </a:t>
            </a:r>
            <a:r>
              <a:rPr lang="en-US" sz="2600" dirty="0"/>
              <a:t>Skills Workshop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67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4439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09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UPCOMING EVENTS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272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Next WIMS Meeting</a:t>
            </a:r>
            <a:r>
              <a:rPr lang="en-US" sz="2400" b="1" dirty="0"/>
              <a:t>: </a:t>
            </a:r>
            <a:r>
              <a:rPr lang="en-US" sz="2400" dirty="0"/>
              <a:t>Wednesday, </a:t>
            </a:r>
            <a:r>
              <a:rPr lang="en-US" sz="2400" dirty="0" smtClean="0"/>
              <a:t>January 25, </a:t>
            </a:r>
            <a:r>
              <a:rPr lang="en-US" sz="2400" dirty="0"/>
              <a:t>noon-1:30 PM, </a:t>
            </a:r>
            <a:r>
              <a:rPr lang="en-US" sz="2400" dirty="0" smtClean="0"/>
              <a:t>MSB-3051 </a:t>
            </a:r>
            <a:r>
              <a:rPr lang="en-US" sz="1800" i="1" dirty="0" smtClean="0"/>
              <a:t>(MSB-2001 is booked that day)</a:t>
            </a:r>
          </a:p>
          <a:p>
            <a:endParaRPr lang="en-US" sz="1800" i="1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42539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69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133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Welcome to the  University of Cincinnati’s  Women in Medicine &amp; Science Chapter</vt:lpstr>
      <vt:lpstr>PowerPoint Presentation</vt:lpstr>
      <vt:lpstr>CAREER DEVELOPMENT/EDUCATIONAL SERIES: POTENTIAL TOPICS</vt:lpstr>
      <vt:lpstr>UPCOMING EVENTS</vt:lpstr>
    </vt:vector>
  </TitlesOfParts>
  <Company>University of Cincinnati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Jones</dc:creator>
  <cp:lastModifiedBy>Carolyn Noe</cp:lastModifiedBy>
  <cp:revision>60</cp:revision>
  <dcterms:created xsi:type="dcterms:W3CDTF">2016-03-11T14:09:15Z</dcterms:created>
  <dcterms:modified xsi:type="dcterms:W3CDTF">2017-06-07T19:01:52Z</dcterms:modified>
</cp:coreProperties>
</file>