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8" r:id="rId3"/>
    <p:sldId id="270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7933" autoAdjust="0"/>
  </p:normalViewPr>
  <p:slideViewPr>
    <p:cSldViewPr>
      <p:cViewPr>
        <p:scale>
          <a:sx n="100" d="100"/>
          <a:sy n="100" d="100"/>
        </p:scale>
        <p:origin x="-352" y="-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8B507-8468-4F40-BD3C-B579F4182345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59DD1-1613-4A2E-A040-E0A77EB1A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5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8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0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1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8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zalfa.abdel-malek@uc.edu" TargetMode="External"/><Relationship Id="rId4" Type="http://schemas.openxmlformats.org/officeDocument/2006/relationships/hyperlink" Target="mailto:nagla.karim@uc.edu" TargetMode="External"/><Relationship Id="rId5" Type="http://schemas.openxmlformats.org/officeDocument/2006/relationships/hyperlink" Target="mailto:florence.rothenberg@uc.edu" TargetMode="External"/><Relationship Id="rId6" Type="http://schemas.openxmlformats.org/officeDocument/2006/relationships/hyperlink" Target="mailto:jennifer.cavitt@uc.edu" TargetMode="External"/><Relationship Id="rId7" Type="http://schemas.openxmlformats.org/officeDocument/2006/relationships/hyperlink" Target="mailto:vinita.takiar@uc.edu" TargetMode="Externa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4439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970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Welcome to the </a:t>
            </a:r>
            <a:br>
              <a:rPr lang="en-US" sz="4800" dirty="0"/>
            </a:br>
            <a:r>
              <a:rPr lang="en-US" sz="4800" dirty="0"/>
              <a:t>University of Cincinnati’s </a:t>
            </a:r>
            <a:br>
              <a:rPr lang="en-US" sz="4800" dirty="0"/>
            </a:br>
            <a:r>
              <a:rPr lang="en-US" sz="4800" b="1" dirty="0"/>
              <a:t>Women in </a:t>
            </a:r>
            <a:r>
              <a:rPr lang="en-US" sz="4800" b="1" dirty="0" smtClean="0"/>
              <a:t>Medicine &amp; Science</a:t>
            </a:r>
            <a:br>
              <a:rPr lang="en-US" sz="4800" b="1" dirty="0" smtClean="0"/>
            </a:br>
            <a:r>
              <a:rPr lang="en-US" sz="4800" dirty="0" smtClean="0"/>
              <a:t>Chapter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047845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Est. 2015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924145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September 27, 2016</a:t>
            </a:r>
          </a:p>
          <a:p>
            <a:pPr algn="ctr"/>
            <a:r>
              <a:rPr lang="en-US" sz="2400" b="1" dirty="0" smtClean="0"/>
              <a:t>MSB-2001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81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WELCOME &amp; CALL TO ORDER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3300" b="1" dirty="0" smtClean="0"/>
              <a:t>Alison Weiss, PhD</a:t>
            </a:r>
            <a:br>
              <a:rPr lang="en-US" sz="3300" b="1" dirty="0" smtClean="0"/>
            </a:br>
            <a:r>
              <a:rPr lang="en-US" sz="3300" dirty="0" smtClean="0"/>
              <a:t>Basic Science Representative</a:t>
            </a:r>
            <a:endParaRPr lang="en-US" sz="33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47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7982" cy="6934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5800" y="904875"/>
            <a:ext cx="37364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smtClean="0"/>
              <a:t>Mentoring Committee</a:t>
            </a:r>
            <a:endParaRPr lang="en-US" sz="3000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04850" y="1362075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Zalfa Abdel-Malek, PhD</a:t>
            </a:r>
          </a:p>
          <a:p>
            <a:pPr marL="0" indent="0">
              <a:buNone/>
            </a:pPr>
            <a:r>
              <a:rPr lang="en-US" sz="1600" dirty="0" smtClean="0">
                <a:hlinkClick r:id="rId3"/>
              </a:rPr>
              <a:t>zalfa.abdel-malek@uc.edu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513.558.6246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53415" y="9525"/>
            <a:ext cx="51816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COMMITTEE UPDATES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704850" y="2560677"/>
            <a:ext cx="27922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smtClean="0"/>
              <a:t>Data Committee</a:t>
            </a:r>
            <a:endParaRPr lang="en-US" sz="3000" u="sng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04850" y="3048000"/>
            <a:ext cx="2782665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Nagla Karim, MD, PhD</a:t>
            </a:r>
          </a:p>
          <a:p>
            <a:pPr marL="0" indent="0">
              <a:buNone/>
            </a:pPr>
            <a:r>
              <a:rPr lang="en-US" sz="2000" dirty="0" smtClean="0">
                <a:hlinkClick r:id="rId4"/>
              </a:rPr>
              <a:t>nagla.karim@uc.edu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513.558.2158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04850" y="4343400"/>
            <a:ext cx="389241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smtClean="0"/>
              <a:t>Fundraising Committee</a:t>
            </a:r>
            <a:endParaRPr lang="en-US" sz="3000" u="sng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62000" y="4878348"/>
            <a:ext cx="6400800" cy="121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Florence Rothenberg, MD</a:t>
            </a:r>
          </a:p>
          <a:p>
            <a:pPr marL="0" indent="0">
              <a:buNone/>
            </a:pPr>
            <a:r>
              <a:rPr lang="en-US" sz="2000" dirty="0" smtClean="0">
                <a:hlinkClick r:id="rId5"/>
              </a:rPr>
              <a:t>florence.rothenberg@uc.edu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513.861.3100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805280" y="904875"/>
            <a:ext cx="23553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smtClean="0"/>
              <a:t>Health Policy </a:t>
            </a:r>
          </a:p>
          <a:p>
            <a:r>
              <a:rPr lang="en-US" sz="3000" b="1" u="sng" dirty="0" smtClean="0"/>
              <a:t>Committee</a:t>
            </a:r>
            <a:endParaRPr lang="en-US" sz="3000" u="sng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833855" y="1920538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Jennifer Cavitt, MD</a:t>
            </a:r>
          </a:p>
          <a:p>
            <a:pPr marL="0" indent="0">
              <a:buNone/>
            </a:pPr>
            <a:r>
              <a:rPr lang="en-US" sz="2000" dirty="0" smtClean="0">
                <a:hlinkClick r:id="rId6"/>
              </a:rPr>
              <a:t>jennifer.cavitt@uc.edu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513.475.8730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62430" y="3142073"/>
            <a:ext cx="2349746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Vinita Takiar, </a:t>
            </a:r>
            <a:r>
              <a:rPr lang="en-US" sz="2000" b="1" dirty="0" smtClean="0"/>
              <a:t>MD</a:t>
            </a:r>
          </a:p>
          <a:p>
            <a:r>
              <a:rPr lang="en-US" sz="2000" dirty="0" smtClean="0">
                <a:hlinkClick r:id="rId7"/>
              </a:rPr>
              <a:t>vinita.takiar@uc.edu</a:t>
            </a:r>
            <a:endParaRPr lang="en-US" sz="2000" dirty="0" smtClean="0"/>
          </a:p>
          <a:p>
            <a:endParaRPr lang="en-US" sz="100" dirty="0"/>
          </a:p>
          <a:p>
            <a:r>
              <a:rPr lang="en-US" sz="2000" dirty="0" smtClean="0"/>
              <a:t>513.584.5327</a:t>
            </a:r>
            <a:endParaRPr lang="en-US" sz="2000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705" y="51816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5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9157982" cy="69342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19175" y="2209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LACTATION POLICIES</a:t>
            </a:r>
          </a:p>
          <a:p>
            <a:endParaRPr lang="en-US" sz="1200" b="1" dirty="0" smtClean="0"/>
          </a:p>
          <a:p>
            <a:r>
              <a:rPr lang="en-US" sz="3000" b="1" dirty="0" smtClean="0"/>
              <a:t>Jaime Lewis, MD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582096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4439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09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UPCOMING EVENTS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Next WIMS Meeting</a:t>
            </a:r>
            <a:r>
              <a:rPr lang="en-US" sz="2400" b="1" dirty="0"/>
              <a:t>: </a:t>
            </a:r>
            <a:r>
              <a:rPr lang="en-US" sz="2400" dirty="0"/>
              <a:t>Wednesday, October 26, 2016, noon-1:30 PM, </a:t>
            </a:r>
            <a:r>
              <a:rPr lang="en-US" sz="2400" dirty="0" smtClean="0"/>
              <a:t>MSB-3051</a:t>
            </a:r>
          </a:p>
          <a:p>
            <a:r>
              <a:rPr lang="en-US" sz="2400" dirty="0" smtClean="0"/>
              <a:t>LEAF </a:t>
            </a:r>
            <a:r>
              <a:rPr lang="en-US" sz="2400" dirty="0"/>
              <a:t>is sponsoring </a:t>
            </a:r>
            <a:r>
              <a:rPr lang="en-US" sz="2400" b="1" dirty="0"/>
              <a:t>Lynn Gordon, MD, PhD</a:t>
            </a:r>
            <a:r>
              <a:rPr lang="en-US" sz="2400" dirty="0"/>
              <a:t>, Senior Associate Dean for Diversity Affairs in the David Geffen School of Medicine at UCLA, to present on </a:t>
            </a:r>
            <a:r>
              <a:rPr lang="en-US" sz="2400" b="1" dirty="0"/>
              <a:t>Friday, November 4th from 11:30 AM – 1:00 PM</a:t>
            </a:r>
            <a:r>
              <a:rPr lang="en-US" sz="2400" dirty="0"/>
              <a:t>. </a:t>
            </a:r>
            <a:endParaRPr lang="en-US" sz="2400" dirty="0" smtClean="0"/>
          </a:p>
          <a:p>
            <a:pPr lvl="1"/>
            <a:r>
              <a:rPr lang="en-US" sz="2000" dirty="0" smtClean="0"/>
              <a:t>Dr</a:t>
            </a:r>
            <a:r>
              <a:rPr lang="en-US" sz="2000" dirty="0"/>
              <a:t>. Gordon directs the Office of Diversity Affairs, and is currently involved in developing a Diversity Strategic Plan for the College of Medicine. </a:t>
            </a:r>
            <a:endParaRPr lang="en-US" sz="2000" dirty="0" smtClean="0"/>
          </a:p>
          <a:p>
            <a:pPr lvl="1"/>
            <a:r>
              <a:rPr lang="en-US" sz="2000" dirty="0" smtClean="0"/>
              <a:t>Please </a:t>
            </a:r>
            <a:r>
              <a:rPr lang="en-US" sz="2000" dirty="0"/>
              <a:t>contact Emma if you did not receive the calendar invite.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42539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69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186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Welcome to the  University of Cincinnati’s  Women in Medicine &amp; Science Chapter</vt:lpstr>
      <vt:lpstr>WELCOME &amp; CALL TO ORDER  Alison Weiss, PhD Basic Science Representative</vt:lpstr>
      <vt:lpstr>COMMITTEE UPDATES</vt:lpstr>
      <vt:lpstr>PowerPoint Presentation</vt:lpstr>
      <vt:lpstr>UPCOMING EVENTS</vt:lpstr>
    </vt:vector>
  </TitlesOfParts>
  <Company>University of Cincinnati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Jones</dc:creator>
  <cp:lastModifiedBy>Carolyn Noe</cp:lastModifiedBy>
  <cp:revision>44</cp:revision>
  <dcterms:created xsi:type="dcterms:W3CDTF">2016-03-11T14:09:15Z</dcterms:created>
  <dcterms:modified xsi:type="dcterms:W3CDTF">2017-06-07T19:01:24Z</dcterms:modified>
</cp:coreProperties>
</file>