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0" d="100"/>
          <a:sy n="90" d="100"/>
        </p:scale>
        <p:origin x="-80"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6/7/17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c.edu/ucwc/resource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uc.edu/publicsafety/services/keys-badges.html" TargetMode="External"/><Relationship Id="rId3" Type="http://schemas.openxmlformats.org/officeDocument/2006/relationships/hyperlink" Target="http://www.uc.edu/af/pdc/faq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Lactation policy and procedures</a:t>
            </a:r>
            <a:endParaRPr lang="en-US" dirty="0"/>
          </a:p>
        </p:txBody>
      </p:sp>
      <p:sp>
        <p:nvSpPr>
          <p:cNvPr id="3" name="Subtitle 2"/>
          <p:cNvSpPr>
            <a:spLocks noGrp="1"/>
          </p:cNvSpPr>
          <p:nvPr>
            <p:ph type="subTitle" idx="1"/>
          </p:nvPr>
        </p:nvSpPr>
        <p:spPr/>
        <p:txBody>
          <a:bodyPr/>
          <a:lstStyle/>
          <a:p>
            <a:r>
              <a:rPr lang="en-US" dirty="0" smtClean="0"/>
              <a:t>Jaime D. Lewis, MD</a:t>
            </a:r>
            <a:endParaRPr lang="en-US" dirty="0"/>
          </a:p>
        </p:txBody>
      </p:sp>
    </p:spTree>
    <p:extLst>
      <p:ext uri="{BB962C8B-B14F-4D97-AF65-F5344CB8AC3E}">
        <p14:creationId xmlns:p14="http://schemas.microsoft.com/office/powerpoint/2010/main" val="184198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uccom</a:t>
            </a:r>
            <a:r>
              <a:rPr lang="en-US" dirty="0" smtClean="0"/>
              <a:t> space request committee</a:t>
            </a:r>
            <a:endParaRPr lang="en-US" dirty="0"/>
          </a:p>
        </p:txBody>
      </p:sp>
      <p:sp>
        <p:nvSpPr>
          <p:cNvPr id="3" name="Content Placeholder 2"/>
          <p:cNvSpPr>
            <a:spLocks noGrp="1"/>
          </p:cNvSpPr>
          <p:nvPr>
            <p:ph sz="quarter" idx="13"/>
          </p:nvPr>
        </p:nvSpPr>
        <p:spPr/>
        <p:txBody>
          <a:bodyPr>
            <a:normAutofit fontScale="85000" lnSpcReduction="20000"/>
          </a:bodyPr>
          <a:lstStyle/>
          <a:p>
            <a:pPr lvl="0"/>
            <a:r>
              <a:rPr lang="en-US" dirty="0" smtClean="0"/>
              <a:t>Dawn Kleindorfer, md</a:t>
            </a:r>
          </a:p>
          <a:p>
            <a:pPr lvl="0"/>
            <a:r>
              <a:rPr lang="en-US" dirty="0"/>
              <a:t>Suggested new </a:t>
            </a:r>
            <a:r>
              <a:rPr lang="en-US" dirty="0" smtClean="0"/>
              <a:t>locations</a:t>
            </a:r>
          </a:p>
          <a:p>
            <a:pPr lvl="1"/>
            <a:r>
              <a:rPr lang="en-US" dirty="0" smtClean="0"/>
              <a:t>CARE/Crawley</a:t>
            </a:r>
            <a:endParaRPr lang="en-US" dirty="0"/>
          </a:p>
          <a:p>
            <a:pPr lvl="1"/>
            <a:r>
              <a:rPr lang="en-US" dirty="0"/>
              <a:t>Stetson</a:t>
            </a:r>
          </a:p>
          <a:p>
            <a:pPr lvl="1"/>
            <a:r>
              <a:rPr lang="en-US" dirty="0" err="1"/>
              <a:t>Vontz</a:t>
            </a:r>
            <a:endParaRPr lang="en-US" dirty="0"/>
          </a:p>
          <a:p>
            <a:pPr lvl="1"/>
            <a:r>
              <a:rPr lang="en-US" dirty="0"/>
              <a:t>HPB/Wherry Hall</a:t>
            </a:r>
          </a:p>
          <a:p>
            <a:pPr lvl="1"/>
            <a:r>
              <a:rPr lang="en-US" dirty="0"/>
              <a:t>Barrett Cancer Center</a:t>
            </a:r>
          </a:p>
          <a:p>
            <a:pPr lvl="1"/>
            <a:r>
              <a:rPr lang="en-US" dirty="0"/>
              <a:t>Kettering Lab Complex</a:t>
            </a:r>
          </a:p>
          <a:p>
            <a:pPr lvl="1"/>
            <a:r>
              <a:rPr lang="en-US" dirty="0"/>
              <a:t>French East Building</a:t>
            </a:r>
          </a:p>
          <a:p>
            <a:pPr lvl="1"/>
            <a:r>
              <a:rPr lang="en-US" dirty="0"/>
              <a:t>Cardiovascular Research Center</a:t>
            </a:r>
          </a:p>
          <a:p>
            <a:pPr lvl="1"/>
            <a:r>
              <a:rPr lang="en-US" dirty="0"/>
              <a:t>Logan </a:t>
            </a:r>
            <a:r>
              <a:rPr lang="en-US" dirty="0" smtClean="0"/>
              <a:t>Hall</a:t>
            </a:r>
            <a:endParaRPr lang="en-US" dirty="0"/>
          </a:p>
        </p:txBody>
      </p:sp>
    </p:spTree>
    <p:extLst>
      <p:ext uri="{BB962C8B-B14F-4D97-AF65-F5344CB8AC3E}">
        <p14:creationId xmlns:p14="http://schemas.microsoft.com/office/powerpoint/2010/main" val="2512102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Uc</a:t>
            </a:r>
            <a:r>
              <a:rPr lang="en-US" dirty="0" smtClean="0"/>
              <a:t> health lactation pods</a:t>
            </a:r>
            <a:endParaRPr lang="en-US" dirty="0"/>
          </a:p>
        </p:txBody>
      </p:sp>
      <p:sp>
        <p:nvSpPr>
          <p:cNvPr id="3" name="Content Placeholder 2"/>
          <p:cNvSpPr>
            <a:spLocks noGrp="1"/>
          </p:cNvSpPr>
          <p:nvPr>
            <p:ph sz="quarter" idx="13"/>
          </p:nvPr>
        </p:nvSpPr>
        <p:spPr/>
        <p:txBody>
          <a:bodyPr/>
          <a:lstStyle/>
          <a:p>
            <a:r>
              <a:rPr lang="en-US" dirty="0" smtClean="0"/>
              <a:t>Ruby Crawford-</a:t>
            </a:r>
            <a:r>
              <a:rPr lang="en-US" dirty="0" err="1" smtClean="0"/>
              <a:t>hemphill</a:t>
            </a:r>
            <a:endParaRPr lang="en-US" dirty="0" smtClean="0"/>
          </a:p>
          <a:p>
            <a:r>
              <a:rPr lang="en-US" dirty="0" smtClean="0"/>
              <a:t>possible </a:t>
            </a:r>
            <a:r>
              <a:rPr lang="en-US" dirty="0"/>
              <a:t>locations</a:t>
            </a:r>
            <a:endParaRPr lang="en-US" dirty="0" smtClean="0"/>
          </a:p>
          <a:p>
            <a:pPr lvl="1"/>
            <a:r>
              <a:rPr lang="en-US" dirty="0" err="1" smtClean="0"/>
              <a:t>Hoxworth</a:t>
            </a:r>
            <a:r>
              <a:rPr lang="en-US" dirty="0" smtClean="0"/>
              <a:t> </a:t>
            </a:r>
            <a:r>
              <a:rPr lang="en-US" dirty="0"/>
              <a:t>outside the OB clinic</a:t>
            </a:r>
          </a:p>
          <a:p>
            <a:pPr lvl="1"/>
            <a:r>
              <a:rPr lang="en-US" dirty="0"/>
              <a:t>3</a:t>
            </a:r>
            <a:r>
              <a:rPr lang="en-US" baseline="30000" dirty="0"/>
              <a:t>rd</a:t>
            </a:r>
            <a:r>
              <a:rPr lang="en-US" dirty="0"/>
              <a:t> floor near the NICU</a:t>
            </a:r>
          </a:p>
          <a:p>
            <a:pPr lvl="1"/>
            <a:r>
              <a:rPr lang="en-US" dirty="0"/>
              <a:t>One in a hallway near the ED </a:t>
            </a:r>
          </a:p>
          <a:p>
            <a:pPr lvl="1"/>
            <a:r>
              <a:rPr lang="en-US" dirty="0"/>
              <a:t>2 in the main lobby under the stairs (where they keep the wheelchairs now).</a:t>
            </a:r>
          </a:p>
          <a:p>
            <a:pPr marL="0" indent="0">
              <a:buNone/>
            </a:pPr>
            <a:endParaRPr lang="en-US" dirty="0"/>
          </a:p>
        </p:txBody>
      </p:sp>
    </p:spTree>
    <p:extLst>
      <p:ext uri="{BB962C8B-B14F-4D97-AF65-F5344CB8AC3E}">
        <p14:creationId xmlns:p14="http://schemas.microsoft.com/office/powerpoint/2010/main" val="64042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Department of labor</a:t>
            </a:r>
            <a:endParaRPr lang="en-US" dirty="0"/>
          </a:p>
        </p:txBody>
      </p:sp>
      <p:sp>
        <p:nvSpPr>
          <p:cNvPr id="3" name="Content Placeholder 2"/>
          <p:cNvSpPr>
            <a:spLocks noGrp="1"/>
          </p:cNvSpPr>
          <p:nvPr>
            <p:ph sz="quarter" idx="13"/>
          </p:nvPr>
        </p:nvSpPr>
        <p:spPr/>
        <p:txBody>
          <a:bodyPr/>
          <a:lstStyle/>
          <a:p>
            <a:pPr marL="0" indent="0">
              <a:buNone/>
            </a:pPr>
            <a:r>
              <a:rPr lang="en-US" dirty="0"/>
              <a:t>Fact Sheet #73: Break Time for Nursing Mothers under the FLSA </a:t>
            </a:r>
            <a:endParaRPr lang="en-US" dirty="0" smtClean="0"/>
          </a:p>
          <a:p>
            <a:pPr marL="0" indent="0">
              <a:buNone/>
            </a:pPr>
            <a:r>
              <a:rPr lang="en-US" dirty="0" smtClean="0"/>
              <a:t>This </a:t>
            </a:r>
            <a:r>
              <a:rPr lang="en-US" dirty="0"/>
              <a:t>fact sheet provides general information on the break time requirement for nursing mothers in the Patient Protection and Affordable Care Act (“PPACA”), which took effect when the PPACA was signed into law on March 23, 2010 (P.L. 111-148). This law amended Section 7 of the Fair Labor Standards Act (FLSA). </a:t>
            </a:r>
          </a:p>
        </p:txBody>
      </p:sp>
    </p:spTree>
    <p:extLst>
      <p:ext uri="{BB962C8B-B14F-4D97-AF65-F5344CB8AC3E}">
        <p14:creationId xmlns:p14="http://schemas.microsoft.com/office/powerpoint/2010/main" val="322711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Requirements </a:t>
            </a:r>
          </a:p>
        </p:txBody>
      </p:sp>
      <p:sp>
        <p:nvSpPr>
          <p:cNvPr id="3" name="Content Placeholder 2"/>
          <p:cNvSpPr>
            <a:spLocks noGrp="1"/>
          </p:cNvSpPr>
          <p:nvPr>
            <p:ph sz="quarter" idx="13"/>
          </p:nvPr>
        </p:nvSpPr>
        <p:spPr/>
        <p:txBody>
          <a:bodyPr>
            <a:normAutofit fontScale="92500"/>
          </a:bodyPr>
          <a:lstStyle/>
          <a:p>
            <a:pPr marL="0" indent="0">
              <a:buNone/>
            </a:pPr>
            <a:r>
              <a:rPr lang="en-US" dirty="0"/>
              <a:t>Employers are required to provide “reasonable break time for an employee to express breast milk for her nursing child for 1 year after the child’s birth each time such employee has need to express the milk.” Employers are also required to provide “a place, other than a bathroom, that is shielded from view and free from intrusion from coworkers and the public, which may be used by an employee to express breast milk.” </a:t>
            </a:r>
            <a:endParaRPr lang="en-US" dirty="0" smtClean="0"/>
          </a:p>
          <a:p>
            <a:pPr marL="0" indent="0">
              <a:buNone/>
            </a:pPr>
            <a:r>
              <a:rPr lang="en-US" dirty="0" smtClean="0"/>
              <a:t>The </a:t>
            </a:r>
            <a:r>
              <a:rPr lang="en-US" dirty="0"/>
              <a:t>FLSA requirement of break time for nursing mothers to express breast milk does not preempt State laws that provide greater protections to employees (for example, providing compensated break time, providing break time for exempt employees, or providing break time beyond 1 year after the child’s birth). </a:t>
            </a:r>
          </a:p>
        </p:txBody>
      </p:sp>
    </p:spTree>
    <p:extLst>
      <p:ext uri="{BB962C8B-B14F-4D97-AF65-F5344CB8AC3E}">
        <p14:creationId xmlns:p14="http://schemas.microsoft.com/office/powerpoint/2010/main" val="174037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and Location of Breaks </a:t>
            </a:r>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a:t>Employers are required to provide a reasonable amount break time to express milk as frequently as needed by the nursing mother. The frequency of breaks needed to express milk as well as the duration of each break will likely vary. </a:t>
            </a:r>
            <a:endParaRPr lang="en-US" dirty="0" smtClean="0"/>
          </a:p>
          <a:p>
            <a:pPr marL="0" indent="0">
              <a:buNone/>
            </a:pPr>
            <a:r>
              <a:rPr lang="en-US" dirty="0" smtClean="0"/>
              <a:t>A </a:t>
            </a:r>
            <a:r>
              <a:rPr lang="en-US" dirty="0"/>
              <a:t>bathroom, even if private, is not a permissible location under the Act. The location provided must be functional as a space for expressing breast milk. If the space is not dedicated to the nursing mother’s use, it must be available when needed in order to meet the statutory requirement. A space temporarily created or converted into a space for expressing milk or made available when needed by the nursing mother is sufficient provided that the space is shielded from view, and free from any intrusion from co-workers and the public. </a:t>
            </a:r>
          </a:p>
        </p:txBody>
      </p:sp>
    </p:spTree>
    <p:extLst>
      <p:ext uri="{BB962C8B-B14F-4D97-AF65-F5344CB8AC3E}">
        <p14:creationId xmlns:p14="http://schemas.microsoft.com/office/powerpoint/2010/main" val="2107685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Lactation policy</a:t>
            </a:r>
            <a:endParaRPr lang="en-US" dirty="0"/>
          </a:p>
        </p:txBody>
      </p:sp>
      <p:sp>
        <p:nvSpPr>
          <p:cNvPr id="3" name="Content Placeholder 2"/>
          <p:cNvSpPr>
            <a:spLocks noGrp="1"/>
          </p:cNvSpPr>
          <p:nvPr>
            <p:ph sz="quarter" idx="13"/>
          </p:nvPr>
        </p:nvSpPr>
        <p:spPr/>
        <p:txBody>
          <a:bodyPr/>
          <a:lstStyle/>
          <a:p>
            <a:r>
              <a:rPr lang="en-US" dirty="0"/>
              <a:t>Health policy committee – Vinita </a:t>
            </a:r>
            <a:r>
              <a:rPr lang="en-US" dirty="0" err="1"/>
              <a:t>takiar</a:t>
            </a:r>
            <a:endParaRPr lang="en-US" dirty="0"/>
          </a:p>
          <a:p>
            <a:r>
              <a:rPr lang="en-US" dirty="0" smtClean="0"/>
              <a:t>More to come</a:t>
            </a:r>
          </a:p>
        </p:txBody>
      </p:sp>
    </p:spTree>
    <p:extLst>
      <p:ext uri="{BB962C8B-B14F-4D97-AF65-F5344CB8AC3E}">
        <p14:creationId xmlns:p14="http://schemas.microsoft.com/office/powerpoint/2010/main" val="979504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 Lactation procedures</a:t>
            </a:r>
            <a:endParaRPr lang="en-US" dirty="0"/>
          </a:p>
        </p:txBody>
      </p:sp>
      <p:sp>
        <p:nvSpPr>
          <p:cNvPr id="3" name="Content Placeholder 2"/>
          <p:cNvSpPr>
            <a:spLocks noGrp="1"/>
          </p:cNvSpPr>
          <p:nvPr>
            <p:ph sz="quarter" idx="13"/>
          </p:nvPr>
        </p:nvSpPr>
        <p:spPr/>
        <p:txBody>
          <a:bodyPr/>
          <a:lstStyle/>
          <a:p>
            <a:r>
              <a:rPr lang="en-US" dirty="0" smtClean="0"/>
              <a:t>Current state of affairs</a:t>
            </a:r>
          </a:p>
          <a:p>
            <a:r>
              <a:rPr lang="en-US" dirty="0">
                <a:hlinkClick r:id="rId2"/>
              </a:rPr>
              <a:t>http://</a:t>
            </a:r>
            <a:r>
              <a:rPr lang="en-US" dirty="0" smtClean="0">
                <a:hlinkClick r:id="rId2"/>
              </a:rPr>
              <a:t>www.uc.edu/ucwc/resources.html</a:t>
            </a:r>
            <a:endParaRPr lang="en-US" dirty="0" smtClean="0"/>
          </a:p>
          <a:p>
            <a:r>
              <a:rPr lang="en-US" b="1" dirty="0"/>
              <a:t>Three rooms are available for use on East Campus:</a:t>
            </a:r>
            <a:endParaRPr lang="en-US" dirty="0"/>
          </a:p>
          <a:p>
            <a:pPr lvl="1"/>
            <a:r>
              <a:rPr lang="en-US" dirty="0"/>
              <a:t>Medical Science Building (MSB) 1050</a:t>
            </a:r>
          </a:p>
          <a:p>
            <a:pPr lvl="1"/>
            <a:r>
              <a:rPr lang="en-US" dirty="0"/>
              <a:t>Procter Hall (CON) 220</a:t>
            </a:r>
          </a:p>
          <a:p>
            <a:pPr lvl="1"/>
            <a:r>
              <a:rPr lang="en-US" dirty="0"/>
              <a:t>University Hall 330F (access through the Central HR Reception area)</a:t>
            </a:r>
          </a:p>
          <a:p>
            <a:endParaRPr lang="en-US" dirty="0"/>
          </a:p>
        </p:txBody>
      </p:sp>
    </p:spTree>
    <p:extLst>
      <p:ext uri="{BB962C8B-B14F-4D97-AF65-F5344CB8AC3E}">
        <p14:creationId xmlns:p14="http://schemas.microsoft.com/office/powerpoint/2010/main" val="2913273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Uc</a:t>
            </a:r>
            <a:r>
              <a:rPr lang="en-US" dirty="0" smtClean="0"/>
              <a:t> Access 1/2</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b="1" dirty="0"/>
              <a:t>Gaining access to Lactation Rooms</a:t>
            </a:r>
            <a:endParaRPr lang="en-US" dirty="0"/>
          </a:p>
          <a:p>
            <a:r>
              <a:rPr lang="en-US" dirty="0"/>
              <a:t>Using the list above, select your preferred lactation </a:t>
            </a:r>
            <a:r>
              <a:rPr lang="en-US" dirty="0" smtClean="0"/>
              <a:t>room.</a:t>
            </a:r>
            <a:endParaRPr lang="en-US" dirty="0"/>
          </a:p>
          <a:p>
            <a:r>
              <a:rPr lang="en-US" dirty="0"/>
              <a:t>Contact your department’s Business Manager to order key for desired lactation room from UC Public Safety.*</a:t>
            </a:r>
          </a:p>
          <a:p>
            <a:r>
              <a:rPr lang="en-US" dirty="0"/>
              <a:t>Students requiring Lactation Rooms should contact the office of their college Dean for access.  </a:t>
            </a:r>
          </a:p>
          <a:p>
            <a:r>
              <a:rPr lang="en-US" dirty="0"/>
              <a:t>Business Managers, use online Public Safety Access Control System to place/create a Work Order. Enter building and room number of desired lactation room. In the description field indicate you are ordering a “Lactation Key” and included the recipients UCID and name. </a:t>
            </a:r>
          </a:p>
          <a:p>
            <a:r>
              <a:rPr lang="en-US" dirty="0"/>
              <a:t>Keys should be returned per standard Public Safety procedure once use of lactation facilities are no longer required. </a:t>
            </a:r>
          </a:p>
          <a:p>
            <a:endParaRPr lang="en-US" dirty="0"/>
          </a:p>
        </p:txBody>
      </p:sp>
    </p:spTree>
    <p:extLst>
      <p:ext uri="{BB962C8B-B14F-4D97-AF65-F5344CB8AC3E}">
        <p14:creationId xmlns:p14="http://schemas.microsoft.com/office/powerpoint/2010/main" val="207969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Uc</a:t>
            </a:r>
            <a:r>
              <a:rPr lang="en-US" dirty="0" smtClean="0"/>
              <a:t> Access 2/2</a:t>
            </a:r>
            <a:endParaRPr lang="en-US" dirty="0"/>
          </a:p>
        </p:txBody>
      </p:sp>
      <p:sp>
        <p:nvSpPr>
          <p:cNvPr id="3" name="Content Placeholder 2"/>
          <p:cNvSpPr>
            <a:spLocks noGrp="1"/>
          </p:cNvSpPr>
          <p:nvPr>
            <p:ph sz="quarter" idx="13"/>
          </p:nvPr>
        </p:nvSpPr>
        <p:spPr/>
        <p:txBody>
          <a:bodyPr>
            <a:normAutofit fontScale="55000" lnSpcReduction="20000"/>
          </a:bodyPr>
          <a:lstStyle/>
          <a:p>
            <a:r>
              <a:rPr lang="en-US" b="1" dirty="0"/>
              <a:t>*Authorized individuals may order a Lactation Room keys through the </a:t>
            </a:r>
            <a:r>
              <a:rPr lang="en-US" b="1" u="sng" dirty="0">
                <a:hlinkClick r:id="rId2"/>
              </a:rPr>
              <a:t>Public Safety Key Access website</a:t>
            </a:r>
            <a:r>
              <a:rPr lang="en-US" b="1" dirty="0"/>
              <a:t>. </a:t>
            </a:r>
            <a:endParaRPr lang="en-US" dirty="0"/>
          </a:p>
          <a:p>
            <a:r>
              <a:rPr lang="en-US" dirty="0"/>
              <a:t>Click on </a:t>
            </a:r>
            <a:r>
              <a:rPr lang="en-US" b="1" dirty="0"/>
              <a:t>Key, Badge, and Access Request</a:t>
            </a:r>
            <a:r>
              <a:rPr lang="en-US" dirty="0"/>
              <a:t> on the right hand side.</a:t>
            </a:r>
          </a:p>
          <a:p>
            <a:r>
              <a:rPr lang="en-US" dirty="0"/>
              <a:t>Enter your </a:t>
            </a:r>
            <a:r>
              <a:rPr lang="en-US" i="1" dirty="0"/>
              <a:t>six plus two</a:t>
            </a:r>
            <a:r>
              <a:rPr lang="en-US" dirty="0"/>
              <a:t> and password </a:t>
            </a:r>
            <a:r>
              <a:rPr lang="en-US" dirty="0" smtClean="0"/>
              <a:t>in </a:t>
            </a:r>
            <a:r>
              <a:rPr lang="en-US" dirty="0"/>
              <a:t>the Public Safety Access Control System</a:t>
            </a:r>
          </a:p>
          <a:p>
            <a:r>
              <a:rPr lang="en-US" dirty="0"/>
              <a:t>Go to the Work Order section on the web site and complete the form using the name and the M# of the person requesting the key. </a:t>
            </a:r>
          </a:p>
          <a:p>
            <a:r>
              <a:rPr lang="en-US" dirty="0"/>
              <a:t>Note in the Description box that this is a </a:t>
            </a:r>
            <a:r>
              <a:rPr lang="en-US" b="1" dirty="0"/>
              <a:t>lactation room key</a:t>
            </a:r>
            <a:r>
              <a:rPr lang="en-US" dirty="0"/>
              <a:t>. </a:t>
            </a:r>
          </a:p>
          <a:p>
            <a:r>
              <a:rPr lang="en-US" dirty="0"/>
              <a:t>The key will be available for pick-up at Edwards 4 for that individual. </a:t>
            </a:r>
          </a:p>
          <a:p>
            <a:r>
              <a:rPr lang="en-US" dirty="0"/>
              <a:t>Departments will NOT be charged for lactation room keys.</a:t>
            </a:r>
          </a:p>
          <a:p>
            <a:r>
              <a:rPr lang="en-US" dirty="0"/>
              <a:t>A list of lactation rooms can be found on the </a:t>
            </a:r>
            <a:r>
              <a:rPr lang="en-US" dirty="0" err="1"/>
              <a:t>Planning+Design+Construction</a:t>
            </a:r>
            <a:r>
              <a:rPr lang="en-US" dirty="0"/>
              <a:t> site </a:t>
            </a:r>
            <a:r>
              <a:rPr lang="en-US" dirty="0">
                <a:hlinkClick r:id="rId3"/>
              </a:rPr>
              <a:t>www.uc.edu/af/pdc/faqs</a:t>
            </a:r>
            <a:r>
              <a:rPr lang="en-US" dirty="0"/>
              <a:t>, or downloaded below. </a:t>
            </a:r>
            <a:endParaRPr lang="en-US" dirty="0" smtClean="0"/>
          </a:p>
          <a:p>
            <a:r>
              <a:rPr lang="en-US" sz="4400" dirty="0" smtClean="0"/>
              <a:t>Library also has a key</a:t>
            </a:r>
          </a:p>
          <a:p>
            <a:endParaRPr lang="en-US" sz="2900" dirty="0"/>
          </a:p>
          <a:p>
            <a:endParaRPr lang="en-US" dirty="0"/>
          </a:p>
        </p:txBody>
      </p:sp>
    </p:spTree>
    <p:extLst>
      <p:ext uri="{BB962C8B-B14F-4D97-AF65-F5344CB8AC3E}">
        <p14:creationId xmlns:p14="http://schemas.microsoft.com/office/powerpoint/2010/main" val="1863718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space</a:t>
            </a:r>
            <a:endParaRPr lang="en-US" dirty="0"/>
          </a:p>
        </p:txBody>
      </p:sp>
      <p:sp>
        <p:nvSpPr>
          <p:cNvPr id="3" name="Content Placeholder 2"/>
          <p:cNvSpPr>
            <a:spLocks noGrp="1"/>
          </p:cNvSpPr>
          <p:nvPr>
            <p:ph sz="quarter" idx="13"/>
          </p:nvPr>
        </p:nvSpPr>
        <p:spPr/>
        <p:txBody>
          <a:bodyPr/>
          <a:lstStyle/>
          <a:p>
            <a:r>
              <a:rPr lang="en-US" dirty="0" smtClean="0"/>
              <a:t>3</a:t>
            </a:r>
            <a:r>
              <a:rPr lang="en-US" baseline="30000" dirty="0" smtClean="0"/>
              <a:t>rd</a:t>
            </a:r>
            <a:r>
              <a:rPr lang="en-US" dirty="0" smtClean="0"/>
              <a:t> floor </a:t>
            </a:r>
            <a:r>
              <a:rPr lang="en-US" dirty="0" err="1" smtClean="0"/>
              <a:t>ucmc</a:t>
            </a:r>
            <a:endParaRPr lang="en-US" dirty="0" smtClean="0"/>
          </a:p>
          <a:p>
            <a:r>
              <a:rPr lang="en-US" dirty="0" smtClean="0"/>
              <a:t>4</a:t>
            </a:r>
            <a:r>
              <a:rPr lang="en-US" baseline="30000" dirty="0" smtClean="0"/>
              <a:t>th</a:t>
            </a:r>
            <a:r>
              <a:rPr lang="en-US" dirty="0" smtClean="0"/>
              <a:t> floor women’s center mob south west </a:t>
            </a:r>
            <a:r>
              <a:rPr lang="en-US" dirty="0" err="1" smtClean="0"/>
              <a:t>chester</a:t>
            </a:r>
            <a:endParaRPr lang="en-US" dirty="0"/>
          </a:p>
        </p:txBody>
      </p:sp>
    </p:spTree>
    <p:extLst>
      <p:ext uri="{BB962C8B-B14F-4D97-AF65-F5344CB8AC3E}">
        <p14:creationId xmlns:p14="http://schemas.microsoft.com/office/powerpoint/2010/main" val="117882313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43</TotalTime>
  <Words>601</Words>
  <Application>Microsoft Macintosh PowerPoint</Application>
  <PresentationFormat>Custom</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Droplet</vt:lpstr>
      <vt:lpstr>Lactation policy and procedures</vt:lpstr>
      <vt:lpstr>US Department of labor</vt:lpstr>
      <vt:lpstr>General Requirements </vt:lpstr>
      <vt:lpstr>Time and Location of Breaks </vt:lpstr>
      <vt:lpstr>Lactation policy</vt:lpstr>
      <vt:lpstr>UC Lactation procedures</vt:lpstr>
      <vt:lpstr>Uc Access 1/2</vt:lpstr>
      <vt:lpstr>Uc Access 2/2</vt:lpstr>
      <vt:lpstr>Additional space</vt:lpstr>
      <vt:lpstr>uccom space request committee</vt:lpstr>
      <vt:lpstr>Uc health lactation pods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Lactation policy and procedures</dc:title>
  <dc:creator>Lewis, Jaime (lewisjj)</dc:creator>
  <cp:lastModifiedBy>Carolyn Noe</cp:lastModifiedBy>
  <cp:revision>11</cp:revision>
  <dcterms:created xsi:type="dcterms:W3CDTF">2016-09-27T02:26:22Z</dcterms:created>
  <dcterms:modified xsi:type="dcterms:W3CDTF">2017-06-07T19:01:33Z</dcterms:modified>
</cp:coreProperties>
</file>