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64" r:id="rId5"/>
  </p:sldIdLst>
  <p:sldSz cx="43891200" cy="32918400"/>
  <p:notesSz cx="32461200" cy="4343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p15:clr>
            <a:srgbClr val="A4A3A4"/>
          </p15:clr>
        </p15:guide>
        <p15:guide id="2" pos="6768" userDrawn="1">
          <p15:clr>
            <a:srgbClr val="A4A3A4"/>
          </p15:clr>
        </p15:guide>
        <p15:guide id="3" pos="20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333333"/>
    <a:srgbClr val="7BC5CD"/>
    <a:srgbClr val="808080"/>
    <a:srgbClr val="CCCCCC"/>
    <a:srgbClr val="C2E1E1"/>
    <a:srgbClr val="C0DA83"/>
    <a:srgbClr val="009CB1"/>
    <a:srgbClr val="AFD7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437" autoAdjust="0"/>
  </p:normalViewPr>
  <p:slideViewPr>
    <p:cSldViewPr>
      <p:cViewPr varScale="1">
        <p:scale>
          <a:sx n="24" d="100"/>
          <a:sy n="24" d="100"/>
        </p:scale>
        <p:origin x="1860" y="84"/>
      </p:cViewPr>
      <p:guideLst>
        <p:guide orient="horz" pos="10368"/>
        <p:guide pos="6768"/>
        <p:guide pos="20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lenix, Diana (mullendc)" userId="d7579939-1511-427d-a338-3c25fa537516" providerId="ADAL" clId="{857B08D1-3BC1-4677-9FD9-257AD2A45D3C}"/>
    <pc:docChg chg="custSel modSld">
      <pc:chgData name="Mullenix, Diana (mullendc)" userId="d7579939-1511-427d-a338-3c25fa537516" providerId="ADAL" clId="{857B08D1-3BC1-4677-9FD9-257AD2A45D3C}" dt="2022-06-08T17:55:38.785" v="22" actId="1076"/>
      <pc:docMkLst>
        <pc:docMk/>
      </pc:docMkLst>
      <pc:sldChg chg="addSp delSp modSp">
        <pc:chgData name="Mullenix, Diana (mullendc)" userId="d7579939-1511-427d-a338-3c25fa537516" providerId="ADAL" clId="{857B08D1-3BC1-4677-9FD9-257AD2A45D3C}" dt="2022-06-08T17:55:38.785" v="22" actId="1076"/>
        <pc:sldMkLst>
          <pc:docMk/>
          <pc:sldMk cId="0" sldId="264"/>
        </pc:sldMkLst>
        <pc:spChg chg="add del mod">
          <ac:chgData name="Mullenix, Diana (mullendc)" userId="d7579939-1511-427d-a338-3c25fa537516" providerId="ADAL" clId="{857B08D1-3BC1-4677-9FD9-257AD2A45D3C}" dt="2022-06-08T17:48:31.074" v="10" actId="478"/>
          <ac:spMkLst>
            <pc:docMk/>
            <pc:sldMk cId="0" sldId="264"/>
            <ac:spMk id="2" creationId="{7D1BEAC6-52D6-470E-B364-71C765CDF5CD}"/>
          </ac:spMkLst>
        </pc:spChg>
        <pc:spChg chg="add mod">
          <ac:chgData name="Mullenix, Diana (mullendc)" userId="d7579939-1511-427d-a338-3c25fa537516" providerId="ADAL" clId="{857B08D1-3BC1-4677-9FD9-257AD2A45D3C}" dt="2022-06-08T17:49:18.466" v="15" actId="1076"/>
          <ac:spMkLst>
            <pc:docMk/>
            <pc:sldMk cId="0" sldId="264"/>
            <ac:spMk id="3" creationId="{FD785CEC-FBF0-4DEB-AC1A-0EA0087C8F79}"/>
          </ac:spMkLst>
        </pc:spChg>
        <pc:spChg chg="add mod">
          <ac:chgData name="Mullenix, Diana (mullendc)" userId="d7579939-1511-427d-a338-3c25fa537516" providerId="ADAL" clId="{857B08D1-3BC1-4677-9FD9-257AD2A45D3C}" dt="2022-06-08T17:55:17.470" v="18" actId="1076"/>
          <ac:spMkLst>
            <pc:docMk/>
            <pc:sldMk cId="0" sldId="264"/>
            <ac:spMk id="4" creationId="{D9C26866-04C6-4546-BB56-7970296A24BA}"/>
          </ac:spMkLst>
        </pc:spChg>
        <pc:spChg chg="add mod">
          <ac:chgData name="Mullenix, Diana (mullendc)" userId="d7579939-1511-427d-a338-3c25fa537516" providerId="ADAL" clId="{857B08D1-3BC1-4677-9FD9-257AD2A45D3C}" dt="2022-06-08T17:55:38.785" v="22" actId="1076"/>
          <ac:spMkLst>
            <pc:docMk/>
            <pc:sldMk cId="0" sldId="264"/>
            <ac:spMk id="5" creationId="{A23BB426-9998-4C34-B4E0-086436691B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5" name="Rectangle 3"/>
          <p:cNvSpPr>
            <a:spLocks noGrp="1" noChangeArrowheads="1"/>
          </p:cNvSpPr>
          <p:nvPr>
            <p:ph type="dt" idx="1"/>
          </p:nvPr>
        </p:nvSpPr>
        <p:spPr bwMode="auto">
          <a:xfrm>
            <a:off x="1839468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lgn="r">
              <a:defRPr sz="5800">
                <a:ea typeface="ＭＳ Ｐゴシック" pitchFamily="-109" charset="-128"/>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5373688" y="3260725"/>
            <a:ext cx="21715412" cy="16287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4328160" y="20631150"/>
            <a:ext cx="23804880" cy="195453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9" name="Rectangle 7"/>
          <p:cNvSpPr>
            <a:spLocks noGrp="1" noChangeArrowheads="1"/>
          </p:cNvSpPr>
          <p:nvPr>
            <p:ph type="sldNum" sz="quarter" idx="5"/>
          </p:nvPr>
        </p:nvSpPr>
        <p:spPr bwMode="auto">
          <a:xfrm>
            <a:off x="1839468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lgn="r">
              <a:defRPr sz="5800"/>
            </a:lvl1pPr>
          </a:lstStyle>
          <a:p>
            <a:pPr>
              <a:defRPr/>
            </a:pPr>
            <a:fld id="{DF53CEDA-3E2A-A641-A760-C50CD9A821AF}" type="slidenum">
              <a:rPr lang="en-US"/>
              <a:pPr>
                <a:defRPr/>
              </a:pPr>
              <a:t>‹#›</a:t>
            </a:fld>
            <a:endParaRPr lang="en-US"/>
          </a:p>
        </p:txBody>
      </p:sp>
    </p:spTree>
    <p:extLst>
      <p:ext uri="{BB962C8B-B14F-4D97-AF65-F5344CB8AC3E}">
        <p14:creationId xmlns:p14="http://schemas.microsoft.com/office/powerpoint/2010/main" val="3275530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a:ln/>
        </p:spPr>
      </p:sp>
      <p:sp>
        <p:nvSpPr>
          <p:cNvPr id="1433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ＭＳ Ｐゴシック" charset="0"/>
            </a:endParaRPr>
          </a:p>
        </p:txBody>
      </p:sp>
      <p:sp>
        <p:nvSpPr>
          <p:cNvPr id="1433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1200">
                <a:solidFill>
                  <a:schemeClr val="tx1"/>
                </a:solidFill>
                <a:latin typeface="Arial" charset="0"/>
                <a:ea typeface="ＭＳ Ｐゴシック" charset="0"/>
                <a:cs typeface="ＭＳ Ｐゴシック" charset="0"/>
              </a:defRPr>
            </a:lvl1pPr>
            <a:lvl2pPr marL="3523493" indent="-1355189">
              <a:defRPr sz="11200">
                <a:solidFill>
                  <a:schemeClr val="tx1"/>
                </a:solidFill>
                <a:latin typeface="Arial" charset="0"/>
                <a:ea typeface="ＭＳ Ｐゴシック" charset="0"/>
                <a:cs typeface="ＭＳ Ｐゴシック" charset="0"/>
              </a:defRPr>
            </a:lvl2pPr>
            <a:lvl3pPr marL="5420760" indent="-1084152">
              <a:defRPr sz="11200">
                <a:solidFill>
                  <a:schemeClr val="tx1"/>
                </a:solidFill>
                <a:latin typeface="Arial" charset="0"/>
                <a:ea typeface="ＭＳ Ｐゴシック" charset="0"/>
                <a:cs typeface="ＭＳ Ｐゴシック" charset="0"/>
              </a:defRPr>
            </a:lvl3pPr>
            <a:lvl4pPr marL="7589064" indent="-1084152">
              <a:defRPr sz="11200">
                <a:solidFill>
                  <a:schemeClr val="tx1"/>
                </a:solidFill>
                <a:latin typeface="Arial" charset="0"/>
                <a:ea typeface="ＭＳ Ｐゴシック" charset="0"/>
                <a:cs typeface="ＭＳ Ｐゴシック" charset="0"/>
              </a:defRPr>
            </a:lvl4pPr>
            <a:lvl5pPr marL="9757373" indent="-1084152">
              <a:defRPr sz="11200">
                <a:solidFill>
                  <a:schemeClr val="tx1"/>
                </a:solidFill>
                <a:latin typeface="Arial" charset="0"/>
                <a:ea typeface="ＭＳ Ｐゴシック" charset="0"/>
                <a:cs typeface="ＭＳ Ｐゴシック" charset="0"/>
              </a:defRPr>
            </a:lvl5pPr>
            <a:lvl6pPr marL="11925677"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6pPr>
            <a:lvl7pPr marL="14093981"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7pPr>
            <a:lvl8pPr marL="16262285"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8pPr>
            <a:lvl9pPr marL="18430589"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9pPr>
          </a:lstStyle>
          <a:p>
            <a:fld id="{1DBCAB6B-A3AE-8443-AED1-0884083409B1}" type="slidenum">
              <a:rPr lang="en-US" sz="5800"/>
              <a:pPr/>
              <a:t>1</a:t>
            </a:fld>
            <a:endParaRPr lang="en-US" sz="5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1003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31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616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70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90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25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15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9676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586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564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cstate="email">
            <a:extLst>
              <a:ext uri="{28A0092B-C50C-407E-A947-70E740481C1C}">
                <a14:useLocalDpi xmlns:a14="http://schemas.microsoft.com/office/drawing/2010/main" val="0"/>
              </a:ext>
            </a:extLst>
          </a:blip>
          <a:srcRect l="1331" t="86" b="84"/>
          <a:stretch/>
        </p:blipFill>
        <p:spPr>
          <a:xfrm rot="5400000">
            <a:off x="19839840" y="-19839840"/>
            <a:ext cx="4211520" cy="43891200"/>
          </a:xfrm>
          <a:prstGeom prst="rect">
            <a:avLst/>
          </a:prstGeom>
        </p:spPr>
      </p:pic>
      <p:pic>
        <p:nvPicPr>
          <p:cNvPr id="2" name="Picture 1"/>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36728400" y="817375"/>
            <a:ext cx="5838264" cy="26275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806950" rtl="0" eaLnBrk="0" fontAlgn="base" hangingPunct="0">
        <a:spcBef>
          <a:spcPct val="0"/>
        </a:spcBef>
        <a:spcAft>
          <a:spcPct val="0"/>
        </a:spcAft>
        <a:defRPr sz="3600" b="1">
          <a:solidFill>
            <a:schemeClr val="tx1"/>
          </a:solidFill>
          <a:latin typeface="+mj-lt"/>
          <a:ea typeface="+mj-ea"/>
          <a:cs typeface="ＭＳ Ｐゴシック" charset="0"/>
        </a:defRPr>
      </a:lvl1pPr>
      <a:lvl2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2pPr>
      <a:lvl3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3pPr>
      <a:lvl4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4pPr>
      <a:lvl5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pitchFamily="-109" charset="-128"/>
        </a:defRPr>
      </a:lvl6pPr>
      <a:lvl7pPr marL="914400" algn="l" rtl="0" fontAlgn="base">
        <a:spcBef>
          <a:spcPct val="0"/>
        </a:spcBef>
        <a:spcAft>
          <a:spcPct val="0"/>
        </a:spcAft>
        <a:defRPr sz="3200" b="1">
          <a:solidFill>
            <a:schemeClr val="tx2"/>
          </a:solidFill>
          <a:latin typeface="Arial" charset="0"/>
          <a:ea typeface="ＭＳ Ｐゴシック" pitchFamily="-109" charset="-128"/>
        </a:defRPr>
      </a:lvl7pPr>
      <a:lvl8pPr marL="1371600" algn="l" rtl="0" fontAlgn="base">
        <a:spcBef>
          <a:spcPct val="0"/>
        </a:spcBef>
        <a:spcAft>
          <a:spcPct val="0"/>
        </a:spcAft>
        <a:defRPr sz="3200" b="1">
          <a:solidFill>
            <a:schemeClr val="tx2"/>
          </a:solidFill>
          <a:latin typeface="Arial" charset="0"/>
          <a:ea typeface="ＭＳ Ｐゴシック" pitchFamily="-109" charset="-128"/>
        </a:defRPr>
      </a:lvl8pPr>
      <a:lvl9pPr marL="1828800" algn="l" rtl="0" fontAlgn="base">
        <a:spcBef>
          <a:spcPct val="0"/>
        </a:spcBef>
        <a:spcAft>
          <a:spcPct val="0"/>
        </a:spcAft>
        <a:defRPr sz="3200" b="1">
          <a:solidFill>
            <a:schemeClr val="tx2"/>
          </a:solidFill>
          <a:latin typeface="Arial" charset="0"/>
          <a:ea typeface="ＭＳ Ｐゴシック" pitchFamily="-109" charset="-128"/>
        </a:defRPr>
      </a:lvl9pPr>
    </p:titleStyle>
    <p:bodyStyle>
      <a:lvl1pPr marL="342900" indent="-342900" algn="l" defTabSz="4806950" rtl="0" eaLnBrk="0" fontAlgn="base" hangingPunct="0">
        <a:spcBef>
          <a:spcPct val="20000"/>
        </a:spcBef>
        <a:spcAft>
          <a:spcPct val="0"/>
        </a:spcAft>
        <a:defRPr sz="2400">
          <a:solidFill>
            <a:schemeClr val="tx1"/>
          </a:solidFill>
          <a:latin typeface="+mn-lt"/>
          <a:ea typeface="+mn-ea"/>
          <a:cs typeface="ＭＳ Ｐゴシック" charset="0"/>
        </a:defRPr>
      </a:lvl1pPr>
      <a:lvl2pPr marL="3905250" indent="-1501775" algn="l" defTabSz="4806950" rtl="0" eaLnBrk="0" fontAlgn="base" hangingPunct="0">
        <a:spcBef>
          <a:spcPct val="20000"/>
        </a:spcBef>
        <a:spcAft>
          <a:spcPct val="0"/>
        </a:spcAft>
        <a:defRPr sz="2400">
          <a:solidFill>
            <a:schemeClr val="tx1"/>
          </a:solidFill>
          <a:latin typeface="+mn-lt"/>
          <a:ea typeface="+mn-ea"/>
          <a:cs typeface="ＭＳ Ｐゴシック" charset="0"/>
        </a:defRPr>
      </a:lvl2pPr>
      <a:lvl3pPr marL="600868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3pPr>
      <a:lvl4pPr marL="8412163"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4pPr>
      <a:lvl5pPr marL="1081563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785CEC-FBF0-4DEB-AC1A-0EA0087C8F79}"/>
              </a:ext>
            </a:extLst>
          </p:cNvPr>
          <p:cNvSpPr txBox="1"/>
          <p:nvPr/>
        </p:nvSpPr>
        <p:spPr>
          <a:xfrm>
            <a:off x="8763000" y="15997535"/>
            <a:ext cx="29489400" cy="923330"/>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US" sz="5400" dirty="0">
                <a:latin typeface="Arial" panose="020B0604020202020204" pitchFamily="34" charset="0"/>
                <a:cs typeface="Arial" panose="020B0604020202020204" pitchFamily="34" charset="0"/>
              </a:rPr>
              <a:t>For </a:t>
            </a:r>
            <a:r>
              <a:rPr lang="en-US" sz="5400" b="1" dirty="0">
                <a:solidFill>
                  <a:srgbClr val="E00122"/>
                </a:solidFill>
                <a:latin typeface="Arial" panose="020B0604020202020204" pitchFamily="34" charset="0"/>
                <a:cs typeface="Arial" panose="020B0604020202020204" pitchFamily="34" charset="0"/>
              </a:rPr>
              <a:t>UC red</a:t>
            </a:r>
            <a:r>
              <a:rPr lang="en-US" sz="5400" b="1" dirty="0">
                <a:latin typeface="Arial" panose="020B0604020202020204" pitchFamily="34" charset="0"/>
                <a:cs typeface="Arial" panose="020B0604020202020204" pitchFamily="34" charset="0"/>
              </a:rPr>
              <a:t>: </a:t>
            </a:r>
            <a:r>
              <a:rPr lang="en-US" sz="5400" dirty="0">
                <a:latin typeface="Arial" panose="020B0604020202020204" pitchFamily="34" charset="0"/>
                <a:cs typeface="Arial" panose="020B0604020202020204" pitchFamily="34" charset="0"/>
              </a:rPr>
              <a:t>go into color &gt; more &gt; custom.  Use RGB values of red-224, green-1, blue-34</a:t>
            </a:r>
          </a:p>
        </p:txBody>
      </p:sp>
      <p:sp>
        <p:nvSpPr>
          <p:cNvPr id="4" name="TextBox 3">
            <a:extLst>
              <a:ext uri="{FF2B5EF4-FFF2-40B4-BE49-F238E27FC236}">
                <a16:creationId xmlns:a16="http://schemas.microsoft.com/office/drawing/2014/main" id="{D9C26866-04C6-4546-BB56-7970296A24BA}"/>
              </a:ext>
            </a:extLst>
          </p:cNvPr>
          <p:cNvSpPr txBox="1"/>
          <p:nvPr/>
        </p:nvSpPr>
        <p:spPr>
          <a:xfrm>
            <a:off x="1905000" y="685800"/>
            <a:ext cx="3667538" cy="1938992"/>
          </a:xfrm>
          <a:prstGeom prst="rect">
            <a:avLst/>
          </a:prstGeom>
          <a:noFill/>
        </p:spPr>
        <p:txBody>
          <a:bodyPr wrap="square" rtlCol="0">
            <a:spAutoFit/>
          </a:bodyPr>
          <a:lstStyle/>
          <a:p>
            <a:r>
              <a:rPr lang="en-US" sz="12000" b="1" dirty="0">
                <a:solidFill>
                  <a:schemeClr val="bg1"/>
                </a:solidFill>
                <a:latin typeface="Arial" panose="020B0604020202020204" pitchFamily="34" charset="0"/>
                <a:cs typeface="Arial" panose="020B0604020202020204" pitchFamily="34" charset="0"/>
              </a:rPr>
              <a:t>Title</a:t>
            </a:r>
          </a:p>
        </p:txBody>
      </p:sp>
      <p:sp>
        <p:nvSpPr>
          <p:cNvPr id="5" name="TextBox 4">
            <a:extLst>
              <a:ext uri="{FF2B5EF4-FFF2-40B4-BE49-F238E27FC236}">
                <a16:creationId xmlns:a16="http://schemas.microsoft.com/office/drawing/2014/main" id="{A23BB426-9998-4C34-B4E0-086436691B9B}"/>
              </a:ext>
            </a:extLst>
          </p:cNvPr>
          <p:cNvSpPr txBox="1"/>
          <p:nvPr/>
        </p:nvSpPr>
        <p:spPr>
          <a:xfrm>
            <a:off x="1905000" y="2624792"/>
            <a:ext cx="4253948" cy="923330"/>
          </a:xfrm>
          <a:prstGeom prst="rect">
            <a:avLst/>
          </a:prstGeom>
          <a:noFill/>
        </p:spPr>
        <p:txBody>
          <a:bodyPr wrap="square" rtlCol="0">
            <a:spAutoFit/>
          </a:bodyPr>
          <a:lstStyle/>
          <a:p>
            <a:r>
              <a:rPr lang="en-US" sz="5400" dirty="0">
                <a:solidFill>
                  <a:schemeClr val="bg1"/>
                </a:solidFill>
                <a:latin typeface="Arial" panose="020B0604020202020204" pitchFamily="34" charset="0"/>
                <a:cs typeface="Arial" panose="020B0604020202020204" pitchFamily="34" charset="0"/>
              </a:rPr>
              <a:t>Author</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5219AB0E7F254CAA83604C0D5F786B" ma:contentTypeVersion="14" ma:contentTypeDescription="Create a new document." ma:contentTypeScope="" ma:versionID="11bf72b5d97802c8d2f5b02edbfa1e91">
  <xsd:schema xmlns:xsd="http://www.w3.org/2001/XMLSchema" xmlns:xs="http://www.w3.org/2001/XMLSchema" xmlns:p="http://schemas.microsoft.com/office/2006/metadata/properties" xmlns:ns3="03d26707-05d9-41da-9402-812eb7ab0b0a" xmlns:ns4="a9745015-98b6-4b77-9d93-531b2f6ad5da" targetNamespace="http://schemas.microsoft.com/office/2006/metadata/properties" ma:root="true" ma:fieldsID="e42ce2bfda2c21498a3c8e40123563d7" ns3:_="" ns4:_="">
    <xsd:import namespace="03d26707-05d9-41da-9402-812eb7ab0b0a"/>
    <xsd:import namespace="a9745015-98b6-4b77-9d93-531b2f6ad5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26707-05d9-41da-9402-812eb7ab0b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745015-98b6-4b77-9d93-531b2f6ad5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34658D-3A4E-4CC2-A7D0-6B4D9B93B181}">
  <ds:schemaRefs>
    <ds:schemaRef ds:uri="http://schemas.microsoft.com/sharepoint/v3/contenttype/forms"/>
  </ds:schemaRefs>
</ds:datastoreItem>
</file>

<file path=customXml/itemProps2.xml><?xml version="1.0" encoding="utf-8"?>
<ds:datastoreItem xmlns:ds="http://schemas.openxmlformats.org/officeDocument/2006/customXml" ds:itemID="{9DCE809B-097A-490A-9A77-BC7A241142CB}">
  <ds:schemaRefs>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http://purl.org/dc/dcmitype/"/>
    <ds:schemaRef ds:uri="03d26707-05d9-41da-9402-812eb7ab0b0a"/>
    <ds:schemaRef ds:uri="http://schemas.microsoft.com/office/2006/metadata/properties"/>
    <ds:schemaRef ds:uri="http://schemas.microsoft.com/office/infopath/2007/PartnerControls"/>
    <ds:schemaRef ds:uri="a9745015-98b6-4b77-9d93-531b2f6ad5da"/>
  </ds:schemaRefs>
</ds:datastoreItem>
</file>

<file path=customXml/itemProps3.xml><?xml version="1.0" encoding="utf-8"?>
<ds:datastoreItem xmlns:ds="http://schemas.openxmlformats.org/officeDocument/2006/customXml" ds:itemID="{C84B2AF8-95E2-4042-8974-AEBDE3A4D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26707-05d9-41da-9402-812eb7ab0b0a"/>
    <ds:schemaRef ds:uri="a9745015-98b6-4b77-9d93-531b2f6ad5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1670</TotalTime>
  <Words>24</Words>
  <Application>Microsoft Office PowerPoint</Application>
  <PresentationFormat>Custom</PresentationFormat>
  <Paragraphs>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Blank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ResearchPstr_Grn-3_48x36</dc:title>
  <dc:subject>&amp;lt;p&amp;gt;Heading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subject>
  <dc:creator>Pamela Seymour</dc:creator>
  <cp:keywords/>
  <dc:description>&amp;lt;p&amp;gt;Heading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description>
  <cp:lastModifiedBy>Mullenix, Diana (mullendc)</cp:lastModifiedBy>
  <cp:revision>90</cp:revision>
  <cp:lastPrinted>2017-08-02T15:32:03Z</cp:lastPrinted>
  <dcterms:created xsi:type="dcterms:W3CDTF">2009-08-20T20:50:05Z</dcterms:created>
  <dcterms:modified xsi:type="dcterms:W3CDTF">2022-06-08T17:55:42Z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DownloadAsset.aspx?id=24817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&amp;lt;p&amp;gt;Heading Lorem ipsum dolor sit amet, consectetuer adipiscing elit, sed diam nonummy nibh euismod tincidunt ut laoreet dolore magna aliquam erat volutpat.  Ut wisi enim ad minim veniam. Lorem ipsum dolor sit amet, consectetuer adipiscing elit, sed </vt:lpwstr>
  </property>
  <property fmtid="{D5CDD505-2E9C-101B-9397-08002B2CF9AE}" pid="8" name="EktExpiryType">
    <vt:i4>1</vt:i4>
  </property>
  <property fmtid="{D5CDD505-2E9C-101B-9397-08002B2CF9AE}" pid="9" name="EktDateCreated">
    <vt:filetime>2012-01-03T16:56:00Z</vt:filetime>
  </property>
  <property fmtid="{D5CDD505-2E9C-101B-9397-08002B2CF9AE}" pid="10" name="EktDateModified">
    <vt:filetime>2012-01-03T16:56:00Z</vt:filetime>
  </property>
  <property fmtid="{D5CDD505-2E9C-101B-9397-08002B2CF9AE}" pid="11" name="EktTaxCategory">
    <vt:lpwstr/>
  </property>
  <property fmtid="{D5CDD505-2E9C-101B-9397-08002B2CF9AE}" pid="12" name="EktCmsSize">
    <vt:i4>150528</vt:i4>
  </property>
  <property fmtid="{D5CDD505-2E9C-101B-9397-08002B2CF9AE}" pid="13" name="EktSearchable">
    <vt:i4>1</vt:i4>
  </property>
  <property fmtid="{D5CDD505-2E9C-101B-9397-08002B2CF9AE}" pid="14" name="EktEDescription">
    <vt:lpwstr>Summary &amp;lt;p&amp;gt;Heading Lorem ipsum dolor sit amet, consectetuer adipiscing elit, sed diam nonummy nibh euismod tincidunt ut laoreet dolore magna aliquam erat volutpat.  Ut wisi enim ad minim veniam. Lorem ipsum dolor sit amet, consectetuer adipiscing el</vt:lpwstr>
  </property>
  <property fmtid="{D5CDD505-2E9C-101B-9397-08002B2CF9AE}" pid="15" name="ContentTypeId">
    <vt:lpwstr>0x010100515219AB0E7F254CAA83604C0D5F786B</vt:lpwstr>
  </property>
</Properties>
</file>