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2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4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8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2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2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8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5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6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4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7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9E6E-E4D4-4DA0-9DE0-BDA7FB792C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A9754-5AB1-4832-AE6A-E46B85E7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7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Remote Clinical Service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Departments </a:t>
            </a:r>
            <a:r>
              <a:rPr lang="en-US" sz="2800" dirty="0" smtClean="0"/>
              <a:t>of </a:t>
            </a:r>
            <a:r>
              <a:rPr lang="en-US" sz="2800" dirty="0"/>
              <a:t>Medical </a:t>
            </a:r>
            <a:r>
              <a:rPr lang="en-US" sz="2800" dirty="0" smtClean="0"/>
              <a:t>Education, and</a:t>
            </a:r>
            <a:endParaRPr lang="en-US" sz="2800" dirty="0"/>
          </a:p>
          <a:p>
            <a:r>
              <a:rPr lang="en-US" sz="2800" dirty="0" smtClean="0"/>
              <a:t>Neurology </a:t>
            </a:r>
            <a:r>
              <a:rPr lang="en-US" sz="2800" dirty="0" smtClean="0"/>
              <a:t>and Rehabilitative </a:t>
            </a:r>
            <a:r>
              <a:rPr lang="en-US" sz="2800" dirty="0" smtClean="0"/>
              <a:t>Medicine</a:t>
            </a:r>
          </a:p>
          <a:p>
            <a:r>
              <a:rPr lang="en-US" sz="2800" dirty="0" smtClean="0"/>
              <a:t> University </a:t>
            </a:r>
            <a:r>
              <a:rPr lang="en-US" sz="2800" dirty="0" smtClean="0"/>
              <a:t>of Cincinnati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68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medical student clinical skills without direct patient contact</a:t>
            </a:r>
          </a:p>
          <a:p>
            <a:pPr lvl="1"/>
            <a:r>
              <a:rPr lang="en-US" dirty="0" smtClean="0"/>
              <a:t>Proficiency with electronic medical records</a:t>
            </a:r>
          </a:p>
          <a:p>
            <a:pPr lvl="1"/>
            <a:r>
              <a:rPr lang="en-US" dirty="0" smtClean="0"/>
              <a:t>Formulating differential diagnosis</a:t>
            </a:r>
          </a:p>
          <a:p>
            <a:pPr lvl="1"/>
            <a:r>
              <a:rPr lang="en-US" dirty="0" smtClean="0"/>
              <a:t>Making treatment plans</a:t>
            </a:r>
          </a:p>
          <a:p>
            <a:pPr lvl="1"/>
            <a:r>
              <a:rPr lang="en-US" dirty="0" smtClean="0"/>
              <a:t>Written and verbal communication</a:t>
            </a:r>
          </a:p>
          <a:p>
            <a:r>
              <a:rPr lang="en-US" dirty="0" smtClean="0"/>
              <a:t>Assist clinical teams by performing remote services</a:t>
            </a:r>
          </a:p>
          <a:p>
            <a:pPr lvl="1"/>
            <a:r>
              <a:rPr lang="en-US" dirty="0" smtClean="0"/>
              <a:t>Acquiring collateral history</a:t>
            </a:r>
          </a:p>
          <a:p>
            <a:pPr lvl="1"/>
            <a:r>
              <a:rPr lang="en-US" dirty="0" smtClean="0"/>
              <a:t>Researching clinical questions</a:t>
            </a:r>
          </a:p>
          <a:p>
            <a:pPr lvl="1"/>
            <a:r>
              <a:rPr lang="en-US" dirty="0" smtClean="0"/>
              <a:t>Following up on lab results</a:t>
            </a:r>
          </a:p>
          <a:p>
            <a:pPr lvl="1"/>
            <a:r>
              <a:rPr lang="en-US" dirty="0"/>
              <a:t>Contributing to assessment and </a:t>
            </a:r>
            <a:r>
              <a:rPr lang="en-US" dirty="0" smtClean="0"/>
              <a:t>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medical records (EMR) system</a:t>
            </a:r>
          </a:p>
          <a:p>
            <a:r>
              <a:rPr lang="en-US" dirty="0" smtClean="0"/>
              <a:t>Students must be well trained and have remote privileges for EMR</a:t>
            </a:r>
          </a:p>
          <a:p>
            <a:r>
              <a:rPr lang="en-US" dirty="0" smtClean="0"/>
              <a:t>Complete </a:t>
            </a:r>
            <a:r>
              <a:rPr lang="en-US" dirty="0"/>
              <a:t>compliance with EMR </a:t>
            </a:r>
            <a:r>
              <a:rPr lang="en-US" dirty="0" smtClean="0"/>
              <a:t>HIPPA</a:t>
            </a:r>
          </a:p>
          <a:p>
            <a:r>
              <a:rPr lang="en-US" dirty="0" smtClean="0"/>
              <a:t>Inpatient hospital teams must have well-developed workflows and schedules</a:t>
            </a:r>
          </a:p>
          <a:p>
            <a:r>
              <a:rPr lang="en-US" dirty="0" smtClean="0"/>
              <a:t>Web-based remote conference capability</a:t>
            </a:r>
          </a:p>
        </p:txBody>
      </p:sp>
    </p:spTree>
    <p:extLst>
      <p:ext uri="{BB962C8B-B14F-4D97-AF65-F5344CB8AC3E}">
        <p14:creationId xmlns:p14="http://schemas.microsoft.com/office/powerpoint/2010/main" val="224174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Clerkship Coordinator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students for case assignments and remote seminars.</a:t>
            </a:r>
          </a:p>
          <a:p>
            <a:r>
              <a:rPr lang="en-US" dirty="0"/>
              <a:t>Send schedule and small group student cohorts (names and phone numbers) to assigned residents</a:t>
            </a:r>
          </a:p>
          <a:p>
            <a:r>
              <a:rPr lang="en-US" dirty="0"/>
              <a:t>host seminars</a:t>
            </a:r>
          </a:p>
          <a:p>
            <a:r>
              <a:rPr lang="en-US" dirty="0"/>
              <a:t>collect student reports and case summaries</a:t>
            </a:r>
          </a:p>
          <a:p>
            <a:r>
              <a:rPr lang="en-US" dirty="0"/>
              <a:t>collate written material with existing clerkship grading </a:t>
            </a:r>
            <a:r>
              <a:rPr lang="en-US" dirty="0" smtClean="0"/>
              <a:t>rubric</a:t>
            </a:r>
          </a:p>
          <a:p>
            <a:r>
              <a:rPr lang="en-US" dirty="0"/>
              <a:t>Collect and </a:t>
            </a:r>
            <a:r>
              <a:rPr lang="en-US" dirty="0" smtClean="0"/>
              <a:t>analyze </a:t>
            </a:r>
            <a:r>
              <a:rPr lang="en-US" dirty="0"/>
              <a:t>student feedback</a:t>
            </a:r>
          </a:p>
        </p:txBody>
      </p:sp>
    </p:spTree>
    <p:extLst>
      <p:ext uri="{BB962C8B-B14F-4D97-AF65-F5344CB8AC3E}">
        <p14:creationId xmlns:p14="http://schemas.microsoft.com/office/powerpoint/2010/main" val="166913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Contact medical student to give assigned medical record number (MRN)</a:t>
            </a:r>
          </a:p>
          <a:p>
            <a:r>
              <a:rPr lang="en-US" dirty="0" smtClean="0"/>
              <a:t>discuss </a:t>
            </a:r>
            <a:r>
              <a:rPr lang="en-US" dirty="0"/>
              <a:t>case with medical student after </a:t>
            </a:r>
            <a:r>
              <a:rPr lang="en-US" dirty="0" smtClean="0"/>
              <a:t>rounds</a:t>
            </a:r>
          </a:p>
          <a:p>
            <a:pPr lvl="1"/>
            <a:r>
              <a:rPr lang="en-US" dirty="0" smtClean="0"/>
              <a:t>During team rounds, </a:t>
            </a:r>
            <a:r>
              <a:rPr lang="en-US" dirty="0"/>
              <a:t>the student </a:t>
            </a:r>
            <a:r>
              <a:rPr lang="en-US" dirty="0" smtClean="0"/>
              <a:t>must have</a:t>
            </a:r>
          </a:p>
          <a:p>
            <a:pPr lvl="2"/>
            <a:r>
              <a:rPr lang="en-US" dirty="0" smtClean="0"/>
              <a:t>analyzed </a:t>
            </a:r>
            <a:r>
              <a:rPr lang="en-US" dirty="0"/>
              <a:t>the </a:t>
            </a:r>
            <a:r>
              <a:rPr lang="en-US" dirty="0" smtClean="0"/>
              <a:t>chart</a:t>
            </a:r>
          </a:p>
          <a:p>
            <a:pPr lvl="2"/>
            <a:r>
              <a:rPr lang="en-US" dirty="0" smtClean="0"/>
              <a:t>reviewed resident’s </a:t>
            </a:r>
            <a:r>
              <a:rPr lang="en-US" dirty="0"/>
              <a:t>history and </a:t>
            </a:r>
            <a:r>
              <a:rPr lang="en-US" dirty="0" smtClean="0"/>
              <a:t>exam (but not assessment/plan)</a:t>
            </a:r>
          </a:p>
          <a:p>
            <a:pPr lvl="2"/>
            <a:r>
              <a:rPr lang="en-US" dirty="0" smtClean="0"/>
              <a:t>formulated own </a:t>
            </a:r>
            <a:r>
              <a:rPr lang="en-US" dirty="0"/>
              <a:t>differential diagnosis and plan</a:t>
            </a:r>
          </a:p>
          <a:p>
            <a:r>
              <a:rPr lang="en-US" dirty="0"/>
              <a:t>discuss with student how to best support patient care, agree on specific assignments and date due</a:t>
            </a:r>
          </a:p>
          <a:p>
            <a:r>
              <a:rPr lang="en-US" dirty="0"/>
              <a:t>discuss follow-up support duties</a:t>
            </a:r>
          </a:p>
          <a:p>
            <a:r>
              <a:rPr lang="en-US" dirty="0"/>
              <a:t>evaluate student performance with grading rubric</a:t>
            </a:r>
          </a:p>
        </p:txBody>
      </p:sp>
    </p:spTree>
    <p:extLst>
      <p:ext uri="{BB962C8B-B14F-4D97-AF65-F5344CB8AC3E}">
        <p14:creationId xmlns:p14="http://schemas.microsoft.com/office/powerpoint/2010/main" val="242965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Clerkship Director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Moderate </a:t>
            </a:r>
            <a:r>
              <a:rPr lang="en-US" dirty="0" smtClean="0"/>
              <a:t>small-group, case-discussion remote sessions</a:t>
            </a:r>
          </a:p>
          <a:p>
            <a:r>
              <a:rPr lang="en-US" dirty="0"/>
              <a:t>I</a:t>
            </a:r>
            <a:r>
              <a:rPr lang="en-US" dirty="0" smtClean="0"/>
              <a:t>nform </a:t>
            </a:r>
            <a:r>
              <a:rPr lang="en-US" dirty="0"/>
              <a:t>medical students and residents about duties responsibilities, and potential </a:t>
            </a:r>
            <a:r>
              <a:rPr lang="en-US" dirty="0" smtClean="0"/>
              <a:t>problems</a:t>
            </a:r>
          </a:p>
          <a:p>
            <a:r>
              <a:rPr lang="en-US" dirty="0"/>
              <a:t>Assess student </a:t>
            </a:r>
            <a:r>
              <a:rPr lang="en-US" dirty="0" smtClean="0"/>
              <a:t>performance</a:t>
            </a:r>
          </a:p>
          <a:p>
            <a:r>
              <a:rPr lang="en-US" dirty="0"/>
              <a:t>Review student evaluations and modify systems as </a:t>
            </a:r>
            <a:r>
              <a:rPr lang="en-US" dirty="0" smtClean="0"/>
              <a:t>needed</a:t>
            </a:r>
          </a:p>
          <a:p>
            <a:r>
              <a:rPr lang="en-US" dirty="0"/>
              <a:t>Work with different clinical practice sites to determine </a:t>
            </a:r>
            <a:r>
              <a:rPr lang="en-US" dirty="0" smtClean="0"/>
              <a:t>if remote </a:t>
            </a:r>
            <a:r>
              <a:rPr lang="en-US" dirty="0"/>
              <a:t>clinical work is feasible </a:t>
            </a:r>
            <a:r>
              <a:rPr lang="en-US" dirty="0" smtClean="0"/>
              <a:t>or not (e.g. VAMC).</a:t>
            </a:r>
            <a:endParaRPr lang="en-US" dirty="0"/>
          </a:p>
          <a:p>
            <a:r>
              <a:rPr lang="en-US" dirty="0"/>
              <a:t>Meet with each clinical practice sites to assure HIPAA compliance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6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290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Remote Clinical Service Support</vt:lpstr>
      <vt:lpstr>Objectives</vt:lpstr>
      <vt:lpstr>Requirements</vt:lpstr>
      <vt:lpstr>Clerkship Coordinator Duties</vt:lpstr>
      <vt:lpstr>Resident Duties</vt:lpstr>
      <vt:lpstr>Clerkship Director Duties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Clinical Service Support</dc:title>
  <dc:creator>John</dc:creator>
  <cp:lastModifiedBy>John</cp:lastModifiedBy>
  <cp:revision>12</cp:revision>
  <dcterms:created xsi:type="dcterms:W3CDTF">2020-04-24T21:53:23Z</dcterms:created>
  <dcterms:modified xsi:type="dcterms:W3CDTF">2020-04-26T23:23:30Z</dcterms:modified>
</cp:coreProperties>
</file>