
<file path=[Content_Types].xml><?xml version="1.0" encoding="utf-8"?>
<Types xmlns="http://schemas.openxmlformats.org/package/2006/content-types">
  <Default Extension="emf" ContentType="image/x-emf"/>
  <Default Extension="jpeg" ContentType="image/jpeg"/>
  <Default Extension="jpg" ContentType="image/jpeg"/>
  <Default Extension="png" ContentType="image/png"/>
  <Default Extension="rels" ContentType="application/vnd.openxmlformats-package.relationships+xml"/>
  <Default Extension="svg" ContentType="image/svg+xml"/>
  <Default Extension="wdp" ContentType="image/vnd.ms-photo"/>
  <Default Extension="xml" ContentType="application/xml"/>
  <Override PartName="/ppt/presentation.xml" ContentType="application/vnd.openxmlformats-officedocument.presentationml.presentation.main+xml"/>
  <Override PartName="/customXml/itemProps1.xml" ContentType="application/vnd.openxmlformats-officedocument.customXmlProperties+xml"/>
  <Override PartName="/customXml/itemProps2.xml" ContentType="application/vnd.openxmlformats-officedocument.customXmlProperties+xml"/>
  <Override PartName="/customXml/itemProps3.xml" ContentType="application/vnd.openxmlformats-officedocument.customXmlProperties+xml"/>
  <Override PartName="/ppt/slideMasters/slideMaster1.xml" ContentType="application/vnd.openxmlformats-officedocument.presentationml.slideMaster+xml"/>
  <Override PartName="/ppt/slides/slide1.xml" ContentType="application/vnd.openxmlformats-officedocument.presentationml.slide+xml"/>
  <Override PartName="/ppt/slides/slide2.xml" ContentType="application/vnd.openxmlformats-officedocument.presentationml.slide+xml"/>
  <Override PartName="/ppt/slides/slide3.xml" ContentType="application/vnd.openxmlformats-officedocument.presentationml.slide+xml"/>
  <Override PartName="/ppt/slides/slide4.xml" ContentType="application/vnd.openxmlformats-officedocument.presentationml.slide+xml"/>
  <Override PartName="/ppt/slides/slide5.xml" ContentType="application/vnd.openxmlformats-officedocument.presentationml.slide+xml"/>
  <Override PartName="/ppt/slides/slide6.xml" ContentType="application/vnd.openxmlformats-officedocument.presentationml.slide+xml"/>
  <Override PartName="/ppt/slides/slide7.xml" ContentType="application/vnd.openxmlformats-officedocument.presentationml.slide+xml"/>
  <Override PartName="/ppt/slides/slide8.xml" ContentType="application/vnd.openxmlformats-officedocument.presentationml.slide+xml"/>
  <Override PartName="/ppt/slides/slide9.xml" ContentType="application/vnd.openxmlformats-officedocument.presentationml.slide+xml"/>
  <Override PartName="/ppt/slides/slide10.xml" ContentType="application/vnd.openxmlformats-officedocument.presentationml.slide+xml"/>
  <Override PartName="/ppt/slides/slide11.xml" ContentType="application/vnd.openxmlformats-officedocument.presentationml.slide+xml"/>
  <Override PartName="/ppt/slides/slide12.xml" ContentType="application/vnd.openxmlformats-officedocument.presentationml.slide+xml"/>
  <Override PartName="/ppt/slides/slide13.xml" ContentType="application/vnd.openxmlformats-officedocument.presentationml.slide+xml"/>
  <Override PartName="/ppt/slides/slide14.xml" ContentType="application/vnd.openxmlformats-officedocument.presentationml.slide+xml"/>
  <Override PartName="/ppt/slides/slide15.xml" ContentType="application/vnd.openxmlformats-officedocument.presentationml.slide+xml"/>
  <Override PartName="/ppt/slides/slide16.xml" ContentType="application/vnd.openxmlformats-officedocument.presentationml.slide+xml"/>
  <Override PartName="/ppt/slides/slide17.xml" ContentType="application/vnd.openxmlformats-officedocument.presentationml.slide+xml"/>
  <Override PartName="/ppt/slides/slide18.xml" ContentType="application/vnd.openxmlformats-officedocument.presentationml.slide+xml"/>
  <Override PartName="/ppt/slides/slide19.xml" ContentType="application/vnd.openxmlformats-officedocument.presentationml.slide+xml"/>
  <Override PartName="/ppt/slides/slide20.xml" ContentType="application/vnd.openxmlformats-officedocument.presentationml.slide+xml"/>
  <Override PartName="/ppt/slides/slide21.xml" ContentType="application/vnd.openxmlformats-officedocument.presentationml.slide+xml"/>
  <Override PartName="/ppt/slides/slide22.xml" ContentType="application/vnd.openxmlformats-officedocument.presentationml.slide+xml"/>
  <Override PartName="/ppt/slides/slide23.xml" ContentType="application/vnd.openxmlformats-officedocument.presentationml.slide+xml"/>
  <Override PartName="/ppt/slides/slide24.xml" ContentType="application/vnd.openxmlformats-officedocument.presentationml.slide+xml"/>
  <Override PartName="/ppt/slides/slide25.xml" ContentType="application/vnd.openxmlformats-officedocument.presentationml.slide+xml"/>
  <Override PartName="/ppt/slides/slide26.xml" ContentType="application/vnd.openxmlformats-officedocument.presentationml.slide+xml"/>
  <Override PartName="/ppt/slides/slide27.xml" ContentType="application/vnd.openxmlformats-officedocument.presentationml.slide+xml"/>
  <Override PartName="/ppt/slides/slide28.xml" ContentType="application/vnd.openxmlformats-officedocument.presentationml.slide+xml"/>
  <Override PartName="/ppt/slides/slide29.xml" ContentType="application/vnd.openxmlformats-officedocument.presentationml.slide+xml"/>
  <Override PartName="/ppt/slides/slide30.xml" ContentType="application/vnd.openxmlformats-officedocument.presentationml.slide+xml"/>
  <Override PartName="/ppt/slides/slide31.xml" ContentType="application/vnd.openxmlformats-officedocument.presentationml.slide+xml"/>
  <Override PartName="/ppt/slides/slide32.xml" ContentType="application/vnd.openxmlformats-officedocument.presentationml.slide+xml"/>
  <Override PartName="/ppt/slides/slide33.xml" ContentType="application/vnd.openxmlformats-officedocument.presentationml.slide+xml"/>
  <Override PartName="/ppt/slides/slide34.xml" ContentType="application/vnd.openxmlformats-officedocument.presentationml.slide+xml"/>
  <Override PartName="/ppt/slides/slide35.xml" ContentType="application/vnd.openxmlformats-officedocument.presentationml.slide+xml"/>
  <Override PartName="/ppt/slides/slide36.xml" ContentType="application/vnd.openxmlformats-officedocument.presentationml.slide+xml"/>
  <Override PartName="/ppt/slides/slide37.xml" ContentType="application/vnd.openxmlformats-officedocument.presentationml.slide+xml"/>
  <Override PartName="/ppt/slides/slide38.xml" ContentType="application/vnd.openxmlformats-officedocument.presentationml.slide+xml"/>
  <Override PartName="/ppt/slides/slide39.xml" ContentType="application/vnd.openxmlformats-officedocument.presentationml.slide+xml"/>
  <Override PartName="/ppt/slides/slide40.xml" ContentType="application/vnd.openxmlformats-officedocument.presentationml.slide+xml"/>
  <Override PartName="/ppt/slides/slide41.xml" ContentType="application/vnd.openxmlformats-officedocument.presentationml.slide+xml"/>
  <Override PartName="/ppt/slides/slide42.xml" ContentType="application/vnd.openxmlformats-officedocument.presentationml.slide+xml"/>
  <Override PartName="/ppt/slides/slide43.xml" ContentType="application/vnd.openxmlformats-officedocument.presentationml.slide+xml"/>
  <Override PartName="/ppt/slides/slide44.xml" ContentType="application/vnd.openxmlformats-officedocument.presentationml.slide+xml"/>
  <Override PartName="/ppt/slides/slide45.xml" ContentType="application/vnd.openxmlformats-officedocument.presentationml.slide+xml"/>
  <Override PartName="/ppt/slides/slide46.xml" ContentType="application/vnd.openxmlformats-officedocument.presentationml.slide+xml"/>
  <Override PartName="/ppt/slides/slide47.xml" ContentType="application/vnd.openxmlformats-officedocument.presentationml.slide+xml"/>
  <Override PartName="/ppt/slides/slide48.xml" ContentType="application/vnd.openxmlformats-officedocument.presentationml.slide+xml"/>
  <Override PartName="/ppt/slides/slide49.xml" ContentType="application/vnd.openxmlformats-officedocument.presentationml.slide+xml"/>
  <Override PartName="/ppt/slides/slide50.xml" ContentType="application/vnd.openxmlformats-officedocument.presentationml.slide+xml"/>
  <Override PartName="/ppt/notesMasters/notesMaster1.xml" ContentType="application/vnd.openxmlformats-officedocument.presentationml.notesMaster+xml"/>
  <Override PartName="/ppt/handoutMasters/handoutMaster1.xml" ContentType="application/vnd.openxmlformats-officedocument.presentationml.handoutMaster+xml"/>
  <Override PartName="/ppt/presProps.xml" ContentType="application/vnd.openxmlformats-officedocument.presentationml.presProps+xml"/>
  <Override PartName="/ppt/viewProps.xml" ContentType="application/vnd.openxmlformats-officedocument.presentationml.viewProps+xml"/>
  <Override PartName="/ppt/theme/theme1.xml" ContentType="application/vnd.openxmlformats-officedocument.theme+xml"/>
  <Override PartName="/ppt/tableStyles.xml" ContentType="application/vnd.openxmlformats-officedocument.presentationml.tableStyles+xml"/>
  <Override PartName="/ppt/slideLayouts/slideLayout1.xml" ContentType="application/vnd.openxmlformats-officedocument.presentationml.slideLayout+xml"/>
  <Override PartName="/ppt/slideLayouts/slideLayout2.xml" ContentType="application/vnd.openxmlformats-officedocument.presentationml.slideLayout+xml"/>
  <Override PartName="/ppt/slideLayouts/slideLayout3.xml" ContentType="application/vnd.openxmlformats-officedocument.presentationml.slideLayout+xml"/>
  <Override PartName="/ppt/slideLayouts/slideLayout4.xml" ContentType="application/vnd.openxmlformats-officedocument.presentationml.slideLayout+xml"/>
  <Override PartName="/ppt/slideLayouts/slideLayout5.xml" ContentType="application/vnd.openxmlformats-officedocument.presentationml.slideLayout+xml"/>
  <Override PartName="/ppt/slideLayouts/slideLayout6.xml" ContentType="application/vnd.openxmlformats-officedocument.presentationml.slideLayout+xml"/>
  <Override PartName="/ppt/slideLayouts/slideLayout7.xml" ContentType="application/vnd.openxmlformats-officedocument.presentationml.slideLayout+xml"/>
  <Override PartName="/ppt/slideLayouts/slideLayout8.xml" ContentType="application/vnd.openxmlformats-officedocument.presentationml.slideLayout+xml"/>
  <Override PartName="/ppt/slideLayouts/slideLayout9.xml" ContentType="application/vnd.openxmlformats-officedocument.presentationml.slideLayout+xml"/>
  <Override PartName="/ppt/slideLayouts/slideLayout10.xml" ContentType="application/vnd.openxmlformats-officedocument.presentationml.slideLayout+xml"/>
  <Override PartName="/ppt/slideLayouts/slideLayout11.xml" ContentType="application/vnd.openxmlformats-officedocument.presentationml.slideLayout+xml"/>
  <Override PartName="/ppt/slideLayouts/slideLayout12.xml" ContentType="application/vnd.openxmlformats-officedocument.presentationml.slideLayout+xml"/>
  <Override PartName="/ppt/slideLayouts/slideLayout13.xml" ContentType="application/vnd.openxmlformats-officedocument.presentationml.slideLayout+xml"/>
  <Override PartName="/ppt/slideLayouts/slideLayout14.xml" ContentType="application/vnd.openxmlformats-officedocument.presentationml.slideLayout+xml"/>
  <Override PartName="/ppt/slideLayouts/slideLayout15.xml" ContentType="application/vnd.openxmlformats-officedocument.presentationml.slideLayout+xml"/>
  <Override PartName="/ppt/slideLayouts/slideLayout16.xml" ContentType="application/vnd.openxmlformats-officedocument.presentationml.slideLayout+xml"/>
  <Override PartName="/ppt/slideLayouts/slideLayout17.xml" ContentType="application/vnd.openxmlformats-officedocument.presentationml.slideLayout+xml"/>
  <Override PartName="/ppt/slideLayouts/slideLayout18.xml" ContentType="application/vnd.openxmlformats-officedocument.presentationml.slideLayout+xml"/>
  <Override PartName="/ppt/slideLayouts/slideLayout19.xml" ContentType="application/vnd.openxmlformats-officedocument.presentationml.slideLayout+xml"/>
  <Override PartName="/ppt/slideLayouts/slideLayout20.xml" ContentType="application/vnd.openxmlformats-officedocument.presentationml.slideLayout+xml"/>
  <Override PartName="/ppt/slideLayouts/slideLayout21.xml" ContentType="application/vnd.openxmlformats-officedocument.presentationml.slideLayout+xml"/>
  <Override PartName="/ppt/theme/theme2.xml" ContentType="application/vnd.openxmlformats-officedocument.theme+xml"/>
  <Override PartName="/ppt/theme/theme3.xml" ContentType="application/vnd.openxmlformats-officedocument.theme+xml"/>
  <Override PartName="/ppt/notesSlides/notesSlide1.xml" ContentType="application/vnd.openxmlformats-officedocument.presentationml.notesSlide+xml"/>
  <Override PartName="/ppt/notesSlides/notesSlide2.xml" ContentType="application/vnd.openxmlformats-officedocument.presentationml.notesSlide+xml"/>
  <Override PartName="/ppt/diagrams/data1.xml" ContentType="application/vnd.openxmlformats-officedocument.drawingml.diagramData+xml"/>
  <Override PartName="/ppt/diagrams/layout1.xml" ContentType="application/vnd.openxmlformats-officedocument.drawingml.diagramLayout+xml"/>
  <Override PartName="/ppt/diagrams/quickStyle1.xml" ContentType="application/vnd.openxmlformats-officedocument.drawingml.diagramStyle+xml"/>
  <Override PartName="/ppt/diagrams/colors1.xml" ContentType="application/vnd.openxmlformats-officedocument.drawingml.diagramColors+xml"/>
  <Override PartName="/ppt/diagrams/drawing1.xml" ContentType="application/vnd.ms-office.drawingml.diagramDrawing+xml"/>
  <Override PartName="/ppt/notesSlides/notesSlide3.xml" ContentType="application/vnd.openxmlformats-officedocument.presentationml.notesSlide+xml"/>
  <Override PartName="/ppt/notesSlides/notesSlide4.xml" ContentType="application/vnd.openxmlformats-officedocument.presentationml.notesSlide+xml"/>
  <Override PartName="/ppt/notesSlides/notesSlide5.xml" ContentType="application/vnd.openxmlformats-officedocument.presentationml.notesSlide+xml"/>
  <Override PartName="/ppt/diagrams/data2.xml" ContentType="application/vnd.openxmlformats-officedocument.drawingml.diagramData+xml"/>
  <Override PartName="/ppt/diagrams/layout2.xml" ContentType="application/vnd.openxmlformats-officedocument.drawingml.diagramLayout+xml"/>
  <Override PartName="/ppt/diagrams/quickStyle2.xml" ContentType="application/vnd.openxmlformats-officedocument.drawingml.diagramStyle+xml"/>
  <Override PartName="/ppt/diagrams/colors2.xml" ContentType="application/vnd.openxmlformats-officedocument.drawingml.diagramColors+xml"/>
  <Override PartName="/ppt/diagrams/drawing2.xml" ContentType="application/vnd.ms-office.drawingml.diagramDrawing+xml"/>
  <Override PartName="/ppt/diagrams/data3.xml" ContentType="application/vnd.openxmlformats-officedocument.drawingml.diagramData+xml"/>
  <Override PartName="/ppt/diagrams/layout3.xml" ContentType="application/vnd.openxmlformats-officedocument.drawingml.diagramLayout+xml"/>
  <Override PartName="/ppt/diagrams/quickStyle3.xml" ContentType="application/vnd.openxmlformats-officedocument.drawingml.diagramStyle+xml"/>
  <Override PartName="/ppt/diagrams/colors3.xml" ContentType="application/vnd.openxmlformats-officedocument.drawingml.diagramColors+xml"/>
  <Override PartName="/ppt/diagrams/drawing3.xml" ContentType="application/vnd.ms-office.drawingml.diagramDrawing+xml"/>
  <Override PartName="/ppt/notesSlides/notesSlide6.xml" ContentType="application/vnd.openxmlformats-officedocument.presentationml.notesSlide+xml"/>
  <Override PartName="/ppt/notesSlides/notesSlide7.xml" ContentType="application/vnd.openxmlformats-officedocument.presentationml.notesSlide+xml"/>
  <Override PartName="/ppt/notesSlides/notesSlide8.xml" ContentType="application/vnd.openxmlformats-officedocument.presentationml.notesSlide+xml"/>
  <Override PartName="/ppt/notesSlides/notesSlide9.xml" ContentType="application/vnd.openxmlformats-officedocument.presentationml.notesSlide+xml"/>
  <Override PartName="/ppt/notesSlides/notesSlide10.xml" ContentType="application/vnd.openxmlformats-officedocument.presentationml.notesSlide+xml"/>
  <Override PartName="/ppt/notesSlides/notesSlide11.xml" ContentType="application/vnd.openxmlformats-officedocument.presentationml.notesSlide+xml"/>
  <Override PartName="/ppt/changesInfos/changesInfo1.xml" ContentType="application/vnd.ms-powerpoint.changesinfo+xml"/>
  <Override PartName="/ppt/revisionInfo.xml" ContentType="application/vnd.ms-powerpoint.revisioninfo+xml"/>
  <Override PartName="/docProps/core.xml" ContentType="application/vnd.openxmlformats-package.core-properties+xml"/>
  <Override PartName="/docProps/app.xml" ContentType="application/vnd.openxmlformats-officedocument.extended-properties+xml"/>
  <Override PartName="/docProps/custom.xml" ContentType="application/vnd.openxmlformats-officedocument.custom-properties+xml"/>
</Types>
</file>

<file path=_rels/.rels><?xml version="1.0" encoding="UTF-8" standalone="yes"?>
<Relationships xmlns="http://schemas.openxmlformats.org/package/2006/relationships"><Relationship Id="rId3" Type="http://schemas.openxmlformats.org/package/2006/relationships/metadata/core-properties" Target="docProps/core.xml"/><Relationship Id="rId2" Type="http://schemas.openxmlformats.org/package/2006/relationships/metadata/thumbnail" Target="docProps/thumbnail.jpeg"/><Relationship Id="rId1" Type="http://schemas.openxmlformats.org/officeDocument/2006/relationships/officeDocument" Target="ppt/presentation.xml"/><Relationship Id="rId5" Type="http://schemas.openxmlformats.org/officeDocument/2006/relationships/custom-properties" Target="docProps/custom.xml"/><Relationship Id="rId4" Type="http://schemas.openxmlformats.org/officeDocument/2006/relationships/extended-properties" Target="docProps/app.xml"/></Relationships>
</file>

<file path=ppt/presentation.xml><?xml version="1.0" encoding="utf-8"?>
<p:presentation xmlns:a="http://schemas.openxmlformats.org/drawingml/2006/main" xmlns:r="http://schemas.openxmlformats.org/officeDocument/2006/relationships" xmlns:p="http://schemas.openxmlformats.org/presentationml/2006/main" saveSubsetFonts="1" autoCompressPictures="0">
  <p:sldMasterIdLst>
    <p:sldMasterId id="2147483648" r:id="rId4"/>
  </p:sldMasterIdLst>
  <p:notesMasterIdLst>
    <p:notesMasterId r:id="rId55"/>
  </p:notesMasterIdLst>
  <p:handoutMasterIdLst>
    <p:handoutMasterId r:id="rId56"/>
  </p:handoutMasterIdLst>
  <p:sldIdLst>
    <p:sldId id="256" r:id="rId5"/>
    <p:sldId id="1019" r:id="rId6"/>
    <p:sldId id="950" r:id="rId7"/>
    <p:sldId id="932" r:id="rId8"/>
    <p:sldId id="1006" r:id="rId9"/>
    <p:sldId id="1007" r:id="rId10"/>
    <p:sldId id="945" r:id="rId11"/>
    <p:sldId id="946" r:id="rId12"/>
    <p:sldId id="931" r:id="rId13"/>
    <p:sldId id="947" r:id="rId14"/>
    <p:sldId id="725" r:id="rId15"/>
    <p:sldId id="727" r:id="rId16"/>
    <p:sldId id="345" r:id="rId17"/>
    <p:sldId id="574" r:id="rId18"/>
    <p:sldId id="1009" r:id="rId19"/>
    <p:sldId id="923" r:id="rId20"/>
    <p:sldId id="927" r:id="rId21"/>
    <p:sldId id="926" r:id="rId22"/>
    <p:sldId id="934" r:id="rId23"/>
    <p:sldId id="948" r:id="rId24"/>
    <p:sldId id="942" r:id="rId25"/>
    <p:sldId id="1008" r:id="rId26"/>
    <p:sldId id="936" r:id="rId27"/>
    <p:sldId id="1010" r:id="rId28"/>
    <p:sldId id="1011" r:id="rId29"/>
    <p:sldId id="1012" r:id="rId30"/>
    <p:sldId id="1013" r:id="rId31"/>
    <p:sldId id="1014" r:id="rId32"/>
    <p:sldId id="943" r:id="rId33"/>
    <p:sldId id="944" r:id="rId34"/>
    <p:sldId id="949" r:id="rId35"/>
    <p:sldId id="938" r:id="rId36"/>
    <p:sldId id="935" r:id="rId37"/>
    <p:sldId id="940" r:id="rId38"/>
    <p:sldId id="930" r:id="rId39"/>
    <p:sldId id="577" r:id="rId40"/>
    <p:sldId id="364" r:id="rId41"/>
    <p:sldId id="740" r:id="rId42"/>
    <p:sldId id="1016" r:id="rId43"/>
    <p:sldId id="1018" r:id="rId44"/>
    <p:sldId id="953" r:id="rId45"/>
    <p:sldId id="939" r:id="rId46"/>
    <p:sldId id="1005" r:id="rId47"/>
    <p:sldId id="998" r:id="rId48"/>
    <p:sldId id="996" r:id="rId49"/>
    <p:sldId id="999" r:id="rId50"/>
    <p:sldId id="1000" r:id="rId51"/>
    <p:sldId id="1001" r:id="rId52"/>
    <p:sldId id="1015" r:id="rId53"/>
    <p:sldId id="268" r:id="rId54"/>
  </p:sldIdLst>
  <p:sldSz cx="12192000" cy="6858000"/>
  <p:notesSz cx="6858000" cy="9144000"/>
  <p:defaultTextStyle>
    <a:defPPr>
      <a:defRPr lang="en-US"/>
    </a:defPPr>
    <a:lvl1pPr marL="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1pPr>
    <a:lvl2pPr marL="4572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2pPr>
    <a:lvl3pPr marL="9144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3pPr>
    <a:lvl4pPr marL="13716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4pPr>
    <a:lvl5pPr marL="18288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9pPr>
  </p:defaultTextStyle>
  <p:extLst>
    <p:ext uri="{EFAFB233-063F-42B5-8137-9DF3F51BA10A}">
      <p15:sldGuideLst xmlns:p15="http://schemas.microsoft.com/office/powerpoint/2012/main"/>
    </p:ext>
    <p:ext uri="{2D200454-40CA-4A62-9FC3-DE9A4176ACB9}">
      <p15:notesGuideLst xmlns:p15="http://schemas.microsoft.com/office/powerpoint/2012/main"/>
    </p:ext>
  </p:extLst>
</p:presentation>
</file>

<file path=ppt/presProps.xml><?xml version="1.0" encoding="utf-8"?>
<p:presentationPr xmlns:a="http://schemas.openxmlformats.org/drawingml/2006/main" xmlns:r="http://schemas.openxmlformats.org/officeDocument/2006/relationships" xmlns:p="http://schemas.openxmlformats.org/presentationml/2006/main">
  <p:clrMru>
    <a:srgbClr val="FF01FF"/>
  </p:clrMru>
  <p:extLst>
    <p:ext uri="{E76CE94A-603C-4142-B9EB-6D1370010A27}">
      <p14:discardImageEditData xmlns:p14="http://schemas.microsoft.com/office/powerpoint/2010/main" val="0"/>
    </p:ext>
    <p:ext uri="{D31A062A-798A-4329-ABDD-BBA856620510}">
      <p14:defaultImageDpi xmlns:p14="http://schemas.microsoft.com/office/powerpoint/2010/main" val="32767"/>
    </p:ext>
    <p:ext uri="{FD5EFAAD-0ECE-453E-9831-46B23BE46B34}">
      <p15:chartTrackingRefBased xmlns:p15="http://schemas.microsoft.com/office/powerpoint/2012/main" val="1"/>
    </p:ext>
  </p:extLst>
</p:presentationPr>
</file>

<file path=ppt/revisionInfo.xml><?xml version="1.0" encoding="utf-8"?>
<p1510:revInfo xmlns:a="http://schemas.openxmlformats.org/drawingml/2006/main" xmlns:r="http://schemas.openxmlformats.org/officeDocument/2006/relationships" xmlns:p1510="http://schemas.microsoft.com/office/powerpoint/2015/10/main">
  <p1510:revLst>
    <p1510:client id="{084C00ED-4B46-495E-9A9C-0F00752AD621}" v="1" dt="2024-09-30T22:58:05.153"/>
  </p1510:revLst>
</p1510:revInfo>
</file>

<file path=ppt/tableStyles.xml><?xml version="1.0" encoding="utf-8"?>
<a:tblStyleLst xmlns:a="http://schemas.openxmlformats.org/drawingml/2006/main" def="{5C22544A-7EE6-4342-B048-85BDC9FD1C3A}">
  <a:tblStyle styleId="{5C22544A-7EE6-4342-B048-85BDC9FD1C3A}" styleName="Medium Style 2 - Accent 1">
    <a:wholeTbl>
      <a:tcTxStyle>
        <a:fontRef idx="minor">
          <a:prstClr val="black"/>
        </a:fontRef>
        <a:schemeClr val="dk1"/>
      </a:tcTxStyle>
      <a:tcStyle>
        <a:tcBdr>
          <a:left>
            <a:ln w="12700" cmpd="sng">
              <a:solidFill>
                <a:schemeClr val="lt1"/>
              </a:solidFill>
            </a:ln>
          </a:left>
          <a:right>
            <a:ln w="12700" cmpd="sng">
              <a:solidFill>
                <a:schemeClr val="lt1"/>
              </a:solidFill>
            </a:ln>
          </a:right>
          <a:top>
            <a:ln w="12700" cmpd="sng">
              <a:solidFill>
                <a:schemeClr val="lt1"/>
              </a:solidFill>
            </a:ln>
          </a:top>
          <a:bottom>
            <a:ln w="12700" cmpd="sng">
              <a:solidFill>
                <a:schemeClr val="lt1"/>
              </a:solidFill>
            </a:ln>
          </a:bottom>
          <a:insideH>
            <a:ln w="12700" cmpd="sng">
              <a:solidFill>
                <a:schemeClr val="lt1"/>
              </a:solidFill>
            </a:ln>
          </a:insideH>
          <a:insideV>
            <a:ln w="12700" cmpd="sng">
              <a:solidFill>
                <a:schemeClr val="lt1"/>
              </a:solidFill>
            </a:ln>
          </a:insideV>
        </a:tcBdr>
        <a:fill>
          <a:solidFill>
            <a:schemeClr val="accent1">
              <a:tint val="20000"/>
            </a:schemeClr>
          </a:solidFill>
        </a:fill>
      </a:tcStyle>
    </a:wholeTbl>
    <a:band1H>
      <a:tcStyle>
        <a:tcBdr/>
        <a:fill>
          <a:solidFill>
            <a:schemeClr val="accent1">
              <a:tint val="40000"/>
            </a:schemeClr>
          </a:solidFill>
        </a:fill>
      </a:tcStyle>
    </a:band1H>
    <a:band2H>
      <a:tcStyle>
        <a:tcBdr/>
      </a:tcStyle>
    </a:band2H>
    <a:band1V>
      <a:tcStyle>
        <a:tcBdr/>
        <a:fill>
          <a:solidFill>
            <a:schemeClr val="accent1">
              <a:tint val="40000"/>
            </a:schemeClr>
          </a:solidFill>
        </a:fill>
      </a:tcStyle>
    </a:band1V>
    <a:band2V>
      <a:tcStyle>
        <a:tcBdr/>
      </a:tcStyle>
    </a:band2V>
    <a:lastCol>
      <a:tcTxStyle b="on">
        <a:fontRef idx="minor">
          <a:prstClr val="black"/>
        </a:fontRef>
        <a:schemeClr val="lt1"/>
      </a:tcTxStyle>
      <a:tcStyle>
        <a:tcBdr/>
        <a:fill>
          <a:solidFill>
            <a:schemeClr val="accent1"/>
          </a:solidFill>
        </a:fill>
      </a:tcStyle>
    </a:lastCol>
    <a:firstCol>
      <a:tcTxStyle b="on">
        <a:fontRef idx="minor">
          <a:prstClr val="black"/>
        </a:fontRef>
        <a:schemeClr val="lt1"/>
      </a:tcTxStyle>
      <a:tcStyle>
        <a:tcBdr/>
        <a:fill>
          <a:solidFill>
            <a:schemeClr val="accent1"/>
          </a:solidFill>
        </a:fill>
      </a:tcStyle>
    </a:firstCol>
    <a:lastRow>
      <a:tcTxStyle b="on">
        <a:fontRef idx="minor">
          <a:prstClr val="black"/>
        </a:fontRef>
        <a:schemeClr val="lt1"/>
      </a:tcTxStyle>
      <a:tcStyle>
        <a:tcBdr>
          <a:top>
            <a:ln w="38100" cmpd="sng">
              <a:solidFill>
                <a:schemeClr val="lt1"/>
              </a:solidFill>
            </a:ln>
          </a:top>
        </a:tcBdr>
        <a:fill>
          <a:solidFill>
            <a:schemeClr val="accent1"/>
          </a:solidFill>
        </a:fill>
      </a:tcStyle>
    </a:lastRow>
    <a:firstRow>
      <a:tcTxStyle b="on">
        <a:fontRef idx="minor">
          <a:prstClr val="black"/>
        </a:fontRef>
        <a:schemeClr val="lt1"/>
      </a:tcTxStyle>
      <a:tcStyle>
        <a:tcBdr>
          <a:bottom>
            <a:ln w="38100" cmpd="sng">
              <a:solidFill>
                <a:schemeClr val="lt1"/>
              </a:solidFill>
            </a:ln>
          </a:bottom>
        </a:tcBdr>
        <a:fill>
          <a:solidFill>
            <a:schemeClr val="accent1"/>
          </a:solidFill>
        </a:fill>
      </a:tcStyle>
    </a:firstRow>
  </a:tblStyle>
  <a:tblStyle styleId="{B301B821-A1FF-4177-AEE7-76D212191A09}" styleName="Medium Style 1 - Accent 1">
    <a:wholeTbl>
      <a:tcTxStyle>
        <a:fontRef idx="minor">
          <a:scrgbClr r="0" g="0" b="0"/>
        </a:fontRef>
        <a:schemeClr val="dk1"/>
      </a:tcTxStyle>
      <a:tcStyle>
        <a:tcBdr>
          <a:left>
            <a:ln w="12700" cmpd="sng">
              <a:solidFill>
                <a:schemeClr val="accent1"/>
              </a:solidFill>
            </a:ln>
          </a:left>
          <a:right>
            <a:ln w="12700" cmpd="sng">
              <a:solidFill>
                <a:schemeClr val="accent1"/>
              </a:solidFill>
            </a:ln>
          </a:right>
          <a:top>
            <a:ln w="12700" cmpd="sng">
              <a:solidFill>
                <a:schemeClr val="accent1"/>
              </a:solidFill>
            </a:ln>
          </a:top>
          <a:bottom>
            <a:ln w="12700" cmpd="sng">
              <a:solidFill>
                <a:schemeClr val="accent1"/>
              </a:solidFill>
            </a:ln>
          </a:bottom>
          <a:insideH>
            <a:ln w="12700" cmpd="sng">
              <a:solidFill>
                <a:schemeClr val="accent1"/>
              </a:solidFill>
            </a:ln>
          </a:insideH>
          <a:insideV>
            <a:ln>
              <a:noFill/>
            </a:ln>
          </a:insideV>
        </a:tcBdr>
        <a:fill>
          <a:solidFill>
            <a:schemeClr val="lt1"/>
          </a:solidFill>
        </a:fill>
      </a:tcStyle>
    </a:wholeTbl>
    <a:band1H>
      <a:tcStyle>
        <a:tcBdr/>
        <a:fill>
          <a:solidFill>
            <a:schemeClr val="accent1">
              <a:tint val="20000"/>
            </a:schemeClr>
          </a:solidFill>
        </a:fill>
      </a:tcStyle>
    </a:band1H>
    <a:band1V>
      <a:tcStyle>
        <a:tcBdr/>
        <a:fill>
          <a:solidFill>
            <a:schemeClr val="accent1">
              <a:tint val="20000"/>
            </a:schemeClr>
          </a:solidFill>
        </a:fill>
      </a:tcStyle>
    </a:band1V>
    <a:lastCol>
      <a:tcTxStyle b="on"/>
      <a:tcStyle>
        <a:tcBdr/>
      </a:tcStyle>
    </a:lastCol>
    <a:firstCol>
      <a:tcTxStyle b="on"/>
      <a:tcStyle>
        <a:tcBdr/>
      </a:tcStyle>
    </a:firstCol>
    <a:lastRow>
      <a:tcTxStyle b="on"/>
      <a:tcStyle>
        <a:tcBdr>
          <a:top>
            <a:ln w="50800" cmpd="dbl">
              <a:solidFill>
                <a:schemeClr val="accent1"/>
              </a:solidFill>
            </a:ln>
          </a:top>
        </a:tcBdr>
        <a:fill>
          <a:solidFill>
            <a:schemeClr val="lt1"/>
          </a:solidFill>
        </a:fill>
      </a:tcStyle>
    </a:lastRow>
    <a:firstRow>
      <a:tcTxStyle b="on">
        <a:fontRef idx="minor">
          <a:scrgbClr r="0" g="0" b="0"/>
        </a:fontRef>
        <a:schemeClr val="lt1"/>
      </a:tcTxStyle>
      <a:tcStyle>
        <a:tcBdr/>
        <a:fill>
          <a:solidFill>
            <a:schemeClr val="accent1"/>
          </a:solidFill>
        </a:fill>
      </a:tcStyle>
    </a:firstRow>
  </a:tblStyle>
</a:tblStyleLst>
</file>

<file path=ppt/viewProps.xml><?xml version="1.0" encoding="utf-8"?>
<p:viewPr xmlns:a="http://schemas.openxmlformats.org/drawingml/2006/main" xmlns:r="http://schemas.openxmlformats.org/officeDocument/2006/relationships" xmlns:p="http://schemas.openxmlformats.org/presentationml/2006/main" lastView="sldThumbnailView">
  <p:normalViewPr>
    <p:restoredLeft sz="15621"/>
    <p:restoredTop sz="94687"/>
  </p:normalViewPr>
  <p:slideViewPr>
    <p:cSldViewPr snapToGrid="0">
      <p:cViewPr varScale="1">
        <p:scale>
          <a:sx n="106" d="100"/>
          <a:sy n="106" d="100"/>
        </p:scale>
        <p:origin x="756" y="120"/>
      </p:cViewPr>
      <p:guideLst/>
    </p:cSldViewPr>
  </p:slideViewPr>
  <p:notesTextViewPr>
    <p:cViewPr>
      <p:scale>
        <a:sx n="1" d="1"/>
        <a:sy n="1" d="1"/>
      </p:scale>
      <p:origin x="0" y="0"/>
    </p:cViewPr>
  </p:notesTextViewPr>
  <p:notesViewPr>
    <p:cSldViewPr snapToGrid="0">
      <p:cViewPr>
        <p:scale>
          <a:sx n="1" d="2"/>
          <a:sy n="1" d="2"/>
        </p:scale>
        <p:origin x="0" y="0"/>
      </p:cViewPr>
      <p:guideLst/>
    </p:cSldViewPr>
  </p:notesViewPr>
  <p:gridSpacing cx="76200" cy="76200"/>
</p:viewPr>
</file>

<file path=ppt/_rels/presentation.xml.rels><?xml version="1.0" encoding="UTF-8" standalone="yes"?>
<Relationships xmlns="http://schemas.openxmlformats.org/package/2006/relationships"><Relationship Id="rId13" Type="http://schemas.openxmlformats.org/officeDocument/2006/relationships/slide" Target="slides/slide9.xml"/><Relationship Id="rId18" Type="http://schemas.openxmlformats.org/officeDocument/2006/relationships/slide" Target="slides/slide14.xml"/><Relationship Id="rId26" Type="http://schemas.openxmlformats.org/officeDocument/2006/relationships/slide" Target="slides/slide22.xml"/><Relationship Id="rId39" Type="http://schemas.openxmlformats.org/officeDocument/2006/relationships/slide" Target="slides/slide35.xml"/><Relationship Id="rId21" Type="http://schemas.openxmlformats.org/officeDocument/2006/relationships/slide" Target="slides/slide17.xml"/><Relationship Id="rId34" Type="http://schemas.openxmlformats.org/officeDocument/2006/relationships/slide" Target="slides/slide30.xml"/><Relationship Id="rId42" Type="http://schemas.openxmlformats.org/officeDocument/2006/relationships/slide" Target="slides/slide38.xml"/><Relationship Id="rId47" Type="http://schemas.openxmlformats.org/officeDocument/2006/relationships/slide" Target="slides/slide43.xml"/><Relationship Id="rId50" Type="http://schemas.openxmlformats.org/officeDocument/2006/relationships/slide" Target="slides/slide46.xml"/><Relationship Id="rId55" Type="http://schemas.openxmlformats.org/officeDocument/2006/relationships/notesMaster" Target="notesMasters/notesMaster1.xml"/><Relationship Id="rId7" Type="http://schemas.openxmlformats.org/officeDocument/2006/relationships/slide" Target="slides/slide3.xml"/><Relationship Id="rId2" Type="http://schemas.openxmlformats.org/officeDocument/2006/relationships/customXml" Target="../customXml/item2.xml"/><Relationship Id="rId16" Type="http://schemas.openxmlformats.org/officeDocument/2006/relationships/slide" Target="slides/slide12.xml"/><Relationship Id="rId29" Type="http://schemas.openxmlformats.org/officeDocument/2006/relationships/slide" Target="slides/slide25.xml"/><Relationship Id="rId11" Type="http://schemas.openxmlformats.org/officeDocument/2006/relationships/slide" Target="slides/slide7.xml"/><Relationship Id="rId24" Type="http://schemas.openxmlformats.org/officeDocument/2006/relationships/slide" Target="slides/slide20.xml"/><Relationship Id="rId32" Type="http://schemas.openxmlformats.org/officeDocument/2006/relationships/slide" Target="slides/slide28.xml"/><Relationship Id="rId37" Type="http://schemas.openxmlformats.org/officeDocument/2006/relationships/slide" Target="slides/slide33.xml"/><Relationship Id="rId40" Type="http://schemas.openxmlformats.org/officeDocument/2006/relationships/slide" Target="slides/slide36.xml"/><Relationship Id="rId45" Type="http://schemas.openxmlformats.org/officeDocument/2006/relationships/slide" Target="slides/slide41.xml"/><Relationship Id="rId53" Type="http://schemas.openxmlformats.org/officeDocument/2006/relationships/slide" Target="slides/slide49.xml"/><Relationship Id="rId58" Type="http://schemas.openxmlformats.org/officeDocument/2006/relationships/viewProps" Target="viewProps.xml"/><Relationship Id="rId5" Type="http://schemas.openxmlformats.org/officeDocument/2006/relationships/slide" Target="slides/slide1.xml"/><Relationship Id="rId61" Type="http://schemas.microsoft.com/office/2016/11/relationships/changesInfo" Target="changesInfos/changesInfo1.xml"/><Relationship Id="rId19" Type="http://schemas.openxmlformats.org/officeDocument/2006/relationships/slide" Target="slides/slide15.xml"/><Relationship Id="rId14" Type="http://schemas.openxmlformats.org/officeDocument/2006/relationships/slide" Target="slides/slide10.xml"/><Relationship Id="rId22" Type="http://schemas.openxmlformats.org/officeDocument/2006/relationships/slide" Target="slides/slide18.xml"/><Relationship Id="rId27" Type="http://schemas.openxmlformats.org/officeDocument/2006/relationships/slide" Target="slides/slide23.xml"/><Relationship Id="rId30" Type="http://schemas.openxmlformats.org/officeDocument/2006/relationships/slide" Target="slides/slide26.xml"/><Relationship Id="rId35" Type="http://schemas.openxmlformats.org/officeDocument/2006/relationships/slide" Target="slides/slide31.xml"/><Relationship Id="rId43" Type="http://schemas.openxmlformats.org/officeDocument/2006/relationships/slide" Target="slides/slide39.xml"/><Relationship Id="rId48" Type="http://schemas.openxmlformats.org/officeDocument/2006/relationships/slide" Target="slides/slide44.xml"/><Relationship Id="rId56" Type="http://schemas.openxmlformats.org/officeDocument/2006/relationships/handoutMaster" Target="handoutMasters/handoutMaster1.xml"/><Relationship Id="rId8" Type="http://schemas.openxmlformats.org/officeDocument/2006/relationships/slide" Target="slides/slide4.xml"/><Relationship Id="rId51" Type="http://schemas.openxmlformats.org/officeDocument/2006/relationships/slide" Target="slides/slide47.xml"/><Relationship Id="rId3" Type="http://schemas.openxmlformats.org/officeDocument/2006/relationships/customXml" Target="../customXml/item3.xml"/><Relationship Id="rId12" Type="http://schemas.openxmlformats.org/officeDocument/2006/relationships/slide" Target="slides/slide8.xml"/><Relationship Id="rId17" Type="http://schemas.openxmlformats.org/officeDocument/2006/relationships/slide" Target="slides/slide13.xml"/><Relationship Id="rId25" Type="http://schemas.openxmlformats.org/officeDocument/2006/relationships/slide" Target="slides/slide21.xml"/><Relationship Id="rId33" Type="http://schemas.openxmlformats.org/officeDocument/2006/relationships/slide" Target="slides/slide29.xml"/><Relationship Id="rId38" Type="http://schemas.openxmlformats.org/officeDocument/2006/relationships/slide" Target="slides/slide34.xml"/><Relationship Id="rId46" Type="http://schemas.openxmlformats.org/officeDocument/2006/relationships/slide" Target="slides/slide42.xml"/><Relationship Id="rId59" Type="http://schemas.openxmlformats.org/officeDocument/2006/relationships/theme" Target="theme/theme1.xml"/><Relationship Id="rId20" Type="http://schemas.openxmlformats.org/officeDocument/2006/relationships/slide" Target="slides/slide16.xml"/><Relationship Id="rId41" Type="http://schemas.openxmlformats.org/officeDocument/2006/relationships/slide" Target="slides/slide37.xml"/><Relationship Id="rId54" Type="http://schemas.openxmlformats.org/officeDocument/2006/relationships/slide" Target="slides/slide50.xml"/><Relationship Id="rId62" Type="http://schemas.microsoft.com/office/2015/10/relationships/revisionInfo" Target="revisionInfo.xml"/><Relationship Id="rId1" Type="http://schemas.openxmlformats.org/officeDocument/2006/relationships/customXml" Target="../customXml/item1.xml"/><Relationship Id="rId6" Type="http://schemas.openxmlformats.org/officeDocument/2006/relationships/slide" Target="slides/slide2.xml"/><Relationship Id="rId15" Type="http://schemas.openxmlformats.org/officeDocument/2006/relationships/slide" Target="slides/slide11.xml"/><Relationship Id="rId23" Type="http://schemas.openxmlformats.org/officeDocument/2006/relationships/slide" Target="slides/slide19.xml"/><Relationship Id="rId28" Type="http://schemas.openxmlformats.org/officeDocument/2006/relationships/slide" Target="slides/slide24.xml"/><Relationship Id="rId36" Type="http://schemas.openxmlformats.org/officeDocument/2006/relationships/slide" Target="slides/slide32.xml"/><Relationship Id="rId49" Type="http://schemas.openxmlformats.org/officeDocument/2006/relationships/slide" Target="slides/slide45.xml"/><Relationship Id="rId57" Type="http://schemas.openxmlformats.org/officeDocument/2006/relationships/presProps" Target="presProps.xml"/><Relationship Id="rId10" Type="http://schemas.openxmlformats.org/officeDocument/2006/relationships/slide" Target="slides/slide6.xml"/><Relationship Id="rId31" Type="http://schemas.openxmlformats.org/officeDocument/2006/relationships/slide" Target="slides/slide27.xml"/><Relationship Id="rId44" Type="http://schemas.openxmlformats.org/officeDocument/2006/relationships/slide" Target="slides/slide40.xml"/><Relationship Id="rId52" Type="http://schemas.openxmlformats.org/officeDocument/2006/relationships/slide" Target="slides/slide48.xml"/><Relationship Id="rId60" Type="http://schemas.openxmlformats.org/officeDocument/2006/relationships/tableStyles" Target="tableStyles.xml"/><Relationship Id="rId4" Type="http://schemas.openxmlformats.org/officeDocument/2006/relationships/slideMaster" Target="slideMasters/slideMaster1.xml"/><Relationship Id="rId9" Type="http://schemas.openxmlformats.org/officeDocument/2006/relationships/slide" Target="slides/slide5.xml"/></Relationships>
</file>

<file path=ppt/changesInfos/changesInfo1.xml><?xml version="1.0" encoding="utf-8"?>
<pc:chgInfo xmlns:a="http://schemas.openxmlformats.org/drawingml/2006/main" xmlns:r="http://schemas.openxmlformats.org/officeDocument/2006/relationships" xmlns:ac="http://schemas.microsoft.com/office/drawing/2013/main/command" xmlns:pc="http://schemas.microsoft.com/office/powerpoint/2013/main/command">
  <pc:docChgLst>
    <pc:chgData name="Kues, John (kuesjr)" userId="4a017248-9cac-4cea-883c-8ec2d221e8a4" providerId="ADAL" clId="{661CB02F-919A-D546-B70C-D61CDCF44367}"/>
    <pc:docChg chg="undo custSel addSld delSld modSld sldOrd delMainMaster">
      <pc:chgData name="Kues, John (kuesjr)" userId="4a017248-9cac-4cea-883c-8ec2d221e8a4" providerId="ADAL" clId="{661CB02F-919A-D546-B70C-D61CDCF44367}" dt="2024-09-29T13:29:30.253" v="982" actId="20577"/>
      <pc:docMkLst>
        <pc:docMk/>
      </pc:docMkLst>
      <pc:sldChg chg="delSp modSp mod">
        <pc:chgData name="Kues, John (kuesjr)" userId="4a017248-9cac-4cea-883c-8ec2d221e8a4" providerId="ADAL" clId="{661CB02F-919A-D546-B70C-D61CDCF44367}" dt="2024-09-29T13:04:56.125" v="751" actId="478"/>
        <pc:sldMkLst>
          <pc:docMk/>
          <pc:sldMk cId="3933627123" sldId="740"/>
        </pc:sldMkLst>
        <pc:spChg chg="del">
          <ac:chgData name="Kues, John (kuesjr)" userId="4a017248-9cac-4cea-883c-8ec2d221e8a4" providerId="ADAL" clId="{661CB02F-919A-D546-B70C-D61CDCF44367}" dt="2024-09-29T13:04:56.125" v="751" actId="478"/>
          <ac:spMkLst>
            <pc:docMk/>
            <pc:sldMk cId="3933627123" sldId="740"/>
            <ac:spMk id="3" creationId="{04C3FAB7-F50C-59D1-2745-29F10300D26B}"/>
          </ac:spMkLst>
        </pc:spChg>
        <pc:picChg chg="mod">
          <ac:chgData name="Kues, John (kuesjr)" userId="4a017248-9cac-4cea-883c-8ec2d221e8a4" providerId="ADAL" clId="{661CB02F-919A-D546-B70C-D61CDCF44367}" dt="2024-09-29T13:04:49.040" v="750" actId="14100"/>
          <ac:picMkLst>
            <pc:docMk/>
            <pc:sldMk cId="3933627123" sldId="740"/>
            <ac:picMk id="5" creationId="{72026F3A-06FD-8567-6BDF-395FD3AF01A9}"/>
          </ac:picMkLst>
        </pc:picChg>
      </pc:sldChg>
      <pc:sldChg chg="del">
        <pc:chgData name="Kues, John (kuesjr)" userId="4a017248-9cac-4cea-883c-8ec2d221e8a4" providerId="ADAL" clId="{661CB02F-919A-D546-B70C-D61CDCF44367}" dt="2024-09-29T12:00:47.462" v="49" actId="2696"/>
        <pc:sldMkLst>
          <pc:docMk/>
          <pc:sldMk cId="1391703766" sldId="917"/>
        </pc:sldMkLst>
      </pc:sldChg>
      <pc:sldChg chg="del">
        <pc:chgData name="Kues, John (kuesjr)" userId="4a017248-9cac-4cea-883c-8ec2d221e8a4" providerId="ADAL" clId="{661CB02F-919A-D546-B70C-D61CDCF44367}" dt="2024-09-29T12:00:47.462" v="49" actId="2696"/>
        <pc:sldMkLst>
          <pc:docMk/>
          <pc:sldMk cId="1697306277" sldId="918"/>
        </pc:sldMkLst>
      </pc:sldChg>
      <pc:sldChg chg="del">
        <pc:chgData name="Kues, John (kuesjr)" userId="4a017248-9cac-4cea-883c-8ec2d221e8a4" providerId="ADAL" clId="{661CB02F-919A-D546-B70C-D61CDCF44367}" dt="2024-09-29T12:00:47.462" v="49" actId="2696"/>
        <pc:sldMkLst>
          <pc:docMk/>
          <pc:sldMk cId="1036770899" sldId="925"/>
        </pc:sldMkLst>
      </pc:sldChg>
      <pc:sldChg chg="ord">
        <pc:chgData name="Kues, John (kuesjr)" userId="4a017248-9cac-4cea-883c-8ec2d221e8a4" providerId="ADAL" clId="{661CB02F-919A-D546-B70C-D61CDCF44367}" dt="2024-09-29T11:52:37.609" v="44" actId="20578"/>
        <pc:sldMkLst>
          <pc:docMk/>
          <pc:sldMk cId="164525842" sldId="926"/>
        </pc:sldMkLst>
      </pc:sldChg>
      <pc:sldChg chg="ord">
        <pc:chgData name="Kues, John (kuesjr)" userId="4a017248-9cac-4cea-883c-8ec2d221e8a4" providerId="ADAL" clId="{661CB02F-919A-D546-B70C-D61CDCF44367}" dt="2024-09-29T11:51:41.667" v="40" actId="20578"/>
        <pc:sldMkLst>
          <pc:docMk/>
          <pc:sldMk cId="3089809810" sldId="927"/>
        </pc:sldMkLst>
      </pc:sldChg>
      <pc:sldChg chg="modSp mod ord">
        <pc:chgData name="Kues, John (kuesjr)" userId="4a017248-9cac-4cea-883c-8ec2d221e8a4" providerId="ADAL" clId="{661CB02F-919A-D546-B70C-D61CDCF44367}" dt="2024-09-29T12:18:23.548" v="347" actId="255"/>
        <pc:sldMkLst>
          <pc:docMk/>
          <pc:sldMk cId="4029908902" sldId="930"/>
        </pc:sldMkLst>
        <pc:spChg chg="mod">
          <ac:chgData name="Kues, John (kuesjr)" userId="4a017248-9cac-4cea-883c-8ec2d221e8a4" providerId="ADAL" clId="{661CB02F-919A-D546-B70C-D61CDCF44367}" dt="2024-09-29T12:18:23.548" v="347" actId="255"/>
          <ac:spMkLst>
            <pc:docMk/>
            <pc:sldMk cId="4029908902" sldId="930"/>
            <ac:spMk id="4" creationId="{322E64B8-B4A4-AFD3-0C2E-98C5C7594023}"/>
          </ac:spMkLst>
        </pc:spChg>
      </pc:sldChg>
      <pc:sldChg chg="addSp delSp modSp mod">
        <pc:chgData name="Kues, John (kuesjr)" userId="4a017248-9cac-4cea-883c-8ec2d221e8a4" providerId="ADAL" clId="{661CB02F-919A-D546-B70C-D61CDCF44367}" dt="2024-09-29T11:52:26.500" v="43" actId="1076"/>
        <pc:sldMkLst>
          <pc:docMk/>
          <pc:sldMk cId="220761842" sldId="934"/>
        </pc:sldMkLst>
        <pc:spChg chg="del">
          <ac:chgData name="Kues, John (kuesjr)" userId="4a017248-9cac-4cea-883c-8ec2d221e8a4" providerId="ADAL" clId="{661CB02F-919A-D546-B70C-D61CDCF44367}" dt="2024-09-29T11:52:17.606" v="41" actId="478"/>
          <ac:spMkLst>
            <pc:docMk/>
            <pc:sldMk cId="220761842" sldId="934"/>
            <ac:spMk id="2" creationId="{D2D64AB1-69DE-0120-B963-D73E20657865}"/>
          </ac:spMkLst>
        </pc:spChg>
        <pc:spChg chg="add del mod">
          <ac:chgData name="Kues, John (kuesjr)" userId="4a017248-9cac-4cea-883c-8ec2d221e8a4" providerId="ADAL" clId="{661CB02F-919A-D546-B70C-D61CDCF44367}" dt="2024-09-29T11:52:20.766" v="42" actId="478"/>
          <ac:spMkLst>
            <pc:docMk/>
            <pc:sldMk cId="220761842" sldId="934"/>
            <ac:spMk id="9" creationId="{3267BDA9-2A18-BCDE-1A35-296B5F0FCFC3}"/>
          </ac:spMkLst>
        </pc:spChg>
        <pc:picChg chg="mod">
          <ac:chgData name="Kues, John (kuesjr)" userId="4a017248-9cac-4cea-883c-8ec2d221e8a4" providerId="ADAL" clId="{661CB02F-919A-D546-B70C-D61CDCF44367}" dt="2024-09-29T11:52:26.500" v="43" actId="1076"/>
          <ac:picMkLst>
            <pc:docMk/>
            <pc:sldMk cId="220761842" sldId="934"/>
            <ac:picMk id="3" creationId="{6F574DA1-0A55-623D-F27D-02B1FB7F48B2}"/>
          </ac:picMkLst>
        </pc:picChg>
      </pc:sldChg>
      <pc:sldChg chg="modSp mod">
        <pc:chgData name="Kues, John (kuesjr)" userId="4a017248-9cac-4cea-883c-8ec2d221e8a4" providerId="ADAL" clId="{661CB02F-919A-D546-B70C-D61CDCF44367}" dt="2024-09-29T12:17:05.773" v="344" actId="1076"/>
        <pc:sldMkLst>
          <pc:docMk/>
          <pc:sldMk cId="3700375754" sldId="935"/>
        </pc:sldMkLst>
        <pc:spChg chg="mod">
          <ac:chgData name="Kues, John (kuesjr)" userId="4a017248-9cac-4cea-883c-8ec2d221e8a4" providerId="ADAL" clId="{661CB02F-919A-D546-B70C-D61CDCF44367}" dt="2024-09-29T12:16:30.504" v="342" actId="1035"/>
          <ac:spMkLst>
            <pc:docMk/>
            <pc:sldMk cId="3700375754" sldId="935"/>
            <ac:spMk id="2" creationId="{68A2169D-FD55-F404-4E2E-1E9231270DDD}"/>
          </ac:spMkLst>
        </pc:spChg>
        <pc:spChg chg="mod">
          <ac:chgData name="Kues, John (kuesjr)" userId="4a017248-9cac-4cea-883c-8ec2d221e8a4" providerId="ADAL" clId="{661CB02F-919A-D546-B70C-D61CDCF44367}" dt="2024-09-29T12:17:05.773" v="344" actId="1076"/>
          <ac:spMkLst>
            <pc:docMk/>
            <pc:sldMk cId="3700375754" sldId="935"/>
            <ac:spMk id="8" creationId="{ECF3A68F-EFBB-2E1B-1385-5AFFE2EC9068}"/>
          </ac:spMkLst>
        </pc:spChg>
      </pc:sldChg>
      <pc:sldChg chg="mod modShow">
        <pc:chgData name="Kues, John (kuesjr)" userId="4a017248-9cac-4cea-883c-8ec2d221e8a4" providerId="ADAL" clId="{661CB02F-919A-D546-B70C-D61CDCF44367}" dt="2024-09-29T12:15:41.187" v="311" actId="729"/>
        <pc:sldMkLst>
          <pc:docMk/>
          <pc:sldMk cId="2383255607" sldId="937"/>
        </pc:sldMkLst>
      </pc:sldChg>
      <pc:sldChg chg="addSp delSp modSp mod chgLayout">
        <pc:chgData name="Kues, John (kuesjr)" userId="4a017248-9cac-4cea-883c-8ec2d221e8a4" providerId="ADAL" clId="{661CB02F-919A-D546-B70C-D61CDCF44367}" dt="2024-09-29T12:10:17.023" v="278" actId="255"/>
        <pc:sldMkLst>
          <pc:docMk/>
          <pc:sldMk cId="3350717417" sldId="940"/>
        </pc:sldMkLst>
        <pc:spChg chg="mod ord">
          <ac:chgData name="Kues, John (kuesjr)" userId="4a017248-9cac-4cea-883c-8ec2d221e8a4" providerId="ADAL" clId="{661CB02F-919A-D546-B70C-D61CDCF44367}" dt="2024-09-29T12:09:28.614" v="275" actId="700"/>
          <ac:spMkLst>
            <pc:docMk/>
            <pc:sldMk cId="3350717417" sldId="940"/>
            <ac:spMk id="3" creationId="{18908849-70D5-EE15-185C-CE2B4C47849A}"/>
          </ac:spMkLst>
        </pc:spChg>
        <pc:spChg chg="mod ord">
          <ac:chgData name="Kues, John (kuesjr)" userId="4a017248-9cac-4cea-883c-8ec2d221e8a4" providerId="ADAL" clId="{661CB02F-919A-D546-B70C-D61CDCF44367}" dt="2024-09-29T12:09:28.614" v="275" actId="700"/>
          <ac:spMkLst>
            <pc:docMk/>
            <pc:sldMk cId="3350717417" sldId="940"/>
            <ac:spMk id="4" creationId="{322E64B8-B4A4-AFD3-0C2E-98C5C7594023}"/>
          </ac:spMkLst>
        </pc:spChg>
        <pc:spChg chg="mod ord">
          <ac:chgData name="Kues, John (kuesjr)" userId="4a017248-9cac-4cea-883c-8ec2d221e8a4" providerId="ADAL" clId="{661CB02F-919A-D546-B70C-D61CDCF44367}" dt="2024-09-29T12:09:28.614" v="275" actId="700"/>
          <ac:spMkLst>
            <pc:docMk/>
            <pc:sldMk cId="3350717417" sldId="940"/>
            <ac:spMk id="5" creationId="{4D254BAA-A398-D749-2B46-006BB4D8B77A}"/>
          </ac:spMkLst>
        </pc:spChg>
        <pc:spChg chg="mod ord">
          <ac:chgData name="Kues, John (kuesjr)" userId="4a017248-9cac-4cea-883c-8ec2d221e8a4" providerId="ADAL" clId="{661CB02F-919A-D546-B70C-D61CDCF44367}" dt="2024-09-29T12:09:28.614" v="275" actId="700"/>
          <ac:spMkLst>
            <pc:docMk/>
            <pc:sldMk cId="3350717417" sldId="940"/>
            <ac:spMk id="6" creationId="{F909E027-D624-5B61-5A6B-0F1C4A0BD639}"/>
          </ac:spMkLst>
        </pc:spChg>
        <pc:spChg chg="add del">
          <ac:chgData name="Kues, John (kuesjr)" userId="4a017248-9cac-4cea-883c-8ec2d221e8a4" providerId="ADAL" clId="{661CB02F-919A-D546-B70C-D61CDCF44367}" dt="2024-09-29T12:09:16.716" v="274" actId="22"/>
          <ac:spMkLst>
            <pc:docMk/>
            <pc:sldMk cId="3350717417" sldId="940"/>
            <ac:spMk id="12" creationId="{DA668AC2-0490-A2B4-0A1A-9D10822DA203}"/>
          </ac:spMkLst>
        </pc:spChg>
        <pc:spChg chg="add mod ord">
          <ac:chgData name="Kues, John (kuesjr)" userId="4a017248-9cac-4cea-883c-8ec2d221e8a4" providerId="ADAL" clId="{661CB02F-919A-D546-B70C-D61CDCF44367}" dt="2024-09-29T12:10:17.023" v="278" actId="255"/>
          <ac:spMkLst>
            <pc:docMk/>
            <pc:sldMk cId="3350717417" sldId="940"/>
            <ac:spMk id="13" creationId="{A8B2F83C-1866-5AD6-AD16-75F92DF2C3DD}"/>
          </ac:spMkLst>
        </pc:spChg>
        <pc:picChg chg="del">
          <ac:chgData name="Kues, John (kuesjr)" userId="4a017248-9cac-4cea-883c-8ec2d221e8a4" providerId="ADAL" clId="{661CB02F-919A-D546-B70C-D61CDCF44367}" dt="2024-09-29T12:07:52.240" v="211" actId="478"/>
          <ac:picMkLst>
            <pc:docMk/>
            <pc:sldMk cId="3350717417" sldId="940"/>
            <ac:picMk id="7" creationId="{9FCDCC80-2272-55DD-011B-77235A7EAFBE}"/>
          </ac:picMkLst>
        </pc:picChg>
        <pc:picChg chg="del">
          <ac:chgData name="Kues, John (kuesjr)" userId="4a017248-9cac-4cea-883c-8ec2d221e8a4" providerId="ADAL" clId="{661CB02F-919A-D546-B70C-D61CDCF44367}" dt="2024-09-29T12:07:59.455" v="214" actId="478"/>
          <ac:picMkLst>
            <pc:docMk/>
            <pc:sldMk cId="3350717417" sldId="940"/>
            <ac:picMk id="8" creationId="{2E09D4E2-68CD-2C73-7934-1A48DB19EF51}"/>
          </ac:picMkLst>
        </pc:picChg>
        <pc:picChg chg="del">
          <ac:chgData name="Kues, John (kuesjr)" userId="4a017248-9cac-4cea-883c-8ec2d221e8a4" providerId="ADAL" clId="{661CB02F-919A-D546-B70C-D61CDCF44367}" dt="2024-09-29T12:07:56.626" v="213" actId="478"/>
          <ac:picMkLst>
            <pc:docMk/>
            <pc:sldMk cId="3350717417" sldId="940"/>
            <ac:picMk id="9" creationId="{14A4EA8E-5D2F-E805-A25F-6A72E0AAAD10}"/>
          </ac:picMkLst>
        </pc:picChg>
        <pc:picChg chg="del">
          <ac:chgData name="Kues, John (kuesjr)" userId="4a017248-9cac-4cea-883c-8ec2d221e8a4" providerId="ADAL" clId="{661CB02F-919A-D546-B70C-D61CDCF44367}" dt="2024-09-29T12:07:54.552" v="212" actId="478"/>
          <ac:picMkLst>
            <pc:docMk/>
            <pc:sldMk cId="3350717417" sldId="940"/>
            <ac:picMk id="10" creationId="{0FE927EE-BCDD-9DFA-5FB6-2E57C41E7141}"/>
          </ac:picMkLst>
        </pc:picChg>
        <pc:picChg chg="del">
          <ac:chgData name="Kues, John (kuesjr)" userId="4a017248-9cac-4cea-883c-8ec2d221e8a4" providerId="ADAL" clId="{661CB02F-919A-D546-B70C-D61CDCF44367}" dt="2024-09-29T12:08:01.903" v="215" actId="478"/>
          <ac:picMkLst>
            <pc:docMk/>
            <pc:sldMk cId="3350717417" sldId="940"/>
            <ac:picMk id="11" creationId="{B0DDE0DF-27A0-E6D8-C7F4-264FCFBB11EC}"/>
          </ac:picMkLst>
        </pc:picChg>
      </pc:sldChg>
      <pc:sldChg chg="modSp mod">
        <pc:chgData name="Kues, John (kuesjr)" userId="4a017248-9cac-4cea-883c-8ec2d221e8a4" providerId="ADAL" clId="{661CB02F-919A-D546-B70C-D61CDCF44367}" dt="2024-09-29T12:23:33.041" v="360" actId="255"/>
        <pc:sldMkLst>
          <pc:docMk/>
          <pc:sldMk cId="3218060800" sldId="945"/>
        </pc:sldMkLst>
        <pc:spChg chg="mod">
          <ac:chgData name="Kues, John (kuesjr)" userId="4a017248-9cac-4cea-883c-8ec2d221e8a4" providerId="ADAL" clId="{661CB02F-919A-D546-B70C-D61CDCF44367}" dt="2024-09-29T12:23:33.041" v="360" actId="255"/>
          <ac:spMkLst>
            <pc:docMk/>
            <pc:sldMk cId="3218060800" sldId="945"/>
            <ac:spMk id="3" creationId="{B9525CE9-E5A2-EDF6-8CE9-36EC521CC9CA}"/>
          </ac:spMkLst>
        </pc:spChg>
      </pc:sldChg>
      <pc:sldChg chg="modSp mod">
        <pc:chgData name="Kues, John (kuesjr)" userId="4a017248-9cac-4cea-883c-8ec2d221e8a4" providerId="ADAL" clId="{661CB02F-919A-D546-B70C-D61CDCF44367}" dt="2024-09-29T12:23:19.703" v="359" actId="255"/>
        <pc:sldMkLst>
          <pc:docMk/>
          <pc:sldMk cId="3522144001" sldId="946"/>
        </pc:sldMkLst>
        <pc:spChg chg="mod">
          <ac:chgData name="Kues, John (kuesjr)" userId="4a017248-9cac-4cea-883c-8ec2d221e8a4" providerId="ADAL" clId="{661CB02F-919A-D546-B70C-D61CDCF44367}" dt="2024-09-29T12:23:19.703" v="359" actId="255"/>
          <ac:spMkLst>
            <pc:docMk/>
            <pc:sldMk cId="3522144001" sldId="946"/>
            <ac:spMk id="3" creationId="{B9525CE9-E5A2-EDF6-8CE9-36EC521CC9CA}"/>
          </ac:spMkLst>
        </pc:spChg>
      </pc:sldChg>
      <pc:sldChg chg="modSp mod">
        <pc:chgData name="Kues, John (kuesjr)" userId="4a017248-9cac-4cea-883c-8ec2d221e8a4" providerId="ADAL" clId="{661CB02F-919A-D546-B70C-D61CDCF44367}" dt="2024-09-29T12:22:52.925" v="358" actId="255"/>
        <pc:sldMkLst>
          <pc:docMk/>
          <pc:sldMk cId="3283499499" sldId="948"/>
        </pc:sldMkLst>
        <pc:spChg chg="mod">
          <ac:chgData name="Kues, John (kuesjr)" userId="4a017248-9cac-4cea-883c-8ec2d221e8a4" providerId="ADAL" clId="{661CB02F-919A-D546-B70C-D61CDCF44367}" dt="2024-09-29T12:21:16.145" v="354" actId="20577"/>
          <ac:spMkLst>
            <pc:docMk/>
            <pc:sldMk cId="3283499499" sldId="948"/>
            <ac:spMk id="2" creationId="{662B43E5-5F5B-2C2E-1CF1-CE2E89E029F7}"/>
          </ac:spMkLst>
        </pc:spChg>
        <pc:spChg chg="mod">
          <ac:chgData name="Kues, John (kuesjr)" userId="4a017248-9cac-4cea-883c-8ec2d221e8a4" providerId="ADAL" clId="{661CB02F-919A-D546-B70C-D61CDCF44367}" dt="2024-09-29T12:22:52.925" v="358" actId="255"/>
          <ac:spMkLst>
            <pc:docMk/>
            <pc:sldMk cId="3283499499" sldId="948"/>
            <ac:spMk id="3" creationId="{B9525CE9-E5A2-EDF6-8CE9-36EC521CC9CA}"/>
          </ac:spMkLst>
        </pc:spChg>
      </pc:sldChg>
      <pc:sldChg chg="modSp mod">
        <pc:chgData name="Kues, John (kuesjr)" userId="4a017248-9cac-4cea-883c-8ec2d221e8a4" providerId="ADAL" clId="{661CB02F-919A-D546-B70C-D61CDCF44367}" dt="2024-09-29T12:22:28.468" v="357" actId="255"/>
        <pc:sldMkLst>
          <pc:docMk/>
          <pc:sldMk cId="1893583950" sldId="949"/>
        </pc:sldMkLst>
        <pc:spChg chg="mod">
          <ac:chgData name="Kues, John (kuesjr)" userId="4a017248-9cac-4cea-883c-8ec2d221e8a4" providerId="ADAL" clId="{661CB02F-919A-D546-B70C-D61CDCF44367}" dt="2024-09-29T12:21:41.047" v="356" actId="20577"/>
          <ac:spMkLst>
            <pc:docMk/>
            <pc:sldMk cId="1893583950" sldId="949"/>
            <ac:spMk id="2" creationId="{662B43E5-5F5B-2C2E-1CF1-CE2E89E029F7}"/>
          </ac:spMkLst>
        </pc:spChg>
        <pc:spChg chg="mod">
          <ac:chgData name="Kues, John (kuesjr)" userId="4a017248-9cac-4cea-883c-8ec2d221e8a4" providerId="ADAL" clId="{661CB02F-919A-D546-B70C-D61CDCF44367}" dt="2024-09-29T12:22:28.468" v="357" actId="255"/>
          <ac:spMkLst>
            <pc:docMk/>
            <pc:sldMk cId="1893583950" sldId="949"/>
            <ac:spMk id="3" creationId="{B9525CE9-E5A2-EDF6-8CE9-36EC521CC9CA}"/>
          </ac:spMkLst>
        </pc:spChg>
      </pc:sldChg>
      <pc:sldChg chg="delSp modSp mod">
        <pc:chgData name="Kues, John (kuesjr)" userId="4a017248-9cac-4cea-883c-8ec2d221e8a4" providerId="ADAL" clId="{661CB02F-919A-D546-B70C-D61CDCF44367}" dt="2024-09-29T13:10:44.163" v="832" actId="1076"/>
        <pc:sldMkLst>
          <pc:docMk/>
          <pc:sldMk cId="605305307" sldId="953"/>
        </pc:sldMkLst>
        <pc:spChg chg="mod">
          <ac:chgData name="Kues, John (kuesjr)" userId="4a017248-9cac-4cea-883c-8ec2d221e8a4" providerId="ADAL" clId="{661CB02F-919A-D546-B70C-D61CDCF44367}" dt="2024-09-29T13:10:44.163" v="832" actId="1076"/>
          <ac:spMkLst>
            <pc:docMk/>
            <pc:sldMk cId="605305307" sldId="953"/>
            <ac:spMk id="2" creationId="{D45025EB-6AB2-F057-67A6-CAC13EE801C8}"/>
          </ac:spMkLst>
        </pc:spChg>
        <pc:spChg chg="del">
          <ac:chgData name="Kues, John (kuesjr)" userId="4a017248-9cac-4cea-883c-8ec2d221e8a4" providerId="ADAL" clId="{661CB02F-919A-D546-B70C-D61CDCF44367}" dt="2024-09-29T13:10:07.754" v="827" actId="478"/>
          <ac:spMkLst>
            <pc:docMk/>
            <pc:sldMk cId="605305307" sldId="953"/>
            <ac:spMk id="3" creationId="{20AD1924-CA45-2A32-5BD4-AF1DDE77432F}"/>
          </ac:spMkLst>
        </pc:spChg>
        <pc:picChg chg="mod modCrop">
          <ac:chgData name="Kues, John (kuesjr)" userId="4a017248-9cac-4cea-883c-8ec2d221e8a4" providerId="ADAL" clId="{661CB02F-919A-D546-B70C-D61CDCF44367}" dt="2024-09-29T13:09:57.435" v="826" actId="1076"/>
          <ac:picMkLst>
            <pc:docMk/>
            <pc:sldMk cId="605305307" sldId="953"/>
            <ac:picMk id="5" creationId="{F0A002F5-7ED9-5BF6-E520-754660655A77}"/>
          </ac:picMkLst>
        </pc:picChg>
      </pc:sldChg>
      <pc:sldChg chg="modSp mod">
        <pc:chgData name="Kues, John (kuesjr)" userId="4a017248-9cac-4cea-883c-8ec2d221e8a4" providerId="ADAL" clId="{661CB02F-919A-D546-B70C-D61CDCF44367}" dt="2024-09-29T12:19:35.306" v="350" actId="14100"/>
        <pc:sldMkLst>
          <pc:docMk/>
          <pc:sldMk cId="440128849" sldId="998"/>
        </pc:sldMkLst>
        <pc:spChg chg="mod">
          <ac:chgData name="Kues, John (kuesjr)" userId="4a017248-9cac-4cea-883c-8ec2d221e8a4" providerId="ADAL" clId="{661CB02F-919A-D546-B70C-D61CDCF44367}" dt="2024-09-29T12:19:35.306" v="350" actId="14100"/>
          <ac:spMkLst>
            <pc:docMk/>
            <pc:sldMk cId="440128849" sldId="998"/>
            <ac:spMk id="5" creationId="{9A394BF7-3AE7-18B2-5487-6DF22105E1C4}"/>
          </ac:spMkLst>
        </pc:spChg>
        <pc:cxnChg chg="mod">
          <ac:chgData name="Kues, John (kuesjr)" userId="4a017248-9cac-4cea-883c-8ec2d221e8a4" providerId="ADAL" clId="{661CB02F-919A-D546-B70C-D61CDCF44367}" dt="2024-09-29T12:19:35.306" v="350" actId="14100"/>
          <ac:cxnSpMkLst>
            <pc:docMk/>
            <pc:sldMk cId="440128849" sldId="998"/>
            <ac:cxnSpMk id="16" creationId="{1E37D694-74F7-4766-3B89-11C4F7634FCC}"/>
          </ac:cxnSpMkLst>
        </pc:cxnChg>
      </pc:sldChg>
      <pc:sldChg chg="modSp mod">
        <pc:chgData name="Kues, John (kuesjr)" userId="4a017248-9cac-4cea-883c-8ec2d221e8a4" providerId="ADAL" clId="{661CB02F-919A-D546-B70C-D61CDCF44367}" dt="2024-09-29T12:08:34.744" v="272" actId="20577"/>
        <pc:sldMkLst>
          <pc:docMk/>
          <pc:sldMk cId="4167087629" sldId="1007"/>
        </pc:sldMkLst>
        <pc:spChg chg="mod">
          <ac:chgData name="Kues, John (kuesjr)" userId="4a017248-9cac-4cea-883c-8ec2d221e8a4" providerId="ADAL" clId="{661CB02F-919A-D546-B70C-D61CDCF44367}" dt="2024-09-29T12:08:34.744" v="272" actId="20577"/>
          <ac:spMkLst>
            <pc:docMk/>
            <pc:sldMk cId="4167087629" sldId="1007"/>
            <ac:spMk id="3" creationId="{DD18811A-646A-F747-1377-67CD029A5E53}"/>
          </ac:spMkLst>
        </pc:spChg>
      </pc:sldChg>
      <pc:sldChg chg="delSp modSp new mod">
        <pc:chgData name="Kues, John (kuesjr)" userId="4a017248-9cac-4cea-883c-8ec2d221e8a4" providerId="ADAL" clId="{661CB02F-919A-D546-B70C-D61CDCF44367}" dt="2024-09-29T11:51:23.398" v="39" actId="255"/>
        <pc:sldMkLst>
          <pc:docMk/>
          <pc:sldMk cId="1377802382" sldId="1009"/>
        </pc:sldMkLst>
        <pc:spChg chg="mod">
          <ac:chgData name="Kues, John (kuesjr)" userId="4a017248-9cac-4cea-883c-8ec2d221e8a4" providerId="ADAL" clId="{661CB02F-919A-D546-B70C-D61CDCF44367}" dt="2024-09-29T11:50:29.584" v="36" actId="207"/>
          <ac:spMkLst>
            <pc:docMk/>
            <pc:sldMk cId="1377802382" sldId="1009"/>
            <ac:spMk id="2" creationId="{CA57A0A0-7E21-0408-2C40-9F9A3D899FE9}"/>
          </ac:spMkLst>
        </pc:spChg>
        <pc:spChg chg="mod">
          <ac:chgData name="Kues, John (kuesjr)" userId="4a017248-9cac-4cea-883c-8ec2d221e8a4" providerId="ADAL" clId="{661CB02F-919A-D546-B70C-D61CDCF44367}" dt="2024-09-29T11:51:23.398" v="39" actId="255"/>
          <ac:spMkLst>
            <pc:docMk/>
            <pc:sldMk cId="1377802382" sldId="1009"/>
            <ac:spMk id="3" creationId="{E8BDB6F4-0359-B0D7-74B5-B7982A9A80F3}"/>
          </ac:spMkLst>
        </pc:spChg>
        <pc:spChg chg="del">
          <ac:chgData name="Kues, John (kuesjr)" userId="4a017248-9cac-4cea-883c-8ec2d221e8a4" providerId="ADAL" clId="{661CB02F-919A-D546-B70C-D61CDCF44367}" dt="2024-09-29T11:48:58.086" v="1" actId="478"/>
          <ac:spMkLst>
            <pc:docMk/>
            <pc:sldMk cId="1377802382" sldId="1009"/>
            <ac:spMk id="4" creationId="{56196D49-7FAE-EDFE-89F4-9890D9C186E2}"/>
          </ac:spMkLst>
        </pc:spChg>
      </pc:sldChg>
      <pc:sldChg chg="add del">
        <pc:chgData name="Kues, John (kuesjr)" userId="4a017248-9cac-4cea-883c-8ec2d221e8a4" providerId="ADAL" clId="{661CB02F-919A-D546-B70C-D61CDCF44367}" dt="2024-09-29T11:59:39.750" v="46" actId="2890"/>
        <pc:sldMkLst>
          <pc:docMk/>
          <pc:sldMk cId="1344315607" sldId="1010"/>
        </pc:sldMkLst>
      </pc:sldChg>
      <pc:sldChg chg="delSp modSp add mod">
        <pc:chgData name="Kues, John (kuesjr)" userId="4a017248-9cac-4cea-883c-8ec2d221e8a4" providerId="ADAL" clId="{661CB02F-919A-D546-B70C-D61CDCF44367}" dt="2024-09-29T12:01:55.621" v="54" actId="478"/>
        <pc:sldMkLst>
          <pc:docMk/>
          <pc:sldMk cId="1964163106" sldId="1010"/>
        </pc:sldMkLst>
        <pc:spChg chg="mod">
          <ac:chgData name="Kues, John (kuesjr)" userId="4a017248-9cac-4cea-883c-8ec2d221e8a4" providerId="ADAL" clId="{661CB02F-919A-D546-B70C-D61CDCF44367}" dt="2024-09-29T12:01:43.637" v="53" actId="1076"/>
          <ac:spMkLst>
            <pc:docMk/>
            <pc:sldMk cId="1964163106" sldId="1010"/>
            <ac:spMk id="2" creationId="{AE622B8E-7A3B-B2C6-4457-D3B6CF2FDD51}"/>
          </ac:spMkLst>
        </pc:spChg>
        <pc:spChg chg="del">
          <ac:chgData name="Kues, John (kuesjr)" userId="4a017248-9cac-4cea-883c-8ec2d221e8a4" providerId="ADAL" clId="{661CB02F-919A-D546-B70C-D61CDCF44367}" dt="2024-09-29T12:01:55.621" v="54" actId="478"/>
          <ac:spMkLst>
            <pc:docMk/>
            <pc:sldMk cId="1964163106" sldId="1010"/>
            <ac:spMk id="5" creationId="{9E8F1C63-E236-E574-8862-7FE1480810FF}"/>
          </ac:spMkLst>
        </pc:spChg>
      </pc:sldChg>
      <pc:sldChg chg="add">
        <pc:chgData name="Kues, John (kuesjr)" userId="4a017248-9cac-4cea-883c-8ec2d221e8a4" providerId="ADAL" clId="{661CB02F-919A-D546-B70C-D61CDCF44367}" dt="2024-09-29T12:00:34.307" v="48"/>
        <pc:sldMkLst>
          <pc:docMk/>
          <pc:sldMk cId="209465896" sldId="1011"/>
        </pc:sldMkLst>
      </pc:sldChg>
      <pc:sldChg chg="add del replId">
        <pc:chgData name="Kues, John (kuesjr)" userId="4a017248-9cac-4cea-883c-8ec2d221e8a4" providerId="ADAL" clId="{661CB02F-919A-D546-B70C-D61CDCF44367}" dt="2024-09-29T11:59:39.750" v="46" actId="2890"/>
        <pc:sldMkLst>
          <pc:docMk/>
          <pc:sldMk cId="3443227839" sldId="1011"/>
        </pc:sldMkLst>
      </pc:sldChg>
      <pc:sldChg chg="add del replId">
        <pc:chgData name="Kues, John (kuesjr)" userId="4a017248-9cac-4cea-883c-8ec2d221e8a4" providerId="ADAL" clId="{661CB02F-919A-D546-B70C-D61CDCF44367}" dt="2024-09-29T11:59:39.750" v="46" actId="2890"/>
        <pc:sldMkLst>
          <pc:docMk/>
          <pc:sldMk cId="205273232" sldId="1012"/>
        </pc:sldMkLst>
      </pc:sldChg>
      <pc:sldChg chg="delSp add setBg delDesignElem">
        <pc:chgData name="Kues, John (kuesjr)" userId="4a017248-9cac-4cea-883c-8ec2d221e8a4" providerId="ADAL" clId="{661CB02F-919A-D546-B70C-D61CDCF44367}" dt="2024-09-29T12:00:34.307" v="48"/>
        <pc:sldMkLst>
          <pc:docMk/>
          <pc:sldMk cId="3778440683" sldId="1012"/>
        </pc:sldMkLst>
        <pc:spChg chg="del">
          <ac:chgData name="Kues, John (kuesjr)" userId="4a017248-9cac-4cea-883c-8ec2d221e8a4" providerId="ADAL" clId="{661CB02F-919A-D546-B70C-D61CDCF44367}" dt="2024-09-29T12:00:34.307" v="48"/>
          <ac:spMkLst>
            <pc:docMk/>
            <pc:sldMk cId="3778440683" sldId="1012"/>
            <ac:spMk id="9" creationId="{5C8B7161-6DAB-798F-EC23-446EB8825830}"/>
          </ac:spMkLst>
        </pc:spChg>
        <pc:spChg chg="del">
          <ac:chgData name="Kues, John (kuesjr)" userId="4a017248-9cac-4cea-883c-8ec2d221e8a4" providerId="ADAL" clId="{661CB02F-919A-D546-B70C-D61CDCF44367}" dt="2024-09-29T12:00:34.307" v="48"/>
          <ac:spMkLst>
            <pc:docMk/>
            <pc:sldMk cId="3778440683" sldId="1012"/>
            <ac:spMk id="15" creationId="{E986F12D-748F-B6CC-E051-625AEFA19EC6}"/>
          </ac:spMkLst>
        </pc:spChg>
        <pc:spChg chg="del">
          <ac:chgData name="Kues, John (kuesjr)" userId="4a017248-9cac-4cea-883c-8ec2d221e8a4" providerId="ADAL" clId="{661CB02F-919A-D546-B70C-D61CDCF44367}" dt="2024-09-29T12:00:34.307" v="48"/>
          <ac:spMkLst>
            <pc:docMk/>
            <pc:sldMk cId="3778440683" sldId="1012"/>
            <ac:spMk id="17" creationId="{60C6B51B-4D70-9319-1506-0077F7730262}"/>
          </ac:spMkLst>
        </pc:spChg>
        <pc:grpChg chg="del">
          <ac:chgData name="Kues, John (kuesjr)" userId="4a017248-9cac-4cea-883c-8ec2d221e8a4" providerId="ADAL" clId="{661CB02F-919A-D546-B70C-D61CDCF44367}" dt="2024-09-29T12:00:34.307" v="48"/>
          <ac:grpSpMkLst>
            <pc:docMk/>
            <pc:sldMk cId="3778440683" sldId="1012"/>
            <ac:grpSpMk id="11" creationId="{313EF5D3-EF1F-B453-FF81-C9EB37DF51C7}"/>
          </ac:grpSpMkLst>
        </pc:grpChg>
      </pc:sldChg>
      <pc:sldChg chg="addSp delSp modSp new mod modClrScheme chgLayout">
        <pc:chgData name="Kues, John (kuesjr)" userId="4a017248-9cac-4cea-883c-8ec2d221e8a4" providerId="ADAL" clId="{661CB02F-919A-D546-B70C-D61CDCF44367}" dt="2024-09-29T12:05:43.338" v="143" actId="478"/>
        <pc:sldMkLst>
          <pc:docMk/>
          <pc:sldMk cId="3538885912" sldId="1013"/>
        </pc:sldMkLst>
        <pc:spChg chg="del mod ord">
          <ac:chgData name="Kues, John (kuesjr)" userId="4a017248-9cac-4cea-883c-8ec2d221e8a4" providerId="ADAL" clId="{661CB02F-919A-D546-B70C-D61CDCF44367}" dt="2024-09-29T12:05:43.338" v="143" actId="478"/>
          <ac:spMkLst>
            <pc:docMk/>
            <pc:sldMk cId="3538885912" sldId="1013"/>
            <ac:spMk id="2" creationId="{8C5B2FE2-E50B-96ED-013D-8EAD0782DE35}"/>
          </ac:spMkLst>
        </pc:spChg>
        <pc:spChg chg="mod ord">
          <ac:chgData name="Kues, John (kuesjr)" userId="4a017248-9cac-4cea-883c-8ec2d221e8a4" providerId="ADAL" clId="{661CB02F-919A-D546-B70C-D61CDCF44367}" dt="2024-09-29T12:03:22.730" v="56" actId="700"/>
          <ac:spMkLst>
            <pc:docMk/>
            <pc:sldMk cId="3538885912" sldId="1013"/>
            <ac:spMk id="3" creationId="{BD103D59-4628-ED96-80C9-4480523E16F4}"/>
          </ac:spMkLst>
        </pc:spChg>
        <pc:spChg chg="add mod ord">
          <ac:chgData name="Kues, John (kuesjr)" userId="4a017248-9cac-4cea-883c-8ec2d221e8a4" providerId="ADAL" clId="{661CB02F-919A-D546-B70C-D61CDCF44367}" dt="2024-09-29T12:04:16.080" v="137" actId="207"/>
          <ac:spMkLst>
            <pc:docMk/>
            <pc:sldMk cId="3538885912" sldId="1013"/>
            <ac:spMk id="4" creationId="{376E4CCA-1825-18C8-0552-AA036D2ABA9D}"/>
          </ac:spMkLst>
        </pc:spChg>
        <pc:spChg chg="add mod ord">
          <ac:chgData name="Kues, John (kuesjr)" userId="4a017248-9cac-4cea-883c-8ec2d221e8a4" providerId="ADAL" clId="{661CB02F-919A-D546-B70C-D61CDCF44367}" dt="2024-09-29T12:05:01.461" v="140" actId="255"/>
          <ac:spMkLst>
            <pc:docMk/>
            <pc:sldMk cId="3538885912" sldId="1013"/>
            <ac:spMk id="5" creationId="{D8A7C71A-EC25-E969-3C06-6EF16A96CD55}"/>
          </ac:spMkLst>
        </pc:spChg>
        <pc:spChg chg="add del mod ord">
          <ac:chgData name="Kues, John (kuesjr)" userId="4a017248-9cac-4cea-883c-8ec2d221e8a4" providerId="ADAL" clId="{661CB02F-919A-D546-B70C-D61CDCF44367}" dt="2024-09-29T12:05:36.838" v="142" actId="478"/>
          <ac:spMkLst>
            <pc:docMk/>
            <pc:sldMk cId="3538885912" sldId="1013"/>
            <ac:spMk id="6" creationId="{FFDB9793-04EC-B2A9-29AD-BBEBD08D924C}"/>
          </ac:spMkLst>
        </pc:spChg>
      </pc:sldChg>
      <pc:sldChg chg="addSp delSp modSp new mod">
        <pc:chgData name="Kues, John (kuesjr)" userId="4a017248-9cac-4cea-883c-8ec2d221e8a4" providerId="ADAL" clId="{661CB02F-919A-D546-B70C-D61CDCF44367}" dt="2024-09-29T12:14:51.255" v="310" actId="122"/>
        <pc:sldMkLst>
          <pc:docMk/>
          <pc:sldMk cId="2477110882" sldId="1014"/>
        </pc:sldMkLst>
        <pc:spChg chg="mod">
          <ac:chgData name="Kues, John (kuesjr)" userId="4a017248-9cac-4cea-883c-8ec2d221e8a4" providerId="ADAL" clId="{661CB02F-919A-D546-B70C-D61CDCF44367}" dt="2024-09-29T12:14:51.255" v="310" actId="122"/>
          <ac:spMkLst>
            <pc:docMk/>
            <pc:sldMk cId="2477110882" sldId="1014"/>
            <ac:spMk id="2" creationId="{F16D91F8-98F7-5E83-5B61-92DB857A7616}"/>
          </ac:spMkLst>
        </pc:spChg>
        <pc:spChg chg="del">
          <ac:chgData name="Kues, John (kuesjr)" userId="4a017248-9cac-4cea-883c-8ec2d221e8a4" providerId="ADAL" clId="{661CB02F-919A-D546-B70C-D61CDCF44367}" dt="2024-09-29T12:13:43.118" v="279" actId="478"/>
          <ac:spMkLst>
            <pc:docMk/>
            <pc:sldMk cId="2477110882" sldId="1014"/>
            <ac:spMk id="3" creationId="{D1E9478F-71E5-6962-EA67-BCEA13883A6B}"/>
          </ac:spMkLst>
        </pc:spChg>
        <pc:picChg chg="add mod">
          <ac:chgData name="Kues, John (kuesjr)" userId="4a017248-9cac-4cea-883c-8ec2d221e8a4" providerId="ADAL" clId="{661CB02F-919A-D546-B70C-D61CDCF44367}" dt="2024-09-29T12:14:07.766" v="282" actId="1076"/>
          <ac:picMkLst>
            <pc:docMk/>
            <pc:sldMk cId="2477110882" sldId="1014"/>
            <ac:picMk id="1026" creationId="{51CDB36A-D7BE-DED7-71A4-1D926D3EA627}"/>
          </ac:picMkLst>
        </pc:picChg>
      </pc:sldChg>
      <pc:sldChg chg="delSp modSp new mod">
        <pc:chgData name="Kues, John (kuesjr)" userId="4a017248-9cac-4cea-883c-8ec2d221e8a4" providerId="ADAL" clId="{661CB02F-919A-D546-B70C-D61CDCF44367}" dt="2024-09-29T12:59:32.940" v="748" actId="20577"/>
        <pc:sldMkLst>
          <pc:docMk/>
          <pc:sldMk cId="1481601262" sldId="1015"/>
        </pc:sldMkLst>
        <pc:spChg chg="mod">
          <ac:chgData name="Kues, John (kuesjr)" userId="4a017248-9cac-4cea-883c-8ec2d221e8a4" providerId="ADAL" clId="{661CB02F-919A-D546-B70C-D61CDCF44367}" dt="2024-09-29T12:30:20.418" v="711" actId="14100"/>
          <ac:spMkLst>
            <pc:docMk/>
            <pc:sldMk cId="1481601262" sldId="1015"/>
            <ac:spMk id="2" creationId="{3A87EE5D-45D0-7869-9B65-10EAA6384E87}"/>
          </ac:spMkLst>
        </pc:spChg>
        <pc:spChg chg="mod">
          <ac:chgData name="Kues, John (kuesjr)" userId="4a017248-9cac-4cea-883c-8ec2d221e8a4" providerId="ADAL" clId="{661CB02F-919A-D546-B70C-D61CDCF44367}" dt="2024-09-29T12:59:32.940" v="748" actId="20577"/>
          <ac:spMkLst>
            <pc:docMk/>
            <pc:sldMk cId="1481601262" sldId="1015"/>
            <ac:spMk id="3" creationId="{954F535B-9613-C69B-2BBB-E0DE4B7CE623}"/>
          </ac:spMkLst>
        </pc:spChg>
        <pc:spChg chg="del">
          <ac:chgData name="Kues, John (kuesjr)" userId="4a017248-9cac-4cea-883c-8ec2d221e8a4" providerId="ADAL" clId="{661CB02F-919A-D546-B70C-D61CDCF44367}" dt="2024-09-29T12:25:53.026" v="420" actId="478"/>
          <ac:spMkLst>
            <pc:docMk/>
            <pc:sldMk cId="1481601262" sldId="1015"/>
            <ac:spMk id="4" creationId="{12D5D064-70AF-4E34-136D-3065CBCDC754}"/>
          </ac:spMkLst>
        </pc:spChg>
      </pc:sldChg>
      <pc:sldChg chg="addSp delSp modSp new mod">
        <pc:chgData name="Kues, John (kuesjr)" userId="4a017248-9cac-4cea-883c-8ec2d221e8a4" providerId="ADAL" clId="{661CB02F-919A-D546-B70C-D61CDCF44367}" dt="2024-09-29T13:28:54.263" v="903" actId="20577"/>
        <pc:sldMkLst>
          <pc:docMk/>
          <pc:sldMk cId="3956780309" sldId="1016"/>
        </pc:sldMkLst>
        <pc:spChg chg="mod">
          <ac:chgData name="Kues, John (kuesjr)" userId="4a017248-9cac-4cea-883c-8ec2d221e8a4" providerId="ADAL" clId="{661CB02F-919A-D546-B70C-D61CDCF44367}" dt="2024-09-29T13:28:54.263" v="903" actId="20577"/>
          <ac:spMkLst>
            <pc:docMk/>
            <pc:sldMk cId="3956780309" sldId="1016"/>
            <ac:spMk id="2" creationId="{5A1CF84E-152C-07B0-6E54-0E1760DFE2E7}"/>
          </ac:spMkLst>
        </pc:spChg>
        <pc:spChg chg="mod">
          <ac:chgData name="Kues, John (kuesjr)" userId="4a017248-9cac-4cea-883c-8ec2d221e8a4" providerId="ADAL" clId="{661CB02F-919A-D546-B70C-D61CDCF44367}" dt="2024-09-29T13:07:04.080" v="818" actId="20577"/>
          <ac:spMkLst>
            <pc:docMk/>
            <pc:sldMk cId="3956780309" sldId="1016"/>
            <ac:spMk id="3" creationId="{5504F686-CA26-24B1-B4B9-C8471989F0BA}"/>
          </ac:spMkLst>
        </pc:spChg>
        <pc:spChg chg="del">
          <ac:chgData name="Kues, John (kuesjr)" userId="4a017248-9cac-4cea-883c-8ec2d221e8a4" providerId="ADAL" clId="{661CB02F-919A-D546-B70C-D61CDCF44367}" dt="2024-09-29T13:05:29.322" v="753" actId="478"/>
          <ac:spMkLst>
            <pc:docMk/>
            <pc:sldMk cId="3956780309" sldId="1016"/>
            <ac:spMk id="4" creationId="{7800801C-4657-1EA6-2960-A69A301C6599}"/>
          </ac:spMkLst>
        </pc:spChg>
        <pc:spChg chg="add del">
          <ac:chgData name="Kues, John (kuesjr)" userId="4a017248-9cac-4cea-883c-8ec2d221e8a4" providerId="ADAL" clId="{661CB02F-919A-D546-B70C-D61CDCF44367}" dt="2024-09-29T13:05:44.127" v="755" actId="22"/>
          <ac:spMkLst>
            <pc:docMk/>
            <pc:sldMk cId="3956780309" sldId="1016"/>
            <ac:spMk id="7" creationId="{7D9A609D-C194-C6DD-1EAC-D2B830A8084D}"/>
          </ac:spMkLst>
        </pc:spChg>
      </pc:sldChg>
      <pc:sldChg chg="new del">
        <pc:chgData name="Kues, John (kuesjr)" userId="4a017248-9cac-4cea-883c-8ec2d221e8a4" providerId="ADAL" clId="{661CB02F-919A-D546-B70C-D61CDCF44367}" dt="2024-09-29T13:07:18.383" v="820" actId="2696"/>
        <pc:sldMkLst>
          <pc:docMk/>
          <pc:sldMk cId="1061882145" sldId="1017"/>
        </pc:sldMkLst>
      </pc:sldChg>
      <pc:sldChg chg="modSp add mod">
        <pc:chgData name="Kues, John (kuesjr)" userId="4a017248-9cac-4cea-883c-8ec2d221e8a4" providerId="ADAL" clId="{661CB02F-919A-D546-B70C-D61CDCF44367}" dt="2024-09-29T13:29:30.253" v="982" actId="20577"/>
        <pc:sldMkLst>
          <pc:docMk/>
          <pc:sldMk cId="765636697" sldId="1018"/>
        </pc:sldMkLst>
        <pc:spChg chg="mod">
          <ac:chgData name="Kues, John (kuesjr)" userId="4a017248-9cac-4cea-883c-8ec2d221e8a4" providerId="ADAL" clId="{661CB02F-919A-D546-B70C-D61CDCF44367}" dt="2024-09-29T13:29:30.253" v="982" actId="20577"/>
          <ac:spMkLst>
            <pc:docMk/>
            <pc:sldMk cId="765636697" sldId="1018"/>
            <ac:spMk id="2" creationId="{466221C6-645E-8968-C03F-8BE3C5AA048B}"/>
          </ac:spMkLst>
        </pc:spChg>
      </pc:sldChg>
      <pc:sldMasterChg chg="del delSldLayout">
        <pc:chgData name="Kues, John (kuesjr)" userId="4a017248-9cac-4cea-883c-8ec2d221e8a4" providerId="ADAL" clId="{661CB02F-919A-D546-B70C-D61CDCF44367}" dt="2024-09-29T12:00:47.462" v="49" actId="2696"/>
        <pc:sldMasterMkLst>
          <pc:docMk/>
          <pc:sldMasterMk cId="2357927560" sldId="2147483680"/>
        </pc:sldMasterMkLst>
        <pc:sldLayoutChg chg="del">
          <pc:chgData name="Kues, John (kuesjr)" userId="4a017248-9cac-4cea-883c-8ec2d221e8a4" providerId="ADAL" clId="{661CB02F-919A-D546-B70C-D61CDCF44367}" dt="2024-09-29T12:00:47.462" v="49" actId="2696"/>
          <pc:sldLayoutMkLst>
            <pc:docMk/>
            <pc:sldMasterMk cId="2357927560" sldId="2147483680"/>
            <pc:sldLayoutMk cId="1358062088" sldId="2147483681"/>
          </pc:sldLayoutMkLst>
        </pc:sldLayoutChg>
        <pc:sldLayoutChg chg="del">
          <pc:chgData name="Kues, John (kuesjr)" userId="4a017248-9cac-4cea-883c-8ec2d221e8a4" providerId="ADAL" clId="{661CB02F-919A-D546-B70C-D61CDCF44367}" dt="2024-09-29T12:00:47.462" v="49" actId="2696"/>
          <pc:sldLayoutMkLst>
            <pc:docMk/>
            <pc:sldMasterMk cId="2357927560" sldId="2147483680"/>
            <pc:sldLayoutMk cId="467775524" sldId="2147483682"/>
          </pc:sldLayoutMkLst>
        </pc:sldLayoutChg>
        <pc:sldLayoutChg chg="del">
          <pc:chgData name="Kues, John (kuesjr)" userId="4a017248-9cac-4cea-883c-8ec2d221e8a4" providerId="ADAL" clId="{661CB02F-919A-D546-B70C-D61CDCF44367}" dt="2024-09-29T12:00:47.462" v="49" actId="2696"/>
          <pc:sldLayoutMkLst>
            <pc:docMk/>
            <pc:sldMasterMk cId="2357927560" sldId="2147483680"/>
            <pc:sldLayoutMk cId="1175499360" sldId="2147483683"/>
          </pc:sldLayoutMkLst>
        </pc:sldLayoutChg>
        <pc:sldLayoutChg chg="del">
          <pc:chgData name="Kues, John (kuesjr)" userId="4a017248-9cac-4cea-883c-8ec2d221e8a4" providerId="ADAL" clId="{661CB02F-919A-D546-B70C-D61CDCF44367}" dt="2024-09-29T12:00:47.462" v="49" actId="2696"/>
          <pc:sldLayoutMkLst>
            <pc:docMk/>
            <pc:sldMasterMk cId="2357927560" sldId="2147483680"/>
            <pc:sldLayoutMk cId="557882098" sldId="2147483684"/>
          </pc:sldLayoutMkLst>
        </pc:sldLayoutChg>
        <pc:sldLayoutChg chg="del">
          <pc:chgData name="Kues, John (kuesjr)" userId="4a017248-9cac-4cea-883c-8ec2d221e8a4" providerId="ADAL" clId="{661CB02F-919A-D546-B70C-D61CDCF44367}" dt="2024-09-29T12:00:47.462" v="49" actId="2696"/>
          <pc:sldLayoutMkLst>
            <pc:docMk/>
            <pc:sldMasterMk cId="2357927560" sldId="2147483680"/>
            <pc:sldLayoutMk cId="509850349" sldId="2147483685"/>
          </pc:sldLayoutMkLst>
        </pc:sldLayoutChg>
        <pc:sldLayoutChg chg="del">
          <pc:chgData name="Kues, John (kuesjr)" userId="4a017248-9cac-4cea-883c-8ec2d221e8a4" providerId="ADAL" clId="{661CB02F-919A-D546-B70C-D61CDCF44367}" dt="2024-09-29T12:00:47.462" v="49" actId="2696"/>
          <pc:sldLayoutMkLst>
            <pc:docMk/>
            <pc:sldMasterMk cId="2357927560" sldId="2147483680"/>
            <pc:sldLayoutMk cId="3374562027" sldId="2147483686"/>
          </pc:sldLayoutMkLst>
        </pc:sldLayoutChg>
        <pc:sldLayoutChg chg="del">
          <pc:chgData name="Kues, John (kuesjr)" userId="4a017248-9cac-4cea-883c-8ec2d221e8a4" providerId="ADAL" clId="{661CB02F-919A-D546-B70C-D61CDCF44367}" dt="2024-09-29T12:00:47.462" v="49" actId="2696"/>
          <pc:sldLayoutMkLst>
            <pc:docMk/>
            <pc:sldMasterMk cId="2357927560" sldId="2147483680"/>
            <pc:sldLayoutMk cId="4217986269" sldId="2147483687"/>
          </pc:sldLayoutMkLst>
        </pc:sldLayoutChg>
        <pc:sldLayoutChg chg="del">
          <pc:chgData name="Kues, John (kuesjr)" userId="4a017248-9cac-4cea-883c-8ec2d221e8a4" providerId="ADAL" clId="{661CB02F-919A-D546-B70C-D61CDCF44367}" dt="2024-09-29T12:00:47.462" v="49" actId="2696"/>
          <pc:sldLayoutMkLst>
            <pc:docMk/>
            <pc:sldMasterMk cId="2357927560" sldId="2147483680"/>
            <pc:sldLayoutMk cId="3277694911" sldId="2147483688"/>
          </pc:sldLayoutMkLst>
        </pc:sldLayoutChg>
        <pc:sldLayoutChg chg="del">
          <pc:chgData name="Kues, John (kuesjr)" userId="4a017248-9cac-4cea-883c-8ec2d221e8a4" providerId="ADAL" clId="{661CB02F-919A-D546-B70C-D61CDCF44367}" dt="2024-09-29T12:00:47.462" v="49" actId="2696"/>
          <pc:sldLayoutMkLst>
            <pc:docMk/>
            <pc:sldMasterMk cId="2357927560" sldId="2147483680"/>
            <pc:sldLayoutMk cId="1079123189" sldId="2147483689"/>
          </pc:sldLayoutMkLst>
        </pc:sldLayoutChg>
      </pc:sldMasterChg>
    </pc:docChg>
  </pc:docChgLst>
  <pc:docChgLst>
    <pc:chgData name="Kues, John (kuesjr)" userId="4a017248-9cac-4cea-883c-8ec2d221e8a4" providerId="ADAL" clId="{084C00ED-4B46-495E-9A9C-0F00752AD621}"/>
    <pc:docChg chg="undo custSel addSld delSld modSld sldOrd">
      <pc:chgData name="Kues, John (kuesjr)" userId="4a017248-9cac-4cea-883c-8ec2d221e8a4" providerId="ADAL" clId="{084C00ED-4B46-495E-9A9C-0F00752AD621}" dt="2024-09-30T22:59:21.126" v="107" actId="1076"/>
      <pc:docMkLst>
        <pc:docMk/>
      </pc:docMkLst>
      <pc:sldChg chg="ord">
        <pc:chgData name="Kues, John (kuesjr)" userId="4a017248-9cac-4cea-883c-8ec2d221e8a4" providerId="ADAL" clId="{084C00ED-4B46-495E-9A9C-0F00752AD621}" dt="2024-09-27T17:38:02.148" v="45"/>
        <pc:sldMkLst>
          <pc:docMk/>
          <pc:sldMk cId="0" sldId="364"/>
        </pc:sldMkLst>
      </pc:sldChg>
      <pc:sldChg chg="addSp delSp modSp mod modClrScheme chgLayout">
        <pc:chgData name="Kues, John (kuesjr)" userId="4a017248-9cac-4cea-883c-8ec2d221e8a4" providerId="ADAL" clId="{084C00ED-4B46-495E-9A9C-0F00752AD621}" dt="2024-09-30T22:59:21.126" v="107" actId="1076"/>
        <pc:sldMkLst>
          <pc:docMk/>
          <pc:sldMk cId="3869701267" sldId="577"/>
        </pc:sldMkLst>
        <pc:spChg chg="add del mod ord">
          <ac:chgData name="Kues, John (kuesjr)" userId="4a017248-9cac-4cea-883c-8ec2d221e8a4" providerId="ADAL" clId="{084C00ED-4B46-495E-9A9C-0F00752AD621}" dt="2024-09-30T22:59:00.082" v="103" actId="478"/>
          <ac:spMkLst>
            <pc:docMk/>
            <pc:sldMk cId="3869701267" sldId="577"/>
            <ac:spMk id="2" creationId="{263280C8-43E7-7E0A-A138-C3D0440EB00C}"/>
          </ac:spMkLst>
        </pc:spChg>
        <pc:spChg chg="add del mod ord">
          <ac:chgData name="Kues, John (kuesjr)" userId="4a017248-9cac-4cea-883c-8ec2d221e8a4" providerId="ADAL" clId="{084C00ED-4B46-495E-9A9C-0F00752AD621}" dt="2024-09-30T22:59:04.324" v="104" actId="478"/>
          <ac:spMkLst>
            <pc:docMk/>
            <pc:sldMk cId="3869701267" sldId="577"/>
            <ac:spMk id="3" creationId="{83AE63B9-DDC6-6086-83B1-9976F0946D95}"/>
          </ac:spMkLst>
        </pc:spChg>
        <pc:spChg chg="add del mod ord">
          <ac:chgData name="Kues, John (kuesjr)" userId="4a017248-9cac-4cea-883c-8ec2d221e8a4" providerId="ADAL" clId="{084C00ED-4B46-495E-9A9C-0F00752AD621}" dt="2024-09-30T22:59:09.002" v="105" actId="478"/>
          <ac:spMkLst>
            <pc:docMk/>
            <pc:sldMk cId="3869701267" sldId="577"/>
            <ac:spMk id="4" creationId="{B0B263F8-7907-317D-A317-1F1F67E16E51}"/>
          </ac:spMkLst>
        </pc:spChg>
        <pc:picChg chg="mod">
          <ac:chgData name="Kues, John (kuesjr)" userId="4a017248-9cac-4cea-883c-8ec2d221e8a4" providerId="ADAL" clId="{084C00ED-4B46-495E-9A9C-0F00752AD621}" dt="2024-09-30T22:59:21.126" v="107" actId="1076"/>
          <ac:picMkLst>
            <pc:docMk/>
            <pc:sldMk cId="3869701267" sldId="577"/>
            <ac:picMk id="5" creationId="{E18382FC-5DA4-698B-FFF7-C0E3AB4FC412}"/>
          </ac:picMkLst>
        </pc:picChg>
        <pc:picChg chg="mod">
          <ac:chgData name="Kues, John (kuesjr)" userId="4a017248-9cac-4cea-883c-8ec2d221e8a4" providerId="ADAL" clId="{084C00ED-4B46-495E-9A9C-0F00752AD621}" dt="2024-09-30T22:58:24.094" v="101" actId="1076"/>
          <ac:picMkLst>
            <pc:docMk/>
            <pc:sldMk cId="3869701267" sldId="577"/>
            <ac:picMk id="6" creationId="{1247EFE9-38BD-98AF-239F-2B98EEA51DC8}"/>
          </ac:picMkLst>
        </pc:picChg>
      </pc:sldChg>
      <pc:sldChg chg="del">
        <pc:chgData name="Kues, John (kuesjr)" userId="4a017248-9cac-4cea-883c-8ec2d221e8a4" providerId="ADAL" clId="{084C00ED-4B46-495E-9A9C-0F00752AD621}" dt="2024-09-27T16:52:27.349" v="3" actId="47"/>
        <pc:sldMkLst>
          <pc:docMk/>
          <pc:sldMk cId="2141030984" sldId="726"/>
        </pc:sldMkLst>
      </pc:sldChg>
      <pc:sldChg chg="del">
        <pc:chgData name="Kues, John (kuesjr)" userId="4a017248-9cac-4cea-883c-8ec2d221e8a4" providerId="ADAL" clId="{084C00ED-4B46-495E-9A9C-0F00752AD621}" dt="2024-09-27T16:50:58.265" v="0" actId="2696"/>
        <pc:sldMkLst>
          <pc:docMk/>
          <pc:sldMk cId="3587150064" sldId="728"/>
        </pc:sldMkLst>
      </pc:sldChg>
      <pc:sldChg chg="ord">
        <pc:chgData name="Kues, John (kuesjr)" userId="4a017248-9cac-4cea-883c-8ec2d221e8a4" providerId="ADAL" clId="{084C00ED-4B46-495E-9A9C-0F00752AD621}" dt="2024-09-27T17:38:02.148" v="45"/>
        <pc:sldMkLst>
          <pc:docMk/>
          <pc:sldMk cId="3933627123" sldId="740"/>
        </pc:sldMkLst>
      </pc:sldChg>
      <pc:sldChg chg="ord">
        <pc:chgData name="Kues, John (kuesjr)" userId="4a017248-9cac-4cea-883c-8ec2d221e8a4" providerId="ADAL" clId="{084C00ED-4B46-495E-9A9C-0F00752AD621}" dt="2024-09-27T17:02:45.357" v="5"/>
        <pc:sldMkLst>
          <pc:docMk/>
          <pc:sldMk cId="1391703766" sldId="917"/>
        </pc:sldMkLst>
      </pc:sldChg>
      <pc:sldChg chg="add del">
        <pc:chgData name="Kues, John (kuesjr)" userId="4a017248-9cac-4cea-883c-8ec2d221e8a4" providerId="ADAL" clId="{084C00ED-4B46-495E-9A9C-0F00752AD621}" dt="2024-09-27T17:07:26.108" v="9"/>
        <pc:sldMkLst>
          <pc:docMk/>
          <pc:sldMk cId="1697306277" sldId="918"/>
        </pc:sldMkLst>
      </pc:sldChg>
      <pc:sldChg chg="del">
        <pc:chgData name="Kues, John (kuesjr)" userId="4a017248-9cac-4cea-883c-8ec2d221e8a4" providerId="ADAL" clId="{084C00ED-4B46-495E-9A9C-0F00752AD621}" dt="2024-09-27T16:51:21.188" v="1" actId="2696"/>
        <pc:sldMkLst>
          <pc:docMk/>
          <pc:sldMk cId="2232099409" sldId="921"/>
        </pc:sldMkLst>
      </pc:sldChg>
      <pc:sldChg chg="ord">
        <pc:chgData name="Kues, John (kuesjr)" userId="4a017248-9cac-4cea-883c-8ec2d221e8a4" providerId="ADAL" clId="{084C00ED-4B46-495E-9A9C-0F00752AD621}" dt="2024-09-27T17:02:45.357" v="5"/>
        <pc:sldMkLst>
          <pc:docMk/>
          <pc:sldMk cId="136686625" sldId="923"/>
        </pc:sldMkLst>
      </pc:sldChg>
      <pc:sldChg chg="addSp modSp mod ord">
        <pc:chgData name="Kues, John (kuesjr)" userId="4a017248-9cac-4cea-883c-8ec2d221e8a4" providerId="ADAL" clId="{084C00ED-4B46-495E-9A9C-0F00752AD621}" dt="2024-09-27T17:08:03.743" v="11" actId="1076"/>
        <pc:sldMkLst>
          <pc:docMk/>
          <pc:sldMk cId="1036770899" sldId="925"/>
        </pc:sldMkLst>
        <pc:spChg chg="add mod">
          <ac:chgData name="Kues, John (kuesjr)" userId="4a017248-9cac-4cea-883c-8ec2d221e8a4" providerId="ADAL" clId="{084C00ED-4B46-495E-9A9C-0F00752AD621}" dt="2024-09-27T17:08:03.743" v="11" actId="1076"/>
          <ac:spMkLst>
            <pc:docMk/>
            <pc:sldMk cId="1036770899" sldId="925"/>
            <ac:spMk id="8" creationId="{0582E011-B979-6959-BF2D-92C3A3D137C9}"/>
          </ac:spMkLst>
        </pc:spChg>
        <pc:picChg chg="add mod">
          <ac:chgData name="Kues, John (kuesjr)" userId="4a017248-9cac-4cea-883c-8ec2d221e8a4" providerId="ADAL" clId="{084C00ED-4B46-495E-9A9C-0F00752AD621}" dt="2024-09-27T17:08:03.743" v="11" actId="1076"/>
          <ac:picMkLst>
            <pc:docMk/>
            <pc:sldMk cId="1036770899" sldId="925"/>
            <ac:picMk id="3" creationId="{1F7CF3C7-8CB6-9700-0734-C0095E4CD80B}"/>
          </ac:picMkLst>
        </pc:picChg>
      </pc:sldChg>
      <pc:sldChg chg="ord">
        <pc:chgData name="Kues, John (kuesjr)" userId="4a017248-9cac-4cea-883c-8ec2d221e8a4" providerId="ADAL" clId="{084C00ED-4B46-495E-9A9C-0F00752AD621}" dt="2024-09-27T17:02:45.357" v="5"/>
        <pc:sldMkLst>
          <pc:docMk/>
          <pc:sldMk cId="164525842" sldId="926"/>
        </pc:sldMkLst>
      </pc:sldChg>
      <pc:sldChg chg="ord">
        <pc:chgData name="Kues, John (kuesjr)" userId="4a017248-9cac-4cea-883c-8ec2d221e8a4" providerId="ADAL" clId="{084C00ED-4B46-495E-9A9C-0F00752AD621}" dt="2024-09-27T17:02:45.357" v="5"/>
        <pc:sldMkLst>
          <pc:docMk/>
          <pc:sldMk cId="3089809810" sldId="927"/>
        </pc:sldMkLst>
      </pc:sldChg>
      <pc:sldChg chg="del">
        <pc:chgData name="Kues, John (kuesjr)" userId="4a017248-9cac-4cea-883c-8ec2d221e8a4" providerId="ADAL" clId="{084C00ED-4B46-495E-9A9C-0F00752AD621}" dt="2024-09-27T16:52:04.280" v="2" actId="2696"/>
        <pc:sldMkLst>
          <pc:docMk/>
          <pc:sldMk cId="2996546551" sldId="928"/>
        </pc:sldMkLst>
      </pc:sldChg>
      <pc:sldChg chg="ord">
        <pc:chgData name="Kues, John (kuesjr)" userId="4a017248-9cac-4cea-883c-8ec2d221e8a4" providerId="ADAL" clId="{084C00ED-4B46-495E-9A9C-0F00752AD621}" dt="2024-09-27T17:02:45.357" v="5"/>
        <pc:sldMkLst>
          <pc:docMk/>
          <pc:sldMk cId="220761842" sldId="934"/>
        </pc:sldMkLst>
      </pc:sldChg>
      <pc:sldChg chg="ord">
        <pc:chgData name="Kues, John (kuesjr)" userId="4a017248-9cac-4cea-883c-8ec2d221e8a4" providerId="ADAL" clId="{084C00ED-4B46-495E-9A9C-0F00752AD621}" dt="2024-09-27T17:36:43.764" v="43"/>
        <pc:sldMkLst>
          <pc:docMk/>
          <pc:sldMk cId="3700375754" sldId="935"/>
        </pc:sldMkLst>
      </pc:sldChg>
      <pc:sldChg chg="ord">
        <pc:chgData name="Kues, John (kuesjr)" userId="4a017248-9cac-4cea-883c-8ec2d221e8a4" providerId="ADAL" clId="{084C00ED-4B46-495E-9A9C-0F00752AD621}" dt="2024-09-27T17:02:45.357" v="5"/>
        <pc:sldMkLst>
          <pc:docMk/>
          <pc:sldMk cId="1375515777" sldId="936"/>
        </pc:sldMkLst>
      </pc:sldChg>
      <pc:sldChg chg="del ord">
        <pc:chgData name="Kues, John (kuesjr)" userId="4a017248-9cac-4cea-883c-8ec2d221e8a4" providerId="ADAL" clId="{084C00ED-4B46-495E-9A9C-0F00752AD621}" dt="2024-09-30T22:56:48.722" v="98" actId="47"/>
        <pc:sldMkLst>
          <pc:docMk/>
          <pc:sldMk cId="2383255607" sldId="937"/>
        </pc:sldMkLst>
      </pc:sldChg>
      <pc:sldChg chg="ord">
        <pc:chgData name="Kues, John (kuesjr)" userId="4a017248-9cac-4cea-883c-8ec2d221e8a4" providerId="ADAL" clId="{084C00ED-4B46-495E-9A9C-0F00752AD621}" dt="2024-09-27T17:36:43.764" v="43"/>
        <pc:sldMkLst>
          <pc:docMk/>
          <pc:sldMk cId="2735495188" sldId="938"/>
        </pc:sldMkLst>
      </pc:sldChg>
      <pc:sldChg chg="ord">
        <pc:chgData name="Kues, John (kuesjr)" userId="4a017248-9cac-4cea-883c-8ec2d221e8a4" providerId="ADAL" clId="{084C00ED-4B46-495E-9A9C-0F00752AD621}" dt="2024-09-27T17:02:45.357" v="5"/>
        <pc:sldMkLst>
          <pc:docMk/>
          <pc:sldMk cId="3142281178" sldId="942"/>
        </pc:sldMkLst>
      </pc:sldChg>
      <pc:sldChg chg="ord">
        <pc:chgData name="Kues, John (kuesjr)" userId="4a017248-9cac-4cea-883c-8ec2d221e8a4" providerId="ADAL" clId="{084C00ED-4B46-495E-9A9C-0F00752AD621}" dt="2024-09-27T17:36:43.764" v="43"/>
        <pc:sldMkLst>
          <pc:docMk/>
          <pc:sldMk cId="3132600625" sldId="943"/>
        </pc:sldMkLst>
      </pc:sldChg>
      <pc:sldChg chg="ord">
        <pc:chgData name="Kues, John (kuesjr)" userId="4a017248-9cac-4cea-883c-8ec2d221e8a4" providerId="ADAL" clId="{084C00ED-4B46-495E-9A9C-0F00752AD621}" dt="2024-09-27T17:36:43.764" v="43"/>
        <pc:sldMkLst>
          <pc:docMk/>
          <pc:sldMk cId="1975559666" sldId="944"/>
        </pc:sldMkLst>
      </pc:sldChg>
      <pc:sldChg chg="modSp mod ord">
        <pc:chgData name="Kues, John (kuesjr)" userId="4a017248-9cac-4cea-883c-8ec2d221e8a4" providerId="ADAL" clId="{084C00ED-4B46-495E-9A9C-0F00752AD621}" dt="2024-09-27T17:03:36.979" v="7" actId="20577"/>
        <pc:sldMkLst>
          <pc:docMk/>
          <pc:sldMk cId="3283499499" sldId="948"/>
        </pc:sldMkLst>
        <pc:spChg chg="mod">
          <ac:chgData name="Kues, John (kuesjr)" userId="4a017248-9cac-4cea-883c-8ec2d221e8a4" providerId="ADAL" clId="{084C00ED-4B46-495E-9A9C-0F00752AD621}" dt="2024-09-27T17:03:36.979" v="7" actId="20577"/>
          <ac:spMkLst>
            <pc:docMk/>
            <pc:sldMk cId="3283499499" sldId="948"/>
            <ac:spMk id="2" creationId="{662B43E5-5F5B-2C2E-1CF1-CE2E89E029F7}"/>
          </ac:spMkLst>
        </pc:spChg>
      </pc:sldChg>
      <pc:sldChg chg="ord">
        <pc:chgData name="Kues, John (kuesjr)" userId="4a017248-9cac-4cea-883c-8ec2d221e8a4" providerId="ADAL" clId="{084C00ED-4B46-495E-9A9C-0F00752AD621}" dt="2024-09-27T17:36:43.764" v="43"/>
        <pc:sldMkLst>
          <pc:docMk/>
          <pc:sldMk cId="1893583950" sldId="949"/>
        </pc:sldMkLst>
      </pc:sldChg>
      <pc:sldChg chg="ord">
        <pc:chgData name="Kues, John (kuesjr)" userId="4a017248-9cac-4cea-883c-8ec2d221e8a4" providerId="ADAL" clId="{084C00ED-4B46-495E-9A9C-0F00752AD621}" dt="2024-09-27T17:38:02.148" v="45"/>
        <pc:sldMkLst>
          <pc:docMk/>
          <pc:sldMk cId="605305307" sldId="953"/>
        </pc:sldMkLst>
      </pc:sldChg>
      <pc:sldChg chg="addSp delSp modSp new mod modClrScheme chgLayout">
        <pc:chgData name="Kues, John (kuesjr)" userId="4a017248-9cac-4cea-883c-8ec2d221e8a4" providerId="ADAL" clId="{084C00ED-4B46-495E-9A9C-0F00752AD621}" dt="2024-09-30T22:56:05.482" v="95" actId="478"/>
        <pc:sldMkLst>
          <pc:docMk/>
          <pc:sldMk cId="1222119174" sldId="1008"/>
        </pc:sldMkLst>
        <pc:spChg chg="del mod">
          <ac:chgData name="Kues, John (kuesjr)" userId="4a017248-9cac-4cea-883c-8ec2d221e8a4" providerId="ADAL" clId="{084C00ED-4B46-495E-9A9C-0F00752AD621}" dt="2024-09-27T17:33:42.272" v="32" actId="478"/>
          <ac:spMkLst>
            <pc:docMk/>
            <pc:sldMk cId="1222119174" sldId="1008"/>
            <ac:spMk id="2" creationId="{530F55D3-6BB2-BE66-0861-17D2CD7CA560}"/>
          </ac:spMkLst>
        </pc:spChg>
        <pc:spChg chg="del">
          <ac:chgData name="Kues, John (kuesjr)" userId="4a017248-9cac-4cea-883c-8ec2d221e8a4" providerId="ADAL" clId="{084C00ED-4B46-495E-9A9C-0F00752AD621}" dt="2024-09-27T17:33:23.096" v="29" actId="478"/>
          <ac:spMkLst>
            <pc:docMk/>
            <pc:sldMk cId="1222119174" sldId="1008"/>
            <ac:spMk id="3" creationId="{C4AAE072-2E4E-5B7C-7731-EEFB830BAC6D}"/>
          </ac:spMkLst>
        </pc:spChg>
        <pc:spChg chg="del mod">
          <ac:chgData name="Kues, John (kuesjr)" userId="4a017248-9cac-4cea-883c-8ec2d221e8a4" providerId="ADAL" clId="{084C00ED-4B46-495E-9A9C-0F00752AD621}" dt="2024-09-27T17:32:40.400" v="14" actId="478"/>
          <ac:spMkLst>
            <pc:docMk/>
            <pc:sldMk cId="1222119174" sldId="1008"/>
            <ac:spMk id="4" creationId="{989B91C4-D168-AC73-03DE-B9089D149E48}"/>
          </ac:spMkLst>
        </pc:spChg>
        <pc:spChg chg="mod">
          <ac:chgData name="Kues, John (kuesjr)" userId="4a017248-9cac-4cea-883c-8ec2d221e8a4" providerId="ADAL" clId="{084C00ED-4B46-495E-9A9C-0F00752AD621}" dt="2024-09-27T17:33:58.834" v="35" actId="26606"/>
          <ac:spMkLst>
            <pc:docMk/>
            <pc:sldMk cId="1222119174" sldId="1008"/>
            <ac:spMk id="5" creationId="{228EEC11-9D85-886A-74B9-99DA1637C363}"/>
          </ac:spMkLst>
        </pc:spChg>
        <pc:spChg chg="del">
          <ac:chgData name="Kues, John (kuesjr)" userId="4a017248-9cac-4cea-883c-8ec2d221e8a4" providerId="ADAL" clId="{084C00ED-4B46-495E-9A9C-0F00752AD621}" dt="2024-09-27T17:33:51.289" v="34" actId="478"/>
          <ac:spMkLst>
            <pc:docMk/>
            <pc:sldMk cId="1222119174" sldId="1008"/>
            <ac:spMk id="6" creationId="{65BA1483-3776-3E3C-7349-03544A2C477A}"/>
          </ac:spMkLst>
        </pc:spChg>
        <pc:spChg chg="add del mod">
          <ac:chgData name="Kues, John (kuesjr)" userId="4a017248-9cac-4cea-883c-8ec2d221e8a4" providerId="ADAL" clId="{084C00ED-4B46-495E-9A9C-0F00752AD621}" dt="2024-09-27T17:33:46.721" v="33" actId="478"/>
          <ac:spMkLst>
            <pc:docMk/>
            <pc:sldMk cId="1222119174" sldId="1008"/>
            <ac:spMk id="9" creationId="{DA850191-C61C-8422-F7F0-C8EAA3BEB38F}"/>
          </ac:spMkLst>
        </pc:spChg>
        <pc:spChg chg="add del mod">
          <ac:chgData name="Kues, John (kuesjr)" userId="4a017248-9cac-4cea-883c-8ec2d221e8a4" providerId="ADAL" clId="{084C00ED-4B46-495E-9A9C-0F00752AD621}" dt="2024-09-30T22:56:05.482" v="95" actId="478"/>
          <ac:spMkLst>
            <pc:docMk/>
            <pc:sldMk cId="1222119174" sldId="1008"/>
            <ac:spMk id="12" creationId="{1977F52F-3D1F-5D39-0268-7B8AD6636270}"/>
          </ac:spMkLst>
        </pc:spChg>
        <pc:spChg chg="add del mod">
          <ac:chgData name="Kues, John (kuesjr)" userId="4a017248-9cac-4cea-883c-8ec2d221e8a4" providerId="ADAL" clId="{084C00ED-4B46-495E-9A9C-0F00752AD621}" dt="2024-09-27T17:34:10.600" v="36" actId="478"/>
          <ac:spMkLst>
            <pc:docMk/>
            <pc:sldMk cId="1222119174" sldId="1008"/>
            <ac:spMk id="14" creationId="{ADB36B87-A98D-9C30-0EAA-A876B69C65C8}"/>
          </ac:spMkLst>
        </pc:spChg>
        <pc:spChg chg="add del mod">
          <ac:chgData name="Kues, John (kuesjr)" userId="4a017248-9cac-4cea-883c-8ec2d221e8a4" providerId="ADAL" clId="{084C00ED-4B46-495E-9A9C-0F00752AD621}" dt="2024-09-30T22:56:01.303" v="94" actId="478"/>
          <ac:spMkLst>
            <pc:docMk/>
            <pc:sldMk cId="1222119174" sldId="1008"/>
            <ac:spMk id="16" creationId="{97EF7840-F4AB-E728-01F5-FF3F9E6C9C28}"/>
          </ac:spMkLst>
        </pc:spChg>
        <pc:picChg chg="add del mod modCrop">
          <ac:chgData name="Kues, John (kuesjr)" userId="4a017248-9cac-4cea-883c-8ec2d221e8a4" providerId="ADAL" clId="{084C00ED-4B46-495E-9A9C-0F00752AD621}" dt="2024-09-27T17:34:44.700" v="41" actId="1076"/>
          <ac:picMkLst>
            <pc:docMk/>
            <pc:sldMk cId="1222119174" sldId="1008"/>
            <ac:picMk id="7" creationId="{5081A7AD-E5B4-39FF-09F3-5AE75E903918}"/>
          </ac:picMkLst>
        </pc:picChg>
      </pc:sldChg>
      <pc:sldChg chg="delSp mod">
        <pc:chgData name="Kues, John (kuesjr)" userId="4a017248-9cac-4cea-883c-8ec2d221e8a4" providerId="ADAL" clId="{084C00ED-4B46-495E-9A9C-0F00752AD621}" dt="2024-09-30T22:56:31.815" v="97" actId="478"/>
        <pc:sldMkLst>
          <pc:docMk/>
          <pc:sldMk cId="2477110882" sldId="1014"/>
        </pc:sldMkLst>
        <pc:spChg chg="del">
          <ac:chgData name="Kues, John (kuesjr)" userId="4a017248-9cac-4cea-883c-8ec2d221e8a4" providerId="ADAL" clId="{084C00ED-4B46-495E-9A9C-0F00752AD621}" dt="2024-09-30T22:56:31.815" v="97" actId="478"/>
          <ac:spMkLst>
            <pc:docMk/>
            <pc:sldMk cId="2477110882" sldId="1014"/>
            <ac:spMk id="4" creationId="{1383B58F-ADB2-6D13-FBF4-8754FEC90B0C}"/>
          </ac:spMkLst>
        </pc:spChg>
        <pc:spChg chg="del">
          <ac:chgData name="Kues, John (kuesjr)" userId="4a017248-9cac-4cea-883c-8ec2d221e8a4" providerId="ADAL" clId="{084C00ED-4B46-495E-9A9C-0F00752AD621}" dt="2024-09-30T22:56:27.592" v="96" actId="478"/>
          <ac:spMkLst>
            <pc:docMk/>
            <pc:sldMk cId="2477110882" sldId="1014"/>
            <ac:spMk id="6" creationId="{4E1759E4-403D-1771-9385-DCA39023596F}"/>
          </ac:spMkLst>
        </pc:spChg>
      </pc:sldChg>
      <pc:sldChg chg="modSp add mod">
        <pc:chgData name="Kues, John (kuesjr)" userId="4a017248-9cac-4cea-883c-8ec2d221e8a4" providerId="ADAL" clId="{084C00ED-4B46-495E-9A9C-0F00752AD621}" dt="2024-09-30T22:51:23.452" v="93" actId="207"/>
        <pc:sldMkLst>
          <pc:docMk/>
          <pc:sldMk cId="1128559658" sldId="1019"/>
        </pc:sldMkLst>
        <pc:spChg chg="mod">
          <ac:chgData name="Kues, John (kuesjr)" userId="4a017248-9cac-4cea-883c-8ec2d221e8a4" providerId="ADAL" clId="{084C00ED-4B46-495E-9A9C-0F00752AD621}" dt="2024-09-30T22:51:23.452" v="93" actId="207"/>
          <ac:spMkLst>
            <pc:docMk/>
            <pc:sldMk cId="1128559658" sldId="1019"/>
            <ac:spMk id="2" creationId="{F8DCB241-E3E6-FD49-969D-B292D97BC644}"/>
          </ac:spMkLst>
        </pc:spChg>
      </pc:sldChg>
    </pc:docChg>
  </pc:docChgLst>
</pc:chgInfo>
</file>

<file path=ppt/diagrams/_rels/data1.xml.rels><?xml version="1.0" encoding="UTF-8" standalone="yes"?>
<Relationships xmlns="http://schemas.openxmlformats.org/package/2006/relationships"><Relationship Id="rId3" Type="http://schemas.openxmlformats.org/officeDocument/2006/relationships/image" Target="../media/image17.png"/><Relationship Id="rId2" Type="http://schemas.openxmlformats.org/officeDocument/2006/relationships/image" Target="../media/image16.svg"/><Relationship Id="rId1" Type="http://schemas.openxmlformats.org/officeDocument/2006/relationships/image" Target="../media/image15.png"/><Relationship Id="rId4" Type="http://schemas.openxmlformats.org/officeDocument/2006/relationships/image" Target="../media/image18.svg"/></Relationships>
</file>

<file path=ppt/diagrams/_rels/drawing1.xml.rels><?xml version="1.0" encoding="UTF-8" standalone="yes"?>
<Relationships xmlns="http://schemas.openxmlformats.org/package/2006/relationships"><Relationship Id="rId3" Type="http://schemas.openxmlformats.org/officeDocument/2006/relationships/image" Target="../media/image17.png"/><Relationship Id="rId2" Type="http://schemas.openxmlformats.org/officeDocument/2006/relationships/image" Target="../media/image16.svg"/><Relationship Id="rId1" Type="http://schemas.openxmlformats.org/officeDocument/2006/relationships/image" Target="../media/image15.png"/><Relationship Id="rId4" Type="http://schemas.openxmlformats.org/officeDocument/2006/relationships/image" Target="../media/image18.svg"/></Relationships>
</file>

<file path=ppt/diagrams/colors1.xml><?xml version="1.0" encoding="utf-8"?>
<dgm:colorsDef xmlns:dgm="http://schemas.openxmlformats.org/drawingml/2006/diagram" xmlns:a="http://schemas.openxmlformats.org/drawingml/2006/main" uniqueId="urn:microsoft.com/office/officeart/2005/8/colors/accent2_2">
  <dgm:title val=""/>
  <dgm:desc val=""/>
  <dgm:catLst>
    <dgm:cat type="accent2" pri="11200"/>
  </dgm:catLst>
  <dgm:styleLbl name="node0">
    <dgm:fillClrLst meth="repeat">
      <a:schemeClr val="accent2"/>
    </dgm:fillClrLst>
    <dgm:linClrLst meth="repeat">
      <a:schemeClr val="lt1"/>
    </dgm:linClrLst>
    <dgm:effectClrLst/>
    <dgm:txLinClrLst/>
    <dgm:txFillClrLst/>
    <dgm:txEffectClrLst/>
  </dgm:styleLbl>
  <dgm:styleLbl name="node1">
    <dgm:fillClrLst meth="repeat">
      <a:schemeClr val="accent2"/>
    </dgm:fillClrLst>
    <dgm:linClrLst meth="repeat">
      <a:schemeClr val="lt1"/>
    </dgm:linClrLst>
    <dgm:effectClrLst/>
    <dgm:txLinClrLst/>
    <dgm:txFillClrLst/>
    <dgm:txEffectClrLst/>
  </dgm:styleLbl>
  <dgm:styleLbl name="alignNode1">
    <dgm:fillClrLst meth="repeat">
      <a:schemeClr val="accent2"/>
    </dgm:fillClrLst>
    <dgm:linClrLst meth="repeat">
      <a:schemeClr val="accent2"/>
    </dgm:linClrLst>
    <dgm:effectClrLst/>
    <dgm:txLinClrLst/>
    <dgm:txFillClrLst/>
    <dgm:txEffectClrLst/>
  </dgm:styleLbl>
  <dgm:styleLbl name="lnNode1">
    <dgm:fillClrLst meth="repeat">
      <a:schemeClr val="accent2"/>
    </dgm:fillClrLst>
    <dgm:linClrLst meth="repeat">
      <a:schemeClr val="lt1"/>
    </dgm:linClrLst>
    <dgm:effectClrLst/>
    <dgm:txLinClrLst/>
    <dgm:txFillClrLst/>
    <dgm:txEffectClrLst/>
  </dgm:styleLbl>
  <dgm:styleLbl name="vennNode1">
    <dgm:fillClrLst meth="repeat">
      <a:schemeClr val="accent2">
        <a:alpha val="50000"/>
      </a:schemeClr>
    </dgm:fillClrLst>
    <dgm:linClrLst meth="repeat">
      <a:schemeClr val="lt1"/>
    </dgm:linClrLst>
    <dgm:effectClrLst/>
    <dgm:txLinClrLst/>
    <dgm:txFillClrLst/>
    <dgm:txEffectClrLst/>
  </dgm:styleLbl>
  <dgm:styleLbl name="node2">
    <dgm:fillClrLst meth="repeat">
      <a:schemeClr val="accent2"/>
    </dgm:fillClrLst>
    <dgm:linClrLst meth="repeat">
      <a:schemeClr val="lt1"/>
    </dgm:linClrLst>
    <dgm:effectClrLst/>
    <dgm:txLinClrLst/>
    <dgm:txFillClrLst/>
    <dgm:txEffectClrLst/>
  </dgm:styleLbl>
  <dgm:styleLbl name="node3">
    <dgm:fillClrLst meth="repeat">
      <a:schemeClr val="accent2"/>
    </dgm:fillClrLst>
    <dgm:linClrLst meth="repeat">
      <a:schemeClr val="lt1"/>
    </dgm:linClrLst>
    <dgm:effectClrLst/>
    <dgm:txLinClrLst/>
    <dgm:txFillClrLst/>
    <dgm:txEffectClrLst/>
  </dgm:styleLbl>
  <dgm:styleLbl name="node4">
    <dgm:fillClrLst meth="repeat">
      <a:schemeClr val="accent2"/>
    </dgm:fillClrLst>
    <dgm:linClrLst meth="repeat">
      <a:schemeClr val="lt1"/>
    </dgm:linClrLst>
    <dgm:effectClrLst/>
    <dgm:txLinClrLst/>
    <dgm:txFillClrLst/>
    <dgm:txEffectClrLst/>
  </dgm:styleLbl>
  <dgm:styleLbl name="fgImgPlace1">
    <dgm:fillClrLst meth="repeat">
      <a:schemeClr val="accent2">
        <a:tint val="50000"/>
      </a:schemeClr>
    </dgm:fillClrLst>
    <dgm:linClrLst meth="repeat">
      <a:schemeClr val="lt1"/>
    </dgm:linClrLst>
    <dgm:effectClrLst/>
    <dgm:txLinClrLst/>
    <dgm:txFillClrLst meth="repeat">
      <a:schemeClr val="lt1"/>
    </dgm:txFillClrLst>
    <dgm:txEffectClrLst/>
  </dgm:styleLbl>
  <dgm:styleLbl name="alignImgPlace1">
    <dgm:fillClrLst meth="repeat">
      <a:schemeClr val="accent2">
        <a:tint val="50000"/>
      </a:schemeClr>
    </dgm:fillClrLst>
    <dgm:linClrLst meth="repeat">
      <a:schemeClr val="lt1"/>
    </dgm:linClrLst>
    <dgm:effectClrLst/>
    <dgm:txLinClrLst/>
    <dgm:txFillClrLst meth="repeat">
      <a:schemeClr val="lt1"/>
    </dgm:txFillClrLst>
    <dgm:txEffectClrLst/>
  </dgm:styleLbl>
  <dgm:styleLbl name="bgImgPlace1">
    <dgm:fillClrLst meth="repeat">
      <a:schemeClr val="accent2">
        <a:tint val="50000"/>
      </a:schemeClr>
    </dgm:fillClrLst>
    <dgm:linClrLst meth="repeat">
      <a:schemeClr val="lt1"/>
    </dgm:linClrLst>
    <dgm:effectClrLst/>
    <dgm:txLinClrLst/>
    <dgm:txFillClrLst meth="repeat">
      <a:schemeClr val="lt1"/>
    </dgm:txFillClrLst>
    <dgm:txEffectClrLst/>
  </dgm:styleLbl>
  <dgm:styleLbl name="sibTrans2D1">
    <dgm:fillClrLst meth="repeat">
      <a:schemeClr val="accent2">
        <a:tint val="60000"/>
      </a:schemeClr>
    </dgm:fillClrLst>
    <dgm:linClrLst meth="repeat">
      <a:schemeClr val="accent2">
        <a:tint val="60000"/>
      </a:schemeClr>
    </dgm:linClrLst>
    <dgm:effectClrLst/>
    <dgm:txLinClrLst/>
    <dgm:txFillClrLst/>
    <dgm:txEffectClrLst/>
  </dgm:styleLbl>
  <dgm:styleLbl name="fgSibTrans2D1">
    <dgm:fillClrLst meth="repeat">
      <a:schemeClr val="accent2">
        <a:tint val="60000"/>
      </a:schemeClr>
    </dgm:fillClrLst>
    <dgm:linClrLst meth="repeat">
      <a:schemeClr val="accent2">
        <a:tint val="60000"/>
      </a:schemeClr>
    </dgm:linClrLst>
    <dgm:effectClrLst/>
    <dgm:txLinClrLst/>
    <dgm:txFillClrLst/>
    <dgm:txEffectClrLst/>
  </dgm:styleLbl>
  <dgm:styleLbl name="bgSibTrans2D1">
    <dgm:fillClrLst meth="repeat">
      <a:schemeClr val="accent2">
        <a:tint val="60000"/>
      </a:schemeClr>
    </dgm:fillClrLst>
    <dgm:linClrLst meth="repeat">
      <a:schemeClr val="accent2">
        <a:tint val="60000"/>
      </a:schemeClr>
    </dgm:linClrLst>
    <dgm:effectClrLst/>
    <dgm:txLinClrLst/>
    <dgm:txFillClrLst/>
    <dgm:txEffectClrLst/>
  </dgm:styleLbl>
  <dgm:styleLbl name="sibTrans1D1">
    <dgm:fillClrLst meth="repeat">
      <a:schemeClr val="accent2"/>
    </dgm:fillClrLst>
    <dgm:linClrLst meth="repeat">
      <a:schemeClr val="accent2"/>
    </dgm:linClrLst>
    <dgm:effectClrLst/>
    <dgm:txLinClrLst/>
    <dgm:txFillClrLst meth="repeat">
      <a:schemeClr val="tx1"/>
    </dgm:txFillClrLst>
    <dgm:txEffectClrLst/>
  </dgm:styleLbl>
  <dgm:styleLbl name="callout">
    <dgm:fillClrLst meth="repeat">
      <a:schemeClr val="accent2"/>
    </dgm:fillClrLst>
    <dgm:linClrLst meth="repeat">
      <a:schemeClr val="accent2">
        <a:tint val="50000"/>
      </a:schemeClr>
    </dgm:linClrLst>
    <dgm:effectClrLst/>
    <dgm:txLinClrLst/>
    <dgm:txFillClrLst meth="repeat">
      <a:schemeClr val="tx1"/>
    </dgm:txFillClrLst>
    <dgm:txEffectClrLst/>
  </dgm:styleLbl>
  <dgm:styleLbl name="asst0">
    <dgm:fillClrLst meth="repeat">
      <a:schemeClr val="accent2"/>
    </dgm:fillClrLst>
    <dgm:linClrLst meth="repeat">
      <a:schemeClr val="lt1"/>
    </dgm:linClrLst>
    <dgm:effectClrLst/>
    <dgm:txLinClrLst/>
    <dgm:txFillClrLst/>
    <dgm:txEffectClrLst/>
  </dgm:styleLbl>
  <dgm:styleLbl name="asst1">
    <dgm:fillClrLst meth="repeat">
      <a:schemeClr val="accent2"/>
    </dgm:fillClrLst>
    <dgm:linClrLst meth="repeat">
      <a:schemeClr val="lt1"/>
    </dgm:linClrLst>
    <dgm:effectClrLst/>
    <dgm:txLinClrLst/>
    <dgm:txFillClrLst/>
    <dgm:txEffectClrLst/>
  </dgm:styleLbl>
  <dgm:styleLbl name="asst2">
    <dgm:fillClrLst meth="repeat">
      <a:schemeClr val="accent2"/>
    </dgm:fillClrLst>
    <dgm:linClrLst meth="repeat">
      <a:schemeClr val="lt1"/>
    </dgm:linClrLst>
    <dgm:effectClrLst/>
    <dgm:txLinClrLst/>
    <dgm:txFillClrLst/>
    <dgm:txEffectClrLst/>
  </dgm:styleLbl>
  <dgm:styleLbl name="asst3">
    <dgm:fillClrLst meth="repeat">
      <a:schemeClr val="accent2"/>
    </dgm:fillClrLst>
    <dgm:linClrLst meth="repeat">
      <a:schemeClr val="lt1"/>
    </dgm:linClrLst>
    <dgm:effectClrLst/>
    <dgm:txLinClrLst/>
    <dgm:txFillClrLst/>
    <dgm:txEffectClrLst/>
  </dgm:styleLbl>
  <dgm:styleLbl name="asst4">
    <dgm:fillClrLst meth="repeat">
      <a:schemeClr val="accent2"/>
    </dgm:fillClrLst>
    <dgm:linClrLst meth="repeat">
      <a:schemeClr val="lt1"/>
    </dgm:linClrLst>
    <dgm:effectClrLst/>
    <dgm:txLinClrLst/>
    <dgm:txFillClrLst/>
    <dgm:txEffectClrLst/>
  </dgm:styleLbl>
  <dgm:styleLbl name="parChTrans2D1">
    <dgm:fillClrLst meth="repeat">
      <a:schemeClr val="accent2">
        <a:tint val="60000"/>
      </a:schemeClr>
    </dgm:fillClrLst>
    <dgm:linClrLst meth="repeat">
      <a:schemeClr val="accent2">
        <a:tint val="60000"/>
      </a:schemeClr>
    </dgm:linClrLst>
    <dgm:effectClrLst/>
    <dgm:txLinClrLst/>
    <dgm:txFillClrLst meth="repeat">
      <a:schemeClr val="lt1"/>
    </dgm:txFillClrLst>
    <dgm:txEffectClrLst/>
  </dgm:styleLbl>
  <dgm:styleLbl name="parChTrans2D2">
    <dgm:fillClrLst meth="repeat">
      <a:schemeClr val="accent2"/>
    </dgm:fillClrLst>
    <dgm:linClrLst meth="repeat">
      <a:schemeClr val="accent2"/>
    </dgm:linClrLst>
    <dgm:effectClrLst/>
    <dgm:txLinClrLst/>
    <dgm:txFillClrLst meth="repeat">
      <a:schemeClr val="lt1"/>
    </dgm:txFillClrLst>
    <dgm:txEffectClrLst/>
  </dgm:styleLbl>
  <dgm:styleLbl name="parChTrans2D3">
    <dgm:fillClrLst meth="repeat">
      <a:schemeClr val="accent2"/>
    </dgm:fillClrLst>
    <dgm:linClrLst meth="repeat">
      <a:schemeClr val="accent2"/>
    </dgm:linClrLst>
    <dgm:effectClrLst/>
    <dgm:txLinClrLst/>
    <dgm:txFillClrLst meth="repeat">
      <a:schemeClr val="lt1"/>
    </dgm:txFillClrLst>
    <dgm:txEffectClrLst/>
  </dgm:styleLbl>
  <dgm:styleLbl name="parChTrans2D4">
    <dgm:fillClrLst meth="repeat">
      <a:schemeClr val="accent2"/>
    </dgm:fillClrLst>
    <dgm:linClrLst meth="repeat">
      <a:schemeClr val="accent2"/>
    </dgm:linClrLst>
    <dgm:effectClrLst/>
    <dgm:txLinClrLst/>
    <dgm:txFillClrLst meth="repeat">
      <a:schemeClr val="lt1"/>
    </dgm:txFillClrLst>
    <dgm:txEffectClrLst/>
  </dgm:styleLbl>
  <dgm:styleLbl name="parChTrans1D1">
    <dgm:fillClrLst meth="repeat">
      <a:schemeClr val="accent2"/>
    </dgm:fillClrLst>
    <dgm:linClrLst meth="repeat">
      <a:schemeClr val="accent2">
        <a:shade val="60000"/>
      </a:schemeClr>
    </dgm:linClrLst>
    <dgm:effectClrLst/>
    <dgm:txLinClrLst/>
    <dgm:txFillClrLst meth="repeat">
      <a:schemeClr val="tx1"/>
    </dgm:txFillClrLst>
    <dgm:txEffectClrLst/>
  </dgm:styleLbl>
  <dgm:styleLbl name="parChTrans1D2">
    <dgm:fillClrLst meth="repeat">
      <a:schemeClr val="accent2"/>
    </dgm:fillClrLst>
    <dgm:linClrLst meth="repeat">
      <a:schemeClr val="accent2">
        <a:shade val="60000"/>
      </a:schemeClr>
    </dgm:linClrLst>
    <dgm:effectClrLst/>
    <dgm:txLinClrLst/>
    <dgm:txFillClrLst meth="repeat">
      <a:schemeClr val="tx1"/>
    </dgm:txFillClrLst>
    <dgm:txEffectClrLst/>
  </dgm:styleLbl>
  <dgm:styleLbl name="parChTrans1D3">
    <dgm:fillClrLst meth="repeat">
      <a:schemeClr val="accent2"/>
    </dgm:fillClrLst>
    <dgm:linClrLst meth="repeat">
      <a:schemeClr val="accent2">
        <a:shade val="80000"/>
      </a:schemeClr>
    </dgm:linClrLst>
    <dgm:effectClrLst/>
    <dgm:txLinClrLst/>
    <dgm:txFillClrLst meth="repeat">
      <a:schemeClr val="tx1"/>
    </dgm:txFillClrLst>
    <dgm:txEffectClrLst/>
  </dgm:styleLbl>
  <dgm:styleLbl name="parChTrans1D4">
    <dgm:fillClrLst meth="repeat">
      <a:schemeClr val="accent2"/>
    </dgm:fillClrLst>
    <dgm:linClrLst meth="repeat">
      <a:schemeClr val="accent2">
        <a:shade val="80000"/>
      </a:schemeClr>
    </dgm:linClrLst>
    <dgm:effectClrLst/>
    <dgm:txLinClrLst/>
    <dgm:txFillClrLst meth="repeat">
      <a:schemeClr val="tx1"/>
    </dgm:txFillClrLst>
    <dgm:txEffectClrLst/>
  </dgm:styleLbl>
  <dgm:styleLbl name="fgAcc1">
    <dgm:fillClrLst meth="repeat">
      <a:schemeClr val="lt1">
        <a:alpha val="90000"/>
      </a:schemeClr>
    </dgm:fillClrLst>
    <dgm:linClrLst meth="repeat">
      <a:schemeClr val="accent2"/>
    </dgm:linClrLst>
    <dgm:effectClrLst/>
    <dgm:txLinClrLst/>
    <dgm:txFillClrLst meth="repeat">
      <a:schemeClr val="dk1"/>
    </dgm:txFillClrLst>
    <dgm:txEffectClrLst/>
  </dgm:styleLbl>
  <dgm:styleLbl name="conFgAcc1">
    <dgm:fillClrLst meth="repeat">
      <a:schemeClr val="lt1">
        <a:alpha val="90000"/>
      </a:schemeClr>
    </dgm:fillClrLst>
    <dgm:linClrLst meth="repeat">
      <a:schemeClr val="accent2"/>
    </dgm:linClrLst>
    <dgm:effectClrLst/>
    <dgm:txLinClrLst/>
    <dgm:txFillClrLst meth="repeat">
      <a:schemeClr val="dk1"/>
    </dgm:txFillClrLst>
    <dgm:txEffectClrLst/>
  </dgm:styleLbl>
  <dgm:styleLbl name="alignAcc1">
    <dgm:fillClrLst meth="repeat">
      <a:schemeClr val="lt1">
        <a:alpha val="90000"/>
      </a:schemeClr>
    </dgm:fillClrLst>
    <dgm:linClrLst meth="repeat">
      <a:schemeClr val="accent2"/>
    </dgm:linClrLst>
    <dgm:effectClrLst/>
    <dgm:txLinClrLst/>
    <dgm:txFillClrLst meth="repeat">
      <a:schemeClr val="dk1"/>
    </dgm:txFillClrLst>
    <dgm:txEffectClrLst/>
  </dgm:styleLbl>
  <dgm:styleLbl name="trAlignAcc1">
    <dgm:fillClrLst meth="repeat">
      <a:schemeClr val="lt1">
        <a:alpha val="40000"/>
      </a:schemeClr>
    </dgm:fillClrLst>
    <dgm:linClrLst meth="repeat">
      <a:schemeClr val="accent2"/>
    </dgm:linClrLst>
    <dgm:effectClrLst/>
    <dgm:txLinClrLst/>
    <dgm:txFillClrLst meth="repeat">
      <a:schemeClr val="dk1"/>
    </dgm:txFillClrLst>
    <dgm:txEffectClrLst/>
  </dgm:styleLbl>
  <dgm:styleLbl name="bgAcc1">
    <dgm:fillClrLst meth="repeat">
      <a:schemeClr val="lt1">
        <a:alpha val="90000"/>
      </a:schemeClr>
    </dgm:fillClrLst>
    <dgm:linClrLst meth="repeat">
      <a:schemeClr val="accent2"/>
    </dgm:linClrLst>
    <dgm:effectClrLst/>
    <dgm:txLinClrLst/>
    <dgm:txFillClrLst meth="repeat">
      <a:schemeClr val="dk1"/>
    </dgm:txFillClrLst>
    <dgm:txEffectClrLst/>
  </dgm:styleLbl>
  <dgm:styleLbl name="solidFgAcc1">
    <dgm:fillClrLst meth="repeat">
      <a:schemeClr val="lt1"/>
    </dgm:fillClrLst>
    <dgm:linClrLst meth="repeat">
      <a:schemeClr val="accent2"/>
    </dgm:linClrLst>
    <dgm:effectClrLst/>
    <dgm:txLinClrLst/>
    <dgm:txFillClrLst meth="repeat">
      <a:schemeClr val="dk1"/>
    </dgm:txFillClrLst>
    <dgm:txEffectClrLst/>
  </dgm:styleLbl>
  <dgm:styleLbl name="solidAlignAcc1">
    <dgm:fillClrLst meth="repeat">
      <a:schemeClr val="lt1"/>
    </dgm:fillClrLst>
    <dgm:linClrLst meth="repeat">
      <a:schemeClr val="accent2"/>
    </dgm:linClrLst>
    <dgm:effectClrLst/>
    <dgm:txLinClrLst/>
    <dgm:txFillClrLst meth="repeat">
      <a:schemeClr val="dk1"/>
    </dgm:txFillClrLst>
    <dgm:txEffectClrLst/>
  </dgm:styleLbl>
  <dgm:styleLbl name="solidBgAcc1">
    <dgm:fillClrLst meth="repeat">
      <a:schemeClr val="lt1"/>
    </dgm:fillClrLst>
    <dgm:linClrLst meth="repeat">
      <a:schemeClr val="accent2"/>
    </dgm:linClrLst>
    <dgm:effectClrLst/>
    <dgm:txLinClrLst/>
    <dgm:txFillClrLst meth="repeat">
      <a:schemeClr val="dk1"/>
    </dgm:txFillClrLst>
    <dgm:txEffectClrLst/>
  </dgm:styleLbl>
  <dgm:styleLbl name="fgAccFollowNode1">
    <dgm:fillClrLst meth="repeat">
      <a:schemeClr val="accent2">
        <a:alpha val="90000"/>
        <a:tint val="40000"/>
      </a:schemeClr>
    </dgm:fillClrLst>
    <dgm:linClrLst meth="repeat">
      <a:schemeClr val="accent2">
        <a:alpha val="90000"/>
        <a:tint val="40000"/>
      </a:schemeClr>
    </dgm:linClrLst>
    <dgm:effectClrLst/>
    <dgm:txLinClrLst/>
    <dgm:txFillClrLst meth="repeat">
      <a:schemeClr val="dk1"/>
    </dgm:txFillClrLst>
    <dgm:txEffectClrLst/>
  </dgm:styleLbl>
  <dgm:styleLbl name="alignAccFollowNode1">
    <dgm:fillClrLst meth="repeat">
      <a:schemeClr val="accent2">
        <a:alpha val="90000"/>
        <a:tint val="40000"/>
      </a:schemeClr>
    </dgm:fillClrLst>
    <dgm:linClrLst meth="repeat">
      <a:schemeClr val="accent2">
        <a:alpha val="90000"/>
        <a:tint val="40000"/>
      </a:schemeClr>
    </dgm:linClrLst>
    <dgm:effectClrLst/>
    <dgm:txLinClrLst/>
    <dgm:txFillClrLst meth="repeat">
      <a:schemeClr val="dk1"/>
    </dgm:txFillClrLst>
    <dgm:txEffectClrLst/>
  </dgm:styleLbl>
  <dgm:styleLbl name="bgAccFollowNode1">
    <dgm:fillClrLst meth="repeat">
      <a:schemeClr val="accent2">
        <a:alpha val="90000"/>
        <a:tint val="40000"/>
      </a:schemeClr>
    </dgm:fillClrLst>
    <dgm:linClrLst meth="repeat">
      <a:schemeClr val="accent2">
        <a:alpha val="90000"/>
        <a:tint val="40000"/>
      </a:schemeClr>
    </dgm:linClrLst>
    <dgm:effectClrLst/>
    <dgm:txLinClrLst/>
    <dgm:txFillClrLst meth="repeat">
      <a:schemeClr val="dk1"/>
    </dgm:txFillClrLst>
    <dgm:txEffectClrLst/>
  </dgm:styleLbl>
  <dgm:styleLbl name="fgAcc0">
    <dgm:fillClrLst meth="repeat">
      <a:schemeClr val="lt1">
        <a:alpha val="90000"/>
      </a:schemeClr>
    </dgm:fillClrLst>
    <dgm:linClrLst meth="repeat">
      <a:schemeClr val="accent2"/>
    </dgm:linClrLst>
    <dgm:effectClrLst/>
    <dgm:txLinClrLst/>
    <dgm:txFillClrLst meth="repeat">
      <a:schemeClr val="dk1"/>
    </dgm:txFillClrLst>
    <dgm:txEffectClrLst/>
  </dgm:styleLbl>
  <dgm:styleLbl name="fgAcc2">
    <dgm:fillClrLst meth="repeat">
      <a:schemeClr val="lt1">
        <a:alpha val="90000"/>
      </a:schemeClr>
    </dgm:fillClrLst>
    <dgm:linClrLst meth="repeat">
      <a:schemeClr val="accent2"/>
    </dgm:linClrLst>
    <dgm:effectClrLst/>
    <dgm:txLinClrLst/>
    <dgm:txFillClrLst meth="repeat">
      <a:schemeClr val="dk1"/>
    </dgm:txFillClrLst>
    <dgm:txEffectClrLst/>
  </dgm:styleLbl>
  <dgm:styleLbl name="fgAcc3">
    <dgm:fillClrLst meth="repeat">
      <a:schemeClr val="lt1">
        <a:alpha val="90000"/>
      </a:schemeClr>
    </dgm:fillClrLst>
    <dgm:linClrLst meth="repeat">
      <a:schemeClr val="accent2"/>
    </dgm:linClrLst>
    <dgm:effectClrLst/>
    <dgm:txLinClrLst/>
    <dgm:txFillClrLst meth="repeat">
      <a:schemeClr val="dk1"/>
    </dgm:txFillClrLst>
    <dgm:txEffectClrLst/>
  </dgm:styleLbl>
  <dgm:styleLbl name="fgAcc4">
    <dgm:fillClrLst meth="repeat">
      <a:schemeClr val="lt1">
        <a:alpha val="90000"/>
      </a:schemeClr>
    </dgm:fillClrLst>
    <dgm:linClrLst meth="repeat">
      <a:schemeClr val="accent2"/>
    </dgm:linClrLst>
    <dgm:effectClrLst/>
    <dgm:txLinClrLst/>
    <dgm:txFillClrLst meth="repeat">
      <a:schemeClr val="dk1"/>
    </dgm:txFillClrLst>
    <dgm:txEffectClrLst/>
  </dgm:styleLbl>
  <dgm:styleLbl name="bgShp">
    <dgm:fillClrLst meth="repeat">
      <a:schemeClr val="accent2">
        <a:tint val="40000"/>
      </a:schemeClr>
    </dgm:fillClrLst>
    <dgm:linClrLst meth="repeat">
      <a:schemeClr val="accent2"/>
    </dgm:linClrLst>
    <dgm:effectClrLst/>
    <dgm:txLinClrLst/>
    <dgm:txFillClrLst meth="repeat">
      <a:schemeClr val="dk1"/>
    </dgm:txFillClrLst>
    <dgm:txEffectClrLst/>
  </dgm:styleLbl>
  <dgm:styleLbl name="dkBgShp">
    <dgm:fillClrLst meth="repeat">
      <a:schemeClr val="accent2">
        <a:shade val="80000"/>
      </a:schemeClr>
    </dgm:fillClrLst>
    <dgm:linClrLst meth="repeat">
      <a:schemeClr val="accent2"/>
    </dgm:linClrLst>
    <dgm:effectClrLst/>
    <dgm:txLinClrLst/>
    <dgm:txFillClrLst meth="repeat">
      <a:schemeClr val="lt1"/>
    </dgm:txFillClrLst>
    <dgm:txEffectClrLst/>
  </dgm:styleLbl>
  <dgm:styleLbl name="trBgShp">
    <dgm:fillClrLst meth="repeat">
      <a:schemeClr val="accent2">
        <a:tint val="50000"/>
        <a:alpha val="40000"/>
      </a:schemeClr>
    </dgm:fillClrLst>
    <dgm:linClrLst meth="repeat">
      <a:schemeClr val="accent2"/>
    </dgm:linClrLst>
    <dgm:effectClrLst/>
    <dgm:txLinClrLst/>
    <dgm:txFillClrLst meth="repeat">
      <a:schemeClr val="lt1"/>
    </dgm:txFillClrLst>
    <dgm:txEffectClrLst/>
  </dgm:styleLbl>
  <dgm:styleLbl name="fgShp">
    <dgm:fillClrLst meth="repeat">
      <a:schemeClr val="accent2">
        <a:tint val="60000"/>
      </a:schemeClr>
    </dgm:fillClrLst>
    <dgm:linClrLst meth="repeat">
      <a:schemeClr val="lt1"/>
    </dgm:linClrLst>
    <dgm:effectClrLst/>
    <dgm:txLinClrLst/>
    <dgm:txFillClrLst meth="repeat">
      <a:schemeClr val="dk1"/>
    </dgm:txFillClrLst>
    <dgm:txEffectClrLst/>
  </dgm:styleLbl>
  <dgm:styleLbl name="revTx">
    <dgm:fillClrLst meth="repeat">
      <a:schemeClr val="lt1">
        <a:alpha val="0"/>
      </a:schemeClr>
    </dgm:fillClrLst>
    <dgm:linClrLst meth="repeat">
      <a:schemeClr val="dk1">
        <a:alpha val="0"/>
      </a:schemeClr>
    </dgm:linClrLst>
    <dgm:effectClrLst/>
    <dgm:txLinClrLst/>
    <dgm:txFillClrLst meth="repeat">
      <a:schemeClr val="tx1"/>
    </dgm:txFillClrLst>
    <dgm:txEffectClrLst/>
  </dgm:styleLbl>
</dgm:colorsDef>
</file>

<file path=ppt/diagrams/colors2.xml><?xml version="1.0" encoding="utf-8"?>
<dgm:colorsDef xmlns:dgm="http://schemas.openxmlformats.org/drawingml/2006/diagram" xmlns:a="http://schemas.openxmlformats.org/drawingml/2006/main" uniqueId="urn:microsoft.com/office/officeart/2005/8/colors/accent1_2">
  <dgm:title val=""/>
  <dgm:desc val=""/>
  <dgm:catLst>
    <dgm:cat type="accent1" pri="11200"/>
  </dgm:catLst>
  <dgm:styleLbl name="node0">
    <dgm:fillClrLst meth="repeat"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alignNode1">
    <dgm:fillClrLst meth="repeat">
      <a:schemeClr val="accent1"/>
    </dgm:fillClrLst>
    <dgm:linClrLst meth="repeat">
      <a:schemeClr val="accent1"/>
    </dgm:linClrLst>
    <dgm:effectClrLst/>
    <dgm:txLinClrLst/>
    <dgm:txFillClrLst/>
    <dgm:txEffectClrLst/>
  </dgm:styleLbl>
  <dgm:styleLbl name="node1">
    <dgm:fillClrLst meth="repeat"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lnNode1">
    <dgm:fillClrLst meth="repeat"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vennNode1">
    <dgm:fillClrLst meth="repeat">
      <a:schemeClr val="accent1">
        <a:alpha val="50000"/>
      </a:schemeClr>
    </dgm:fillClrLst>
    <dgm:linClrLst meth="repeat">
      <a:schemeClr val="lt1"/>
    </dgm:linClrLst>
    <dgm:effectClrLst/>
    <dgm:txLinClrLst/>
    <dgm:txFillClrLst/>
    <dgm:txEffectClrLst/>
  </dgm:styleLbl>
  <dgm:styleLbl name="node2">
    <dgm:fillClrLst meth="repeat"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node3">
    <dgm:fillClrLst meth="repeat"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node4">
    <dgm:fillClrLst meth="repeat"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fgImgPlace1">
    <dgm:fillClrLst meth="repeat">
      <a:schemeClr val="accent1">
        <a:tint val="50000"/>
      </a:schemeClr>
    </dgm:fillClrLst>
    <dgm:linClrLst meth="repeat">
      <a:schemeClr val="lt1"/>
    </dgm:linClrLst>
    <dgm:effectClrLst/>
    <dgm:txLinClrLst/>
    <dgm:txFillClrLst meth="repeat">
      <a:schemeClr val="lt1"/>
    </dgm:txFillClrLst>
    <dgm:txEffectClrLst/>
  </dgm:styleLbl>
  <dgm:styleLbl name="alignImgPlace1">
    <dgm:fillClrLst meth="repeat">
      <a:schemeClr val="accent1">
        <a:tint val="50000"/>
      </a:schemeClr>
    </dgm:fillClrLst>
    <dgm:linClrLst meth="repeat">
      <a:schemeClr val="lt1"/>
    </dgm:linClrLst>
    <dgm:effectClrLst/>
    <dgm:txLinClrLst/>
    <dgm:txFillClrLst meth="repeat">
      <a:schemeClr val="lt1"/>
    </dgm:txFillClrLst>
    <dgm:txEffectClrLst/>
  </dgm:styleLbl>
  <dgm:styleLbl name="bgImgPlace1">
    <dgm:fillClrLst meth="repeat">
      <a:schemeClr val="accent1">
        <a:tint val="50000"/>
      </a:schemeClr>
    </dgm:fillClrLst>
    <dgm:linClrLst meth="repeat">
      <a:schemeClr val="lt1"/>
    </dgm:linClrLst>
    <dgm:effectClrLst/>
    <dgm:txLinClrLst/>
    <dgm:txFillClrLst meth="repeat">
      <a:schemeClr val="lt1"/>
    </dgm:txFillClrLst>
    <dgm:txEffectClrLst/>
  </dgm:styleLbl>
  <dgm:styleLbl name="sibTrans2D1">
    <dgm:fillClrLst meth="repeat">
      <a:schemeClr val="accent1">
        <a:tint val="60000"/>
      </a:schemeClr>
    </dgm:fillClrLst>
    <dgm:linClrLst meth="repeat">
      <a:schemeClr val="accent1">
        <a:tint val="60000"/>
      </a:schemeClr>
    </dgm:linClrLst>
    <dgm:effectClrLst/>
    <dgm:txLinClrLst/>
    <dgm:txFillClrLst/>
    <dgm:txEffectClrLst/>
  </dgm:styleLbl>
  <dgm:styleLbl name="fgSibTrans2D1">
    <dgm:fillClrLst meth="repeat">
      <a:schemeClr val="accent1">
        <a:tint val="60000"/>
      </a:schemeClr>
    </dgm:fillClrLst>
    <dgm:linClrLst meth="repeat">
      <a:schemeClr val="accent1">
        <a:tint val="60000"/>
      </a:schemeClr>
    </dgm:linClrLst>
    <dgm:effectClrLst/>
    <dgm:txLinClrLst/>
    <dgm:txFillClrLst/>
    <dgm:txEffectClrLst/>
  </dgm:styleLbl>
  <dgm:styleLbl name="bgSibTrans2D1">
    <dgm:fillClrLst meth="repeat">
      <a:schemeClr val="accent1">
        <a:tint val="60000"/>
      </a:schemeClr>
    </dgm:fillClrLst>
    <dgm:linClrLst meth="repeat">
      <a:schemeClr val="accent1">
        <a:tint val="60000"/>
      </a:schemeClr>
    </dgm:linClrLst>
    <dgm:effectClrLst/>
    <dgm:txLinClrLst/>
    <dgm:txFillClrLst/>
    <dgm:txEffectClrLst/>
  </dgm:styleLbl>
  <dgm:styleLbl name="sibTrans1D1">
    <dgm:fillClrLst meth="repeat">
      <a:schemeClr val="accent1"/>
    </dgm:fillClrLst>
    <dgm:linClrLst meth="repeat">
      <a:schemeClr val="accent1"/>
    </dgm:linClrLst>
    <dgm:effectClrLst/>
    <dgm:txLinClrLst/>
    <dgm:txFillClrLst meth="repeat">
      <a:schemeClr val="tx1"/>
    </dgm:txFillClrLst>
    <dgm:txEffectClrLst/>
  </dgm:styleLbl>
  <dgm:styleLbl name="callout">
    <dgm:fillClrLst meth="repeat">
      <a:schemeClr val="accent1"/>
    </dgm:fillClrLst>
    <dgm:linClrLst meth="repeat">
      <a:schemeClr val="accent1">
        <a:tint val="50000"/>
      </a:schemeClr>
    </dgm:linClrLst>
    <dgm:effectClrLst/>
    <dgm:txLinClrLst/>
    <dgm:txFillClrLst meth="repeat">
      <a:schemeClr val="tx1"/>
    </dgm:txFillClrLst>
    <dgm:txEffectClrLst/>
  </dgm:styleLbl>
  <dgm:styleLbl name="asst0">
    <dgm:fillClrLst meth="repeat"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asst1">
    <dgm:fillClrLst meth="repeat"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asst2">
    <dgm:fillClrLst meth="repeat"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asst3">
    <dgm:fillClrLst meth="repeat"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asst4">
    <dgm:fillClrLst meth="repeat"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parChTrans2D1">
    <dgm:fillClrLst meth="repeat">
      <a:schemeClr val="accent1">
        <a:tint val="60000"/>
      </a:schemeClr>
    </dgm:fillClrLst>
    <dgm:linClrLst meth="repeat">
      <a:schemeClr val="accent1">
        <a:tint val="60000"/>
      </a:schemeClr>
    </dgm:linClrLst>
    <dgm:effectClrLst/>
    <dgm:txLinClrLst/>
    <dgm:txFillClrLst meth="repeat">
      <a:schemeClr val="lt1"/>
    </dgm:txFillClrLst>
    <dgm:txEffectClrLst/>
  </dgm:styleLbl>
  <dgm:styleLbl name="parChTrans2D2">
    <dgm:fillClrLst meth="repeat">
      <a:schemeClr val="accent1"/>
    </dgm:fillClrLst>
    <dgm:linClrLst meth="repeat">
      <a:schemeClr val="accent1"/>
    </dgm:linClrLst>
    <dgm:effectClrLst/>
    <dgm:txLinClrLst/>
    <dgm:txFillClrLst meth="repeat">
      <a:schemeClr val="lt1"/>
    </dgm:txFillClrLst>
    <dgm:txEffectClrLst/>
  </dgm:styleLbl>
  <dgm:styleLbl name="parChTrans2D3">
    <dgm:fillClrLst meth="repeat">
      <a:schemeClr val="accent1"/>
    </dgm:fillClrLst>
    <dgm:linClrLst meth="repeat">
      <a:schemeClr val="accent1"/>
    </dgm:linClrLst>
    <dgm:effectClrLst/>
    <dgm:txLinClrLst/>
    <dgm:txFillClrLst meth="repeat">
      <a:schemeClr val="lt1"/>
    </dgm:txFillClrLst>
    <dgm:txEffectClrLst/>
  </dgm:styleLbl>
  <dgm:styleLbl name="parChTrans2D4">
    <dgm:fillClrLst meth="repeat">
      <a:schemeClr val="accent1"/>
    </dgm:fillClrLst>
    <dgm:linClrLst meth="repeat">
      <a:schemeClr val="accent1"/>
    </dgm:linClrLst>
    <dgm:effectClrLst/>
    <dgm:txLinClrLst/>
    <dgm:txFillClrLst meth="repeat">
      <a:schemeClr val="lt1"/>
    </dgm:txFillClrLst>
    <dgm:txEffectClrLst/>
  </dgm:styleLbl>
  <dgm:styleLbl name="parChTrans1D1">
    <dgm:fillClrLst meth="repeat">
      <a:schemeClr val="accent1"/>
    </dgm:fillClrLst>
    <dgm:linClrLst meth="repeat">
      <a:schemeClr val="accent1">
        <a:shade val="60000"/>
      </a:schemeClr>
    </dgm:linClrLst>
    <dgm:effectClrLst/>
    <dgm:txLinClrLst/>
    <dgm:txFillClrLst meth="repeat">
      <a:schemeClr val="tx1"/>
    </dgm:txFillClrLst>
    <dgm:txEffectClrLst/>
  </dgm:styleLbl>
  <dgm:styleLbl name="parChTrans1D2">
    <dgm:fillClrLst meth="repeat">
      <a:schemeClr val="accent1"/>
    </dgm:fillClrLst>
    <dgm:linClrLst meth="repeat">
      <a:schemeClr val="accent1">
        <a:shade val="60000"/>
      </a:schemeClr>
    </dgm:linClrLst>
    <dgm:effectClrLst/>
    <dgm:txLinClrLst/>
    <dgm:txFillClrLst meth="repeat">
      <a:schemeClr val="tx1"/>
    </dgm:txFillClrLst>
    <dgm:txEffectClrLst/>
  </dgm:styleLbl>
  <dgm:styleLbl name="parChTrans1D3">
    <dgm:fillClrLst meth="repeat">
      <a:schemeClr val="accent1"/>
    </dgm:fillClrLst>
    <dgm:linClrLst meth="repeat">
      <a:schemeClr val="accent1">
        <a:shade val="80000"/>
      </a:schemeClr>
    </dgm:linClrLst>
    <dgm:effectClrLst/>
    <dgm:txLinClrLst/>
    <dgm:txFillClrLst meth="repeat">
      <a:schemeClr val="tx1"/>
    </dgm:txFillClrLst>
    <dgm:txEffectClrLst/>
  </dgm:styleLbl>
  <dgm:styleLbl name="parChTrans1D4">
    <dgm:fillClrLst meth="repeat">
      <a:schemeClr val="accent1"/>
    </dgm:fillClrLst>
    <dgm:linClrLst meth="repeat">
      <a:schemeClr val="accent1">
        <a:shade val="80000"/>
      </a:schemeClr>
    </dgm:linClrLst>
    <dgm:effectClrLst/>
    <dgm:txLinClrLst/>
    <dgm:txFillClrLst meth="repeat">
      <a:schemeClr val="tx1"/>
    </dgm:txFillClrLst>
    <dgm:txEffectClrLst/>
  </dgm:styleLbl>
  <dgm:styleLbl name="fgAcc1">
    <dgm:fillClrLst meth="repeat">
      <a:schemeClr val="lt1">
        <a:alpha val="90000"/>
      </a:schemeClr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conFgAcc1">
    <dgm:fillClrLst meth="repeat">
      <a:schemeClr val="lt1">
        <a:alpha val="90000"/>
      </a:schemeClr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alignAcc1">
    <dgm:fillClrLst meth="repeat">
      <a:schemeClr val="lt1">
        <a:alpha val="90000"/>
      </a:schemeClr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trAlignAcc1">
    <dgm:fillClrLst meth="repeat">
      <a:schemeClr val="lt1">
        <a:alpha val="40000"/>
      </a:schemeClr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bgAcc1">
    <dgm:fillClrLst meth="repeat">
      <a:schemeClr val="lt1">
        <a:alpha val="90000"/>
      </a:schemeClr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solidFgAcc1">
    <dgm:fillClrLst meth="repeat">
      <a:schemeClr val="lt1"/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solidAlignAcc1">
    <dgm:fillClrLst meth="repeat">
      <a:schemeClr val="lt1"/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solidBgAcc1">
    <dgm:fillClrLst meth="repeat">
      <a:schemeClr val="lt1"/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fgAccFollowNode1">
    <dgm:fillClrLst meth="repeat">
      <a:schemeClr val="accent1">
        <a:alpha val="90000"/>
        <a:tint val="40000"/>
      </a:schemeClr>
    </dgm:fillClrLst>
    <dgm:linClrLst meth="repeat">
      <a:schemeClr val="accent1">
        <a:alpha val="90000"/>
        <a:tint val="40000"/>
      </a:schemeClr>
    </dgm:linClrLst>
    <dgm:effectClrLst/>
    <dgm:txLinClrLst/>
    <dgm:txFillClrLst meth="repeat">
      <a:schemeClr val="dk1"/>
    </dgm:txFillClrLst>
    <dgm:txEffectClrLst/>
  </dgm:styleLbl>
  <dgm:styleLbl name="alignAccFollowNode1">
    <dgm:fillClrLst meth="repeat">
      <a:schemeClr val="accent1">
        <a:alpha val="90000"/>
        <a:tint val="40000"/>
      </a:schemeClr>
    </dgm:fillClrLst>
    <dgm:linClrLst meth="repeat">
      <a:schemeClr val="accent1">
        <a:alpha val="90000"/>
        <a:tint val="40000"/>
      </a:schemeClr>
    </dgm:linClrLst>
    <dgm:effectClrLst/>
    <dgm:txLinClrLst/>
    <dgm:txFillClrLst meth="repeat">
      <a:schemeClr val="dk1"/>
    </dgm:txFillClrLst>
    <dgm:txEffectClrLst/>
  </dgm:styleLbl>
  <dgm:styleLbl name="bgAccFollowNode1">
    <dgm:fillClrLst meth="repeat">
      <a:schemeClr val="accent1">
        <a:alpha val="90000"/>
        <a:tint val="40000"/>
      </a:schemeClr>
    </dgm:fillClrLst>
    <dgm:linClrLst meth="repeat">
      <a:schemeClr val="accent1">
        <a:alpha val="90000"/>
        <a:tint val="40000"/>
      </a:schemeClr>
    </dgm:linClrLst>
    <dgm:effectClrLst/>
    <dgm:txLinClrLst/>
    <dgm:txFillClrLst meth="repeat">
      <a:schemeClr val="dk1"/>
    </dgm:txFillClrLst>
    <dgm:txEffectClrLst/>
  </dgm:styleLbl>
  <dgm:styleLbl name="fgAcc0">
    <dgm:fillClrLst meth="repeat">
      <a:schemeClr val="lt1">
        <a:alpha val="90000"/>
      </a:schemeClr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fgAcc2">
    <dgm:fillClrLst meth="repeat">
      <a:schemeClr val="lt1">
        <a:alpha val="90000"/>
      </a:schemeClr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fgAcc3">
    <dgm:fillClrLst meth="repeat">
      <a:schemeClr val="lt1">
        <a:alpha val="90000"/>
      </a:schemeClr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fgAcc4">
    <dgm:fillClrLst meth="repeat">
      <a:schemeClr val="lt1">
        <a:alpha val="90000"/>
      </a:schemeClr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bgShp">
    <dgm:fillClrLst meth="repeat">
      <a:schemeClr val="accent1">
        <a:tint val="40000"/>
      </a:schemeClr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dkBgShp">
    <dgm:fillClrLst meth="repeat">
      <a:schemeClr val="accent1">
        <a:shade val="80000"/>
      </a:schemeClr>
    </dgm:fillClrLst>
    <dgm:linClrLst meth="repeat">
      <a:schemeClr val="accent1"/>
    </dgm:linClrLst>
    <dgm:effectClrLst/>
    <dgm:txLinClrLst/>
    <dgm:txFillClrLst meth="repeat">
      <a:schemeClr val="lt1"/>
    </dgm:txFillClrLst>
    <dgm:txEffectClrLst/>
  </dgm:styleLbl>
  <dgm:styleLbl name="trBgShp">
    <dgm:fillClrLst meth="repeat">
      <a:schemeClr val="accent1">
        <a:tint val="50000"/>
        <a:alpha val="40000"/>
      </a:schemeClr>
    </dgm:fillClrLst>
    <dgm:linClrLst meth="repeat">
      <a:schemeClr val="accent1"/>
    </dgm:linClrLst>
    <dgm:effectClrLst/>
    <dgm:txLinClrLst/>
    <dgm:txFillClrLst meth="repeat">
      <a:schemeClr val="lt1"/>
    </dgm:txFillClrLst>
    <dgm:txEffectClrLst/>
  </dgm:styleLbl>
  <dgm:styleLbl name="fgShp">
    <dgm:fillClrLst meth="repeat">
      <a:schemeClr val="accent1">
        <a:tint val="60000"/>
      </a:schemeClr>
    </dgm:fillClrLst>
    <dgm:linClrLst meth="repeat">
      <a:schemeClr val="lt1"/>
    </dgm:linClrLst>
    <dgm:effectClrLst/>
    <dgm:txLinClrLst/>
    <dgm:txFillClrLst meth="repeat">
      <a:schemeClr val="dk1"/>
    </dgm:txFillClrLst>
    <dgm:txEffectClrLst/>
  </dgm:styleLbl>
  <dgm:styleLbl name="revTx">
    <dgm:fillClrLst meth="repeat">
      <a:schemeClr val="lt1">
        <a:alpha val="0"/>
      </a:schemeClr>
    </dgm:fillClrLst>
    <dgm:linClrLst meth="repeat">
      <a:schemeClr val="dk1">
        <a:alpha val="0"/>
      </a:schemeClr>
    </dgm:linClrLst>
    <dgm:effectClrLst/>
    <dgm:txLinClrLst/>
    <dgm:txFillClrLst meth="repeat">
      <a:schemeClr val="tx1"/>
    </dgm:txFillClrLst>
    <dgm:txEffectClrLst/>
  </dgm:styleLbl>
</dgm:colorsDef>
</file>

<file path=ppt/diagrams/colors3.xml><?xml version="1.0" encoding="utf-8"?>
<dgm:colorsDef xmlns:dgm="http://schemas.openxmlformats.org/drawingml/2006/diagram" xmlns:a="http://schemas.openxmlformats.org/drawingml/2006/main" uniqueId="urn:microsoft.com/office/officeart/2005/8/colors/accent1_2">
  <dgm:title val=""/>
  <dgm:desc val=""/>
  <dgm:catLst>
    <dgm:cat type="accent1" pri="11200"/>
  </dgm:catLst>
  <dgm:styleLbl name="node0">
    <dgm:fillClrLst meth="repeat"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alignNode1">
    <dgm:fillClrLst meth="repeat">
      <a:schemeClr val="accent1"/>
    </dgm:fillClrLst>
    <dgm:linClrLst meth="repeat">
      <a:schemeClr val="accent1"/>
    </dgm:linClrLst>
    <dgm:effectClrLst/>
    <dgm:txLinClrLst/>
    <dgm:txFillClrLst/>
    <dgm:txEffectClrLst/>
  </dgm:styleLbl>
  <dgm:styleLbl name="node1">
    <dgm:fillClrLst meth="repeat"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lnNode1">
    <dgm:fillClrLst meth="repeat"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vennNode1">
    <dgm:fillClrLst meth="repeat">
      <a:schemeClr val="accent1">
        <a:alpha val="50000"/>
      </a:schemeClr>
    </dgm:fillClrLst>
    <dgm:linClrLst meth="repeat">
      <a:schemeClr val="lt1"/>
    </dgm:linClrLst>
    <dgm:effectClrLst/>
    <dgm:txLinClrLst/>
    <dgm:txFillClrLst/>
    <dgm:txEffectClrLst/>
  </dgm:styleLbl>
  <dgm:styleLbl name="node2">
    <dgm:fillClrLst meth="repeat"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node3">
    <dgm:fillClrLst meth="repeat"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node4">
    <dgm:fillClrLst meth="repeat"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fgImgPlace1">
    <dgm:fillClrLst meth="repeat">
      <a:schemeClr val="accent1">
        <a:tint val="50000"/>
      </a:schemeClr>
    </dgm:fillClrLst>
    <dgm:linClrLst meth="repeat">
      <a:schemeClr val="lt1"/>
    </dgm:linClrLst>
    <dgm:effectClrLst/>
    <dgm:txLinClrLst/>
    <dgm:txFillClrLst meth="repeat">
      <a:schemeClr val="lt1"/>
    </dgm:txFillClrLst>
    <dgm:txEffectClrLst/>
  </dgm:styleLbl>
  <dgm:styleLbl name="alignImgPlace1">
    <dgm:fillClrLst meth="repeat">
      <a:schemeClr val="accent1">
        <a:tint val="50000"/>
      </a:schemeClr>
    </dgm:fillClrLst>
    <dgm:linClrLst meth="repeat">
      <a:schemeClr val="lt1"/>
    </dgm:linClrLst>
    <dgm:effectClrLst/>
    <dgm:txLinClrLst/>
    <dgm:txFillClrLst meth="repeat">
      <a:schemeClr val="lt1"/>
    </dgm:txFillClrLst>
    <dgm:txEffectClrLst/>
  </dgm:styleLbl>
  <dgm:styleLbl name="bgImgPlace1">
    <dgm:fillClrLst meth="repeat">
      <a:schemeClr val="accent1">
        <a:tint val="50000"/>
      </a:schemeClr>
    </dgm:fillClrLst>
    <dgm:linClrLst meth="repeat">
      <a:schemeClr val="lt1"/>
    </dgm:linClrLst>
    <dgm:effectClrLst/>
    <dgm:txLinClrLst/>
    <dgm:txFillClrLst meth="repeat">
      <a:schemeClr val="lt1"/>
    </dgm:txFillClrLst>
    <dgm:txEffectClrLst/>
  </dgm:styleLbl>
  <dgm:styleLbl name="sibTrans2D1">
    <dgm:fillClrLst meth="repeat">
      <a:schemeClr val="accent1">
        <a:tint val="60000"/>
      </a:schemeClr>
    </dgm:fillClrLst>
    <dgm:linClrLst meth="repeat">
      <a:schemeClr val="accent1">
        <a:tint val="60000"/>
      </a:schemeClr>
    </dgm:linClrLst>
    <dgm:effectClrLst/>
    <dgm:txLinClrLst/>
    <dgm:txFillClrLst/>
    <dgm:txEffectClrLst/>
  </dgm:styleLbl>
  <dgm:styleLbl name="fgSibTrans2D1">
    <dgm:fillClrLst meth="repeat">
      <a:schemeClr val="accent1">
        <a:tint val="60000"/>
      </a:schemeClr>
    </dgm:fillClrLst>
    <dgm:linClrLst meth="repeat">
      <a:schemeClr val="accent1">
        <a:tint val="60000"/>
      </a:schemeClr>
    </dgm:linClrLst>
    <dgm:effectClrLst/>
    <dgm:txLinClrLst/>
    <dgm:txFillClrLst/>
    <dgm:txEffectClrLst/>
  </dgm:styleLbl>
  <dgm:styleLbl name="bgSibTrans2D1">
    <dgm:fillClrLst meth="repeat">
      <a:schemeClr val="accent1">
        <a:tint val="60000"/>
      </a:schemeClr>
    </dgm:fillClrLst>
    <dgm:linClrLst meth="repeat">
      <a:schemeClr val="accent1">
        <a:tint val="60000"/>
      </a:schemeClr>
    </dgm:linClrLst>
    <dgm:effectClrLst/>
    <dgm:txLinClrLst/>
    <dgm:txFillClrLst/>
    <dgm:txEffectClrLst/>
  </dgm:styleLbl>
  <dgm:styleLbl name="sibTrans1D1">
    <dgm:fillClrLst meth="repeat">
      <a:schemeClr val="accent1"/>
    </dgm:fillClrLst>
    <dgm:linClrLst meth="repeat">
      <a:schemeClr val="accent1"/>
    </dgm:linClrLst>
    <dgm:effectClrLst/>
    <dgm:txLinClrLst/>
    <dgm:txFillClrLst meth="repeat">
      <a:schemeClr val="tx1"/>
    </dgm:txFillClrLst>
    <dgm:txEffectClrLst/>
  </dgm:styleLbl>
  <dgm:styleLbl name="callout">
    <dgm:fillClrLst meth="repeat">
      <a:schemeClr val="accent1"/>
    </dgm:fillClrLst>
    <dgm:linClrLst meth="repeat">
      <a:schemeClr val="accent1">
        <a:tint val="50000"/>
      </a:schemeClr>
    </dgm:linClrLst>
    <dgm:effectClrLst/>
    <dgm:txLinClrLst/>
    <dgm:txFillClrLst meth="repeat">
      <a:schemeClr val="tx1"/>
    </dgm:txFillClrLst>
    <dgm:txEffectClrLst/>
  </dgm:styleLbl>
  <dgm:styleLbl name="asst0">
    <dgm:fillClrLst meth="repeat"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asst1">
    <dgm:fillClrLst meth="repeat"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asst2">
    <dgm:fillClrLst meth="repeat"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asst3">
    <dgm:fillClrLst meth="repeat"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asst4">
    <dgm:fillClrLst meth="repeat"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parChTrans2D1">
    <dgm:fillClrLst meth="repeat">
      <a:schemeClr val="accent1">
        <a:tint val="60000"/>
      </a:schemeClr>
    </dgm:fillClrLst>
    <dgm:linClrLst meth="repeat">
      <a:schemeClr val="accent1">
        <a:tint val="60000"/>
      </a:schemeClr>
    </dgm:linClrLst>
    <dgm:effectClrLst/>
    <dgm:txLinClrLst/>
    <dgm:txFillClrLst meth="repeat">
      <a:schemeClr val="lt1"/>
    </dgm:txFillClrLst>
    <dgm:txEffectClrLst/>
  </dgm:styleLbl>
  <dgm:styleLbl name="parChTrans2D2">
    <dgm:fillClrLst meth="repeat">
      <a:schemeClr val="accent1"/>
    </dgm:fillClrLst>
    <dgm:linClrLst meth="repeat">
      <a:schemeClr val="accent1"/>
    </dgm:linClrLst>
    <dgm:effectClrLst/>
    <dgm:txLinClrLst/>
    <dgm:txFillClrLst meth="repeat">
      <a:schemeClr val="lt1"/>
    </dgm:txFillClrLst>
    <dgm:txEffectClrLst/>
  </dgm:styleLbl>
  <dgm:styleLbl name="parChTrans2D3">
    <dgm:fillClrLst meth="repeat">
      <a:schemeClr val="accent1"/>
    </dgm:fillClrLst>
    <dgm:linClrLst meth="repeat">
      <a:schemeClr val="accent1"/>
    </dgm:linClrLst>
    <dgm:effectClrLst/>
    <dgm:txLinClrLst/>
    <dgm:txFillClrLst meth="repeat">
      <a:schemeClr val="lt1"/>
    </dgm:txFillClrLst>
    <dgm:txEffectClrLst/>
  </dgm:styleLbl>
  <dgm:styleLbl name="parChTrans2D4">
    <dgm:fillClrLst meth="repeat">
      <a:schemeClr val="accent1"/>
    </dgm:fillClrLst>
    <dgm:linClrLst meth="repeat">
      <a:schemeClr val="accent1"/>
    </dgm:linClrLst>
    <dgm:effectClrLst/>
    <dgm:txLinClrLst/>
    <dgm:txFillClrLst meth="repeat">
      <a:schemeClr val="lt1"/>
    </dgm:txFillClrLst>
    <dgm:txEffectClrLst/>
  </dgm:styleLbl>
  <dgm:styleLbl name="parChTrans1D1">
    <dgm:fillClrLst meth="repeat">
      <a:schemeClr val="accent1"/>
    </dgm:fillClrLst>
    <dgm:linClrLst meth="repeat">
      <a:schemeClr val="accent1">
        <a:shade val="60000"/>
      </a:schemeClr>
    </dgm:linClrLst>
    <dgm:effectClrLst/>
    <dgm:txLinClrLst/>
    <dgm:txFillClrLst meth="repeat">
      <a:schemeClr val="tx1"/>
    </dgm:txFillClrLst>
    <dgm:txEffectClrLst/>
  </dgm:styleLbl>
  <dgm:styleLbl name="parChTrans1D2">
    <dgm:fillClrLst meth="repeat">
      <a:schemeClr val="accent1"/>
    </dgm:fillClrLst>
    <dgm:linClrLst meth="repeat">
      <a:schemeClr val="accent1">
        <a:shade val="60000"/>
      </a:schemeClr>
    </dgm:linClrLst>
    <dgm:effectClrLst/>
    <dgm:txLinClrLst/>
    <dgm:txFillClrLst meth="repeat">
      <a:schemeClr val="tx1"/>
    </dgm:txFillClrLst>
    <dgm:txEffectClrLst/>
  </dgm:styleLbl>
  <dgm:styleLbl name="parChTrans1D3">
    <dgm:fillClrLst meth="repeat">
      <a:schemeClr val="accent1"/>
    </dgm:fillClrLst>
    <dgm:linClrLst meth="repeat">
      <a:schemeClr val="accent1">
        <a:shade val="80000"/>
      </a:schemeClr>
    </dgm:linClrLst>
    <dgm:effectClrLst/>
    <dgm:txLinClrLst/>
    <dgm:txFillClrLst meth="repeat">
      <a:schemeClr val="tx1"/>
    </dgm:txFillClrLst>
    <dgm:txEffectClrLst/>
  </dgm:styleLbl>
  <dgm:styleLbl name="parChTrans1D4">
    <dgm:fillClrLst meth="repeat">
      <a:schemeClr val="accent1"/>
    </dgm:fillClrLst>
    <dgm:linClrLst meth="repeat">
      <a:schemeClr val="accent1">
        <a:shade val="80000"/>
      </a:schemeClr>
    </dgm:linClrLst>
    <dgm:effectClrLst/>
    <dgm:txLinClrLst/>
    <dgm:txFillClrLst meth="repeat">
      <a:schemeClr val="tx1"/>
    </dgm:txFillClrLst>
    <dgm:txEffectClrLst/>
  </dgm:styleLbl>
  <dgm:styleLbl name="fgAcc1">
    <dgm:fillClrLst meth="repeat">
      <a:schemeClr val="lt1">
        <a:alpha val="90000"/>
      </a:schemeClr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conFgAcc1">
    <dgm:fillClrLst meth="repeat">
      <a:schemeClr val="lt1">
        <a:alpha val="90000"/>
      </a:schemeClr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alignAcc1">
    <dgm:fillClrLst meth="repeat">
      <a:schemeClr val="lt1">
        <a:alpha val="90000"/>
      </a:schemeClr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trAlignAcc1">
    <dgm:fillClrLst meth="repeat">
      <a:schemeClr val="lt1">
        <a:alpha val="40000"/>
      </a:schemeClr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bgAcc1">
    <dgm:fillClrLst meth="repeat">
      <a:schemeClr val="lt1">
        <a:alpha val="90000"/>
      </a:schemeClr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solidFgAcc1">
    <dgm:fillClrLst meth="repeat">
      <a:schemeClr val="lt1"/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solidAlignAcc1">
    <dgm:fillClrLst meth="repeat">
      <a:schemeClr val="lt1"/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solidBgAcc1">
    <dgm:fillClrLst meth="repeat">
      <a:schemeClr val="lt1"/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fgAccFollowNode1">
    <dgm:fillClrLst meth="repeat">
      <a:schemeClr val="accent1">
        <a:alpha val="90000"/>
        <a:tint val="40000"/>
      </a:schemeClr>
    </dgm:fillClrLst>
    <dgm:linClrLst meth="repeat">
      <a:schemeClr val="accent1">
        <a:alpha val="90000"/>
        <a:tint val="40000"/>
      </a:schemeClr>
    </dgm:linClrLst>
    <dgm:effectClrLst/>
    <dgm:txLinClrLst/>
    <dgm:txFillClrLst meth="repeat">
      <a:schemeClr val="dk1"/>
    </dgm:txFillClrLst>
    <dgm:txEffectClrLst/>
  </dgm:styleLbl>
  <dgm:styleLbl name="alignAccFollowNode1">
    <dgm:fillClrLst meth="repeat">
      <a:schemeClr val="accent1">
        <a:alpha val="90000"/>
        <a:tint val="40000"/>
      </a:schemeClr>
    </dgm:fillClrLst>
    <dgm:linClrLst meth="repeat">
      <a:schemeClr val="accent1">
        <a:alpha val="90000"/>
        <a:tint val="40000"/>
      </a:schemeClr>
    </dgm:linClrLst>
    <dgm:effectClrLst/>
    <dgm:txLinClrLst/>
    <dgm:txFillClrLst meth="repeat">
      <a:schemeClr val="dk1"/>
    </dgm:txFillClrLst>
    <dgm:txEffectClrLst/>
  </dgm:styleLbl>
  <dgm:styleLbl name="bgAccFollowNode1">
    <dgm:fillClrLst meth="repeat">
      <a:schemeClr val="accent1">
        <a:alpha val="90000"/>
        <a:tint val="40000"/>
      </a:schemeClr>
    </dgm:fillClrLst>
    <dgm:linClrLst meth="repeat">
      <a:schemeClr val="accent1">
        <a:alpha val="90000"/>
        <a:tint val="40000"/>
      </a:schemeClr>
    </dgm:linClrLst>
    <dgm:effectClrLst/>
    <dgm:txLinClrLst/>
    <dgm:txFillClrLst meth="repeat">
      <a:schemeClr val="dk1"/>
    </dgm:txFillClrLst>
    <dgm:txEffectClrLst/>
  </dgm:styleLbl>
  <dgm:styleLbl name="fgAcc0">
    <dgm:fillClrLst meth="repeat">
      <a:schemeClr val="lt1">
        <a:alpha val="90000"/>
      </a:schemeClr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fgAcc2">
    <dgm:fillClrLst meth="repeat">
      <a:schemeClr val="lt1">
        <a:alpha val="90000"/>
      </a:schemeClr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fgAcc3">
    <dgm:fillClrLst meth="repeat">
      <a:schemeClr val="lt1">
        <a:alpha val="90000"/>
      </a:schemeClr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fgAcc4">
    <dgm:fillClrLst meth="repeat">
      <a:schemeClr val="lt1">
        <a:alpha val="90000"/>
      </a:schemeClr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bgShp">
    <dgm:fillClrLst meth="repeat">
      <a:schemeClr val="accent1">
        <a:tint val="40000"/>
      </a:schemeClr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dkBgShp">
    <dgm:fillClrLst meth="repeat">
      <a:schemeClr val="accent1">
        <a:shade val="80000"/>
      </a:schemeClr>
    </dgm:fillClrLst>
    <dgm:linClrLst meth="repeat">
      <a:schemeClr val="accent1"/>
    </dgm:linClrLst>
    <dgm:effectClrLst/>
    <dgm:txLinClrLst/>
    <dgm:txFillClrLst meth="repeat">
      <a:schemeClr val="lt1"/>
    </dgm:txFillClrLst>
    <dgm:txEffectClrLst/>
  </dgm:styleLbl>
  <dgm:styleLbl name="trBgShp">
    <dgm:fillClrLst meth="repeat">
      <a:schemeClr val="accent1">
        <a:tint val="50000"/>
        <a:alpha val="40000"/>
      </a:schemeClr>
    </dgm:fillClrLst>
    <dgm:linClrLst meth="repeat">
      <a:schemeClr val="accent1"/>
    </dgm:linClrLst>
    <dgm:effectClrLst/>
    <dgm:txLinClrLst/>
    <dgm:txFillClrLst meth="repeat">
      <a:schemeClr val="lt1"/>
    </dgm:txFillClrLst>
    <dgm:txEffectClrLst/>
  </dgm:styleLbl>
  <dgm:styleLbl name="fgShp">
    <dgm:fillClrLst meth="repeat">
      <a:schemeClr val="accent1">
        <a:tint val="60000"/>
      </a:schemeClr>
    </dgm:fillClrLst>
    <dgm:linClrLst meth="repeat">
      <a:schemeClr val="lt1"/>
    </dgm:linClrLst>
    <dgm:effectClrLst/>
    <dgm:txLinClrLst/>
    <dgm:txFillClrLst meth="repeat">
      <a:schemeClr val="dk1"/>
    </dgm:txFillClrLst>
    <dgm:txEffectClrLst/>
  </dgm:styleLbl>
  <dgm:styleLbl name="revTx">
    <dgm:fillClrLst meth="repeat">
      <a:schemeClr val="lt1">
        <a:alpha val="0"/>
      </a:schemeClr>
    </dgm:fillClrLst>
    <dgm:linClrLst meth="repeat">
      <a:schemeClr val="dk1">
        <a:alpha val="0"/>
      </a:schemeClr>
    </dgm:linClrLst>
    <dgm:effectClrLst/>
    <dgm:txLinClrLst/>
    <dgm:txFillClrLst meth="repeat">
      <a:schemeClr val="tx1"/>
    </dgm:txFillClrLst>
    <dgm:txEffectClrLst/>
  </dgm:styleLbl>
</dgm:colorsDef>
</file>

<file path=ppt/diagrams/data1.xml><?xml version="1.0" encoding="utf-8"?>
<dgm:dataModel xmlns:dgm="http://schemas.openxmlformats.org/drawingml/2006/diagram" xmlns:a="http://schemas.openxmlformats.org/drawingml/2006/main">
  <dgm:ptLst>
    <dgm:pt modelId="{1D776720-EAA0-4647-9FFD-FDF17895318A}" type="doc">
      <dgm:prSet loTypeId="urn:microsoft.com/office/officeart/2018/2/layout/IconVerticalSolidList" loCatId="icon" qsTypeId="urn:microsoft.com/office/officeart/2005/8/quickstyle/simple1" qsCatId="simple" csTypeId="urn:microsoft.com/office/officeart/2005/8/colors/accent2_2" csCatId="accent2" phldr="1"/>
      <dgm:spPr/>
      <dgm:t>
        <a:bodyPr/>
        <a:lstStyle/>
        <a:p>
          <a:endParaRPr lang="en-US"/>
        </a:p>
      </dgm:t>
    </dgm:pt>
    <dgm:pt modelId="{5E68B014-40D7-453F-8D67-0D3D0703695D}">
      <dgm:prSet/>
      <dgm:spPr/>
      <dgm:t>
        <a:bodyPr/>
        <a:lstStyle/>
        <a:p>
          <a:r>
            <a:rPr lang="en-US"/>
            <a:t>A TEAM is a </a:t>
          </a:r>
          <a:r>
            <a:rPr lang="en-US" i="1" u="sng"/>
            <a:t>thing</a:t>
          </a:r>
          <a:r>
            <a:rPr lang="en-US"/>
            <a:t>. </a:t>
          </a:r>
        </a:p>
      </dgm:t>
    </dgm:pt>
    <dgm:pt modelId="{A98B93AA-D0AE-481A-89DC-0E991C602830}" type="parTrans" cxnId="{144F3494-C7C6-4E22-AEBC-32013F2F7032}">
      <dgm:prSet/>
      <dgm:spPr/>
      <dgm:t>
        <a:bodyPr/>
        <a:lstStyle/>
        <a:p>
          <a:endParaRPr lang="en-US"/>
        </a:p>
      </dgm:t>
    </dgm:pt>
    <dgm:pt modelId="{884A1F19-1DF1-47E4-BD85-9C479C0F1E4A}" type="sibTrans" cxnId="{144F3494-C7C6-4E22-AEBC-32013F2F7032}">
      <dgm:prSet/>
      <dgm:spPr/>
      <dgm:t>
        <a:bodyPr/>
        <a:lstStyle/>
        <a:p>
          <a:endParaRPr lang="en-US"/>
        </a:p>
      </dgm:t>
    </dgm:pt>
    <dgm:pt modelId="{305ECB52-D7D8-41C2-8829-60A1E667E664}">
      <dgm:prSet custT="1"/>
      <dgm:spPr/>
      <dgm:t>
        <a:bodyPr/>
        <a:lstStyle/>
        <a:p>
          <a:r>
            <a:rPr lang="en-US" sz="2400"/>
            <a:t>A group of people working together toward a common goal.</a:t>
          </a:r>
        </a:p>
      </dgm:t>
    </dgm:pt>
    <dgm:pt modelId="{B6E0E598-7602-4041-89D1-20101FDB6F3D}" type="parTrans" cxnId="{DA9EC4E1-B54F-4DD2-8101-9875851EA97D}">
      <dgm:prSet/>
      <dgm:spPr/>
      <dgm:t>
        <a:bodyPr/>
        <a:lstStyle/>
        <a:p>
          <a:endParaRPr lang="en-US"/>
        </a:p>
      </dgm:t>
    </dgm:pt>
    <dgm:pt modelId="{A74C61F9-0BE5-4434-947A-489E56D90F58}" type="sibTrans" cxnId="{DA9EC4E1-B54F-4DD2-8101-9875851EA97D}">
      <dgm:prSet/>
      <dgm:spPr/>
      <dgm:t>
        <a:bodyPr/>
        <a:lstStyle/>
        <a:p>
          <a:endParaRPr lang="en-US"/>
        </a:p>
      </dgm:t>
    </dgm:pt>
    <dgm:pt modelId="{3121C865-EB21-4336-B9EB-BE87B32FB29B}">
      <dgm:prSet/>
      <dgm:spPr/>
      <dgm:t>
        <a:bodyPr/>
        <a:lstStyle/>
        <a:p>
          <a:r>
            <a:rPr lang="en-US"/>
            <a:t>COLLABORATION is a </a:t>
          </a:r>
          <a:r>
            <a:rPr lang="en-US" i="1" u="sng"/>
            <a:t>process</a:t>
          </a:r>
          <a:r>
            <a:rPr lang="en-US"/>
            <a:t>.</a:t>
          </a:r>
        </a:p>
      </dgm:t>
    </dgm:pt>
    <dgm:pt modelId="{692D7FAB-EC3C-42E7-8C14-0A7F0168C794}" type="parTrans" cxnId="{0E3DD467-0EA5-45CE-8040-D69B0BFB3851}">
      <dgm:prSet/>
      <dgm:spPr/>
      <dgm:t>
        <a:bodyPr/>
        <a:lstStyle/>
        <a:p>
          <a:endParaRPr lang="en-US"/>
        </a:p>
      </dgm:t>
    </dgm:pt>
    <dgm:pt modelId="{2708B6F0-E8A3-466F-BE4B-86E286CD6A5B}" type="sibTrans" cxnId="{0E3DD467-0EA5-45CE-8040-D69B0BFB3851}">
      <dgm:prSet/>
      <dgm:spPr/>
      <dgm:t>
        <a:bodyPr/>
        <a:lstStyle/>
        <a:p>
          <a:endParaRPr lang="en-US"/>
        </a:p>
      </dgm:t>
    </dgm:pt>
    <dgm:pt modelId="{9AB9903C-240E-4225-A842-BDCB4F29DCEA}">
      <dgm:prSet custT="1"/>
      <dgm:spPr/>
      <dgm:t>
        <a:bodyPr/>
        <a:lstStyle/>
        <a:p>
          <a:r>
            <a:rPr lang="en-US" sz="2400"/>
            <a:t>The way in which people work together to achieve a common goal. </a:t>
          </a:r>
        </a:p>
      </dgm:t>
    </dgm:pt>
    <dgm:pt modelId="{4341D48A-C595-4208-884A-27FC0D479765}" type="parTrans" cxnId="{75267046-53AA-47D5-A8A3-60203831875F}">
      <dgm:prSet/>
      <dgm:spPr/>
      <dgm:t>
        <a:bodyPr/>
        <a:lstStyle/>
        <a:p>
          <a:endParaRPr lang="en-US"/>
        </a:p>
      </dgm:t>
    </dgm:pt>
    <dgm:pt modelId="{A0AA68A5-73A3-47A0-819E-2EE521341D91}" type="sibTrans" cxnId="{75267046-53AA-47D5-A8A3-60203831875F}">
      <dgm:prSet/>
      <dgm:spPr/>
      <dgm:t>
        <a:bodyPr/>
        <a:lstStyle/>
        <a:p>
          <a:endParaRPr lang="en-US"/>
        </a:p>
      </dgm:t>
    </dgm:pt>
    <dgm:pt modelId="{80ADE699-D738-442E-BFEC-76FBF9BF50A2}" type="pres">
      <dgm:prSet presAssocID="{1D776720-EAA0-4647-9FFD-FDF17895318A}" presName="root" presStyleCnt="0">
        <dgm:presLayoutVars>
          <dgm:dir/>
          <dgm:resizeHandles val="exact"/>
        </dgm:presLayoutVars>
      </dgm:prSet>
      <dgm:spPr/>
    </dgm:pt>
    <dgm:pt modelId="{BD42FA05-1A36-491F-99F8-0E678344177C}" type="pres">
      <dgm:prSet presAssocID="{5E68B014-40D7-453F-8D67-0D3D0703695D}" presName="compNode" presStyleCnt="0"/>
      <dgm:spPr/>
    </dgm:pt>
    <dgm:pt modelId="{F5DB77E4-B3B9-4B31-ABC6-62D01D311688}" type="pres">
      <dgm:prSet presAssocID="{5E68B014-40D7-453F-8D67-0D3D0703695D}" presName="bgRect" presStyleLbl="bgShp" presStyleIdx="0" presStyleCnt="2"/>
      <dgm:spPr/>
    </dgm:pt>
    <dgm:pt modelId="{A4DCD254-5037-4F95-BDF2-940503DF1572}" type="pres">
      <dgm:prSet presAssocID="{5E68B014-40D7-453F-8D67-0D3D0703695D}" presName="iconRect" presStyleLbl="node1" presStyleIdx="0" presStyleCnt="2"/>
      <dgm:spPr>
        <a:blipFill>
          <a:blip xmlns:r="http://schemas.openxmlformats.org/officeDocument/2006/relationships" r:embed="rId1">
            <a:extLst>
              <a:ext uri="{28A0092B-C50C-407E-A947-70E740481C1C}">
                <a14:useLocalDpi xmlns:a14="http://schemas.microsoft.com/office/drawing/2010/main" val="0"/>
              </a:ext>
              <a:ext uri="{96DAC541-7B7A-43D3-8B79-37D633B846F1}">
                <asvg:svgBlip xmlns:asvg="http://schemas.microsoft.com/office/drawing/2016/SVG/main" r:embed="rId2"/>
              </a:ext>
            </a:extLst>
          </a:blip>
          <a:stretch>
            <a:fillRect/>
          </a:stretch>
        </a:blipFill>
        <a:ln>
          <a:noFill/>
        </a:ln>
      </dgm:spPr>
      <dgm:extLst>
        <a:ext uri="{E40237B7-FDA0-4F09-8148-C483321AD2D9}">
          <dgm14:cNvPr xmlns:dgm14="http://schemas.microsoft.com/office/drawing/2010/diagram" id="0" name="" descr="Cheers"/>
        </a:ext>
      </dgm:extLst>
    </dgm:pt>
    <dgm:pt modelId="{F0ADC642-06F6-4D8F-B3CB-9FFC9907C426}" type="pres">
      <dgm:prSet presAssocID="{5E68B014-40D7-453F-8D67-0D3D0703695D}" presName="spaceRect" presStyleCnt="0"/>
      <dgm:spPr/>
    </dgm:pt>
    <dgm:pt modelId="{68974CA9-B8D3-4F32-9F76-F1D7DC4ED84E}" type="pres">
      <dgm:prSet presAssocID="{5E68B014-40D7-453F-8D67-0D3D0703695D}" presName="parTx" presStyleLbl="revTx" presStyleIdx="0" presStyleCnt="4">
        <dgm:presLayoutVars>
          <dgm:chMax val="0"/>
          <dgm:chPref val="0"/>
        </dgm:presLayoutVars>
      </dgm:prSet>
      <dgm:spPr/>
    </dgm:pt>
    <dgm:pt modelId="{50C3B810-0382-4DF2-B8D9-BB83550A2851}" type="pres">
      <dgm:prSet presAssocID="{5E68B014-40D7-453F-8D67-0D3D0703695D}" presName="desTx" presStyleLbl="revTx" presStyleIdx="1" presStyleCnt="4">
        <dgm:presLayoutVars/>
      </dgm:prSet>
      <dgm:spPr/>
    </dgm:pt>
    <dgm:pt modelId="{21FA7D7B-E73E-4A3F-9BBF-98B281707394}" type="pres">
      <dgm:prSet presAssocID="{884A1F19-1DF1-47E4-BD85-9C479C0F1E4A}" presName="sibTrans" presStyleCnt="0"/>
      <dgm:spPr/>
    </dgm:pt>
    <dgm:pt modelId="{14137DB3-DDBD-481A-9FD2-99FE5D5CDE39}" type="pres">
      <dgm:prSet presAssocID="{3121C865-EB21-4336-B9EB-BE87B32FB29B}" presName="compNode" presStyleCnt="0"/>
      <dgm:spPr/>
    </dgm:pt>
    <dgm:pt modelId="{4B277716-5356-4E9D-A016-8BF951962718}" type="pres">
      <dgm:prSet presAssocID="{3121C865-EB21-4336-B9EB-BE87B32FB29B}" presName="bgRect" presStyleLbl="bgShp" presStyleIdx="1" presStyleCnt="2"/>
      <dgm:spPr/>
    </dgm:pt>
    <dgm:pt modelId="{63F98078-7358-43C2-A318-4695257437E5}" type="pres">
      <dgm:prSet presAssocID="{3121C865-EB21-4336-B9EB-BE87B32FB29B}" presName="iconRect" presStyleLbl="node1" presStyleIdx="1" presStyleCnt="2"/>
      <dgm:spPr>
        <a:blipFill>
          <a:blip xmlns:r="http://schemas.openxmlformats.org/officeDocument/2006/relationships" r:embed="rId3">
            <a:extLst>
              <a:ext uri="{28A0092B-C50C-407E-A947-70E740481C1C}">
                <a14:useLocalDpi xmlns:a14="http://schemas.microsoft.com/office/drawing/2010/main" val="0"/>
              </a:ext>
              <a:ext uri="{96DAC541-7B7A-43D3-8B79-37D633B846F1}">
                <asvg:svgBlip xmlns:asvg="http://schemas.microsoft.com/office/drawing/2016/SVG/main" r:embed="rId4"/>
              </a:ext>
            </a:extLst>
          </a:blip>
          <a:stretch>
            <a:fillRect/>
          </a:stretch>
        </a:blipFill>
        <a:ln>
          <a:noFill/>
        </a:ln>
      </dgm:spPr>
      <dgm:extLst>
        <a:ext uri="{E40237B7-FDA0-4F09-8148-C483321AD2D9}">
          <dgm14:cNvPr xmlns:dgm14="http://schemas.microsoft.com/office/drawing/2010/diagram" id="0" name="" descr="Users"/>
        </a:ext>
      </dgm:extLst>
    </dgm:pt>
    <dgm:pt modelId="{933807EA-4920-413F-BA5A-4CF9AD247D49}" type="pres">
      <dgm:prSet presAssocID="{3121C865-EB21-4336-B9EB-BE87B32FB29B}" presName="spaceRect" presStyleCnt="0"/>
      <dgm:spPr/>
    </dgm:pt>
    <dgm:pt modelId="{229CFD3F-E720-400D-97A6-468A46CAF7BF}" type="pres">
      <dgm:prSet presAssocID="{3121C865-EB21-4336-B9EB-BE87B32FB29B}" presName="parTx" presStyleLbl="revTx" presStyleIdx="2" presStyleCnt="4">
        <dgm:presLayoutVars>
          <dgm:chMax val="0"/>
          <dgm:chPref val="0"/>
        </dgm:presLayoutVars>
      </dgm:prSet>
      <dgm:spPr/>
    </dgm:pt>
    <dgm:pt modelId="{B40EA619-F55B-45F3-99CC-B186D4B14E33}" type="pres">
      <dgm:prSet presAssocID="{3121C865-EB21-4336-B9EB-BE87B32FB29B}" presName="desTx" presStyleLbl="revTx" presStyleIdx="3" presStyleCnt="4">
        <dgm:presLayoutVars/>
      </dgm:prSet>
      <dgm:spPr/>
    </dgm:pt>
  </dgm:ptLst>
  <dgm:cxnLst>
    <dgm:cxn modelId="{B4CD7912-2FAE-470F-8BF0-19A845C20080}" type="presOf" srcId="{1D776720-EAA0-4647-9FFD-FDF17895318A}" destId="{80ADE699-D738-442E-BFEC-76FBF9BF50A2}" srcOrd="0" destOrd="0" presId="urn:microsoft.com/office/officeart/2018/2/layout/IconVerticalSolidList"/>
    <dgm:cxn modelId="{75267046-53AA-47D5-A8A3-60203831875F}" srcId="{3121C865-EB21-4336-B9EB-BE87B32FB29B}" destId="{9AB9903C-240E-4225-A842-BDCB4F29DCEA}" srcOrd="0" destOrd="0" parTransId="{4341D48A-C595-4208-884A-27FC0D479765}" sibTransId="{A0AA68A5-73A3-47A0-819E-2EE521341D91}"/>
    <dgm:cxn modelId="{0E3DD467-0EA5-45CE-8040-D69B0BFB3851}" srcId="{1D776720-EAA0-4647-9FFD-FDF17895318A}" destId="{3121C865-EB21-4336-B9EB-BE87B32FB29B}" srcOrd="1" destOrd="0" parTransId="{692D7FAB-EC3C-42E7-8C14-0A7F0168C794}" sibTransId="{2708B6F0-E8A3-466F-BE4B-86E286CD6A5B}"/>
    <dgm:cxn modelId="{1273536B-781D-4A69-8BF9-151E9E754D91}" type="presOf" srcId="{5E68B014-40D7-453F-8D67-0D3D0703695D}" destId="{68974CA9-B8D3-4F32-9F76-F1D7DC4ED84E}" srcOrd="0" destOrd="0" presId="urn:microsoft.com/office/officeart/2018/2/layout/IconVerticalSolidList"/>
    <dgm:cxn modelId="{144F3494-C7C6-4E22-AEBC-32013F2F7032}" srcId="{1D776720-EAA0-4647-9FFD-FDF17895318A}" destId="{5E68B014-40D7-453F-8D67-0D3D0703695D}" srcOrd="0" destOrd="0" parTransId="{A98B93AA-D0AE-481A-89DC-0E991C602830}" sibTransId="{884A1F19-1DF1-47E4-BD85-9C479C0F1E4A}"/>
    <dgm:cxn modelId="{6C2BDFD5-2516-4353-8248-24FE0223E960}" type="presOf" srcId="{3121C865-EB21-4336-B9EB-BE87B32FB29B}" destId="{229CFD3F-E720-400D-97A6-468A46CAF7BF}" srcOrd="0" destOrd="0" presId="urn:microsoft.com/office/officeart/2018/2/layout/IconVerticalSolidList"/>
    <dgm:cxn modelId="{261EC7D8-0BD5-4846-BA8D-7400A15AF0EC}" type="presOf" srcId="{305ECB52-D7D8-41C2-8829-60A1E667E664}" destId="{50C3B810-0382-4DF2-B8D9-BB83550A2851}" srcOrd="0" destOrd="0" presId="urn:microsoft.com/office/officeart/2018/2/layout/IconVerticalSolidList"/>
    <dgm:cxn modelId="{DA9EC4E1-B54F-4DD2-8101-9875851EA97D}" srcId="{5E68B014-40D7-453F-8D67-0D3D0703695D}" destId="{305ECB52-D7D8-41C2-8829-60A1E667E664}" srcOrd="0" destOrd="0" parTransId="{B6E0E598-7602-4041-89D1-20101FDB6F3D}" sibTransId="{A74C61F9-0BE5-4434-947A-489E56D90F58}"/>
    <dgm:cxn modelId="{2F1259FE-1492-4776-B747-99D953F7AAE8}" type="presOf" srcId="{9AB9903C-240E-4225-A842-BDCB4F29DCEA}" destId="{B40EA619-F55B-45F3-99CC-B186D4B14E33}" srcOrd="0" destOrd="0" presId="urn:microsoft.com/office/officeart/2018/2/layout/IconVerticalSolidList"/>
    <dgm:cxn modelId="{FEBAA88B-8CFB-4A31-9B21-3DC8ED3523F6}" type="presParOf" srcId="{80ADE699-D738-442E-BFEC-76FBF9BF50A2}" destId="{BD42FA05-1A36-491F-99F8-0E678344177C}" srcOrd="0" destOrd="0" presId="urn:microsoft.com/office/officeart/2018/2/layout/IconVerticalSolidList"/>
    <dgm:cxn modelId="{02DED69D-C004-46AC-99BF-8A6012EA3FDC}" type="presParOf" srcId="{BD42FA05-1A36-491F-99F8-0E678344177C}" destId="{F5DB77E4-B3B9-4B31-ABC6-62D01D311688}" srcOrd="0" destOrd="0" presId="urn:microsoft.com/office/officeart/2018/2/layout/IconVerticalSolidList"/>
    <dgm:cxn modelId="{09624A05-E813-49EE-B23C-55F48AAA1FCB}" type="presParOf" srcId="{BD42FA05-1A36-491F-99F8-0E678344177C}" destId="{A4DCD254-5037-4F95-BDF2-940503DF1572}" srcOrd="1" destOrd="0" presId="urn:microsoft.com/office/officeart/2018/2/layout/IconVerticalSolidList"/>
    <dgm:cxn modelId="{E7E347A6-C9A3-4770-98EE-93A87540CEAE}" type="presParOf" srcId="{BD42FA05-1A36-491F-99F8-0E678344177C}" destId="{F0ADC642-06F6-4D8F-B3CB-9FFC9907C426}" srcOrd="2" destOrd="0" presId="urn:microsoft.com/office/officeart/2018/2/layout/IconVerticalSolidList"/>
    <dgm:cxn modelId="{B1B3B84E-8960-4BAB-B4F3-D26FE688E3F3}" type="presParOf" srcId="{BD42FA05-1A36-491F-99F8-0E678344177C}" destId="{68974CA9-B8D3-4F32-9F76-F1D7DC4ED84E}" srcOrd="3" destOrd="0" presId="urn:microsoft.com/office/officeart/2018/2/layout/IconVerticalSolidList"/>
    <dgm:cxn modelId="{C5862470-0C1B-4EAD-B7EF-28547E7024FE}" type="presParOf" srcId="{BD42FA05-1A36-491F-99F8-0E678344177C}" destId="{50C3B810-0382-4DF2-B8D9-BB83550A2851}" srcOrd="4" destOrd="0" presId="urn:microsoft.com/office/officeart/2018/2/layout/IconVerticalSolidList"/>
    <dgm:cxn modelId="{48233CBB-3E15-4A15-9523-BE41420BFF6C}" type="presParOf" srcId="{80ADE699-D738-442E-BFEC-76FBF9BF50A2}" destId="{21FA7D7B-E73E-4A3F-9BBF-98B281707394}" srcOrd="1" destOrd="0" presId="urn:microsoft.com/office/officeart/2018/2/layout/IconVerticalSolidList"/>
    <dgm:cxn modelId="{EA00F00A-EEF0-4C24-B5D1-B89590D5C07D}" type="presParOf" srcId="{80ADE699-D738-442E-BFEC-76FBF9BF50A2}" destId="{14137DB3-DDBD-481A-9FD2-99FE5D5CDE39}" srcOrd="2" destOrd="0" presId="urn:microsoft.com/office/officeart/2018/2/layout/IconVerticalSolidList"/>
    <dgm:cxn modelId="{6FD60FCD-FE01-4685-A770-53AC4D97A946}" type="presParOf" srcId="{14137DB3-DDBD-481A-9FD2-99FE5D5CDE39}" destId="{4B277716-5356-4E9D-A016-8BF951962718}" srcOrd="0" destOrd="0" presId="urn:microsoft.com/office/officeart/2018/2/layout/IconVerticalSolidList"/>
    <dgm:cxn modelId="{EA61CEE7-848F-4ADB-A9F4-11D25D273D61}" type="presParOf" srcId="{14137DB3-DDBD-481A-9FD2-99FE5D5CDE39}" destId="{63F98078-7358-43C2-A318-4695257437E5}" srcOrd="1" destOrd="0" presId="urn:microsoft.com/office/officeart/2018/2/layout/IconVerticalSolidList"/>
    <dgm:cxn modelId="{29DCFE2D-F214-4A65-B48D-DD7E91349E1B}" type="presParOf" srcId="{14137DB3-DDBD-481A-9FD2-99FE5D5CDE39}" destId="{933807EA-4920-413F-BA5A-4CF9AD247D49}" srcOrd="2" destOrd="0" presId="urn:microsoft.com/office/officeart/2018/2/layout/IconVerticalSolidList"/>
    <dgm:cxn modelId="{B5CB10F5-9531-4198-BA48-7E442698C083}" type="presParOf" srcId="{14137DB3-DDBD-481A-9FD2-99FE5D5CDE39}" destId="{229CFD3F-E720-400D-97A6-468A46CAF7BF}" srcOrd="3" destOrd="0" presId="urn:microsoft.com/office/officeart/2018/2/layout/IconVerticalSolidList"/>
    <dgm:cxn modelId="{F8F9D592-CFDD-4A75-971C-9B47D0535905}" type="presParOf" srcId="{14137DB3-DDBD-481A-9FD2-99FE5D5CDE39}" destId="{B40EA619-F55B-45F3-99CC-B186D4B14E33}" srcOrd="4" destOrd="0" presId="urn:microsoft.com/office/officeart/2018/2/layout/IconVerticalSolidList"/>
  </dgm:cxnLst>
  <dgm:bg/>
  <dgm:whole/>
  <dgm:extLst>
    <a:ext uri="http://schemas.microsoft.com/office/drawing/2008/diagram">
      <dsp:dataModelExt xmlns:dsp="http://schemas.microsoft.com/office/drawing/2008/diagram" relId="rId6" minVer="http://schemas.openxmlformats.org/drawingml/2006/diagram"/>
    </a:ext>
  </dgm:extLst>
</dgm:dataModel>
</file>

<file path=ppt/diagrams/data2.xml><?xml version="1.0" encoding="utf-8"?>
<dgm:dataModel xmlns:dgm="http://schemas.openxmlformats.org/drawingml/2006/diagram" xmlns:a="http://schemas.openxmlformats.org/drawingml/2006/main">
  <dgm:ptLst>
    <dgm:pt modelId="{2E3A07C0-7CA7-4AF3-A25E-5DF8D46C1BE3}" type="doc">
      <dgm:prSet loTypeId="urn:microsoft.com/office/officeart/2005/8/layout/hierarchy1" loCatId="hierarchy" qsTypeId="urn:microsoft.com/office/officeart/2005/8/quickstyle/simple1" qsCatId="simple" csTypeId="urn:microsoft.com/office/officeart/2005/8/colors/accent1_2" csCatId="accent1"/>
      <dgm:spPr/>
      <dgm:t>
        <a:bodyPr/>
        <a:lstStyle/>
        <a:p>
          <a:endParaRPr lang="en-US"/>
        </a:p>
      </dgm:t>
    </dgm:pt>
    <dgm:pt modelId="{EECBE4CC-F3BE-437E-AEB4-606C11F91BCF}">
      <dgm:prSet/>
      <dgm:spPr/>
      <dgm:t>
        <a:bodyPr/>
        <a:lstStyle/>
        <a:p>
          <a:r>
            <a:rPr lang="en-US"/>
            <a:t>Task or Process Conflict</a:t>
          </a:r>
        </a:p>
      </dgm:t>
    </dgm:pt>
    <dgm:pt modelId="{760A4746-7DFA-4764-AD02-F19EF01CBFF0}" type="parTrans" cxnId="{35E6B4C3-3588-4F6F-BD58-248E0BAC17E7}">
      <dgm:prSet/>
      <dgm:spPr/>
      <dgm:t>
        <a:bodyPr/>
        <a:lstStyle/>
        <a:p>
          <a:endParaRPr lang="en-US"/>
        </a:p>
      </dgm:t>
    </dgm:pt>
    <dgm:pt modelId="{64CB7B72-A0B7-4AA2-B6D9-4E8AEF450783}" type="sibTrans" cxnId="{35E6B4C3-3588-4F6F-BD58-248E0BAC17E7}">
      <dgm:prSet/>
      <dgm:spPr/>
      <dgm:t>
        <a:bodyPr/>
        <a:lstStyle/>
        <a:p>
          <a:endParaRPr lang="en-US"/>
        </a:p>
      </dgm:t>
    </dgm:pt>
    <dgm:pt modelId="{3F5025AC-CAB5-48F2-8133-43699150ACCB}">
      <dgm:prSet/>
      <dgm:spPr/>
      <dgm:t>
        <a:bodyPr/>
        <a:lstStyle/>
        <a:p>
          <a:r>
            <a:rPr lang="en-US"/>
            <a:t>Relationship Conflict</a:t>
          </a:r>
        </a:p>
      </dgm:t>
    </dgm:pt>
    <dgm:pt modelId="{1BD47B02-9A8A-43A2-B188-B9CD25A6F6D2}" type="parTrans" cxnId="{EC43AB7A-473D-4DE8-9BA6-0ACA5D557226}">
      <dgm:prSet/>
      <dgm:spPr/>
      <dgm:t>
        <a:bodyPr/>
        <a:lstStyle/>
        <a:p>
          <a:endParaRPr lang="en-US"/>
        </a:p>
      </dgm:t>
    </dgm:pt>
    <dgm:pt modelId="{C4441FE1-9A30-4760-B2DE-AB85F08FA839}" type="sibTrans" cxnId="{EC43AB7A-473D-4DE8-9BA6-0ACA5D557226}">
      <dgm:prSet/>
      <dgm:spPr/>
      <dgm:t>
        <a:bodyPr/>
        <a:lstStyle/>
        <a:p>
          <a:endParaRPr lang="en-US"/>
        </a:p>
      </dgm:t>
    </dgm:pt>
    <dgm:pt modelId="{39C630E4-2009-41AA-9D87-BC65445F1B46}">
      <dgm:prSet/>
      <dgm:spPr/>
      <dgm:t>
        <a:bodyPr/>
        <a:lstStyle/>
        <a:p>
          <a:r>
            <a:rPr lang="en-US"/>
            <a:t>Value Conflict</a:t>
          </a:r>
        </a:p>
      </dgm:t>
    </dgm:pt>
    <dgm:pt modelId="{BD842406-2ED1-4AD6-82F6-541B712C3C45}" type="parTrans" cxnId="{FC64FD5A-B706-4196-B8B5-1807E2C0D0C9}">
      <dgm:prSet/>
      <dgm:spPr/>
      <dgm:t>
        <a:bodyPr/>
        <a:lstStyle/>
        <a:p>
          <a:endParaRPr lang="en-US"/>
        </a:p>
      </dgm:t>
    </dgm:pt>
    <dgm:pt modelId="{41C2A785-EB34-49DC-818C-8256BD401314}" type="sibTrans" cxnId="{FC64FD5A-B706-4196-B8B5-1807E2C0D0C9}">
      <dgm:prSet/>
      <dgm:spPr/>
      <dgm:t>
        <a:bodyPr/>
        <a:lstStyle/>
        <a:p>
          <a:endParaRPr lang="en-US"/>
        </a:p>
      </dgm:t>
    </dgm:pt>
    <dgm:pt modelId="{C58FB70E-C7D5-407D-994A-068AA1709892}" type="pres">
      <dgm:prSet presAssocID="{2E3A07C0-7CA7-4AF3-A25E-5DF8D46C1BE3}" presName="hierChild1" presStyleCnt="0">
        <dgm:presLayoutVars>
          <dgm:chPref val="1"/>
          <dgm:dir/>
          <dgm:animOne val="branch"/>
          <dgm:animLvl val="lvl"/>
          <dgm:resizeHandles/>
        </dgm:presLayoutVars>
      </dgm:prSet>
      <dgm:spPr/>
    </dgm:pt>
    <dgm:pt modelId="{27DDEB8F-A1AC-4558-B060-4D8A791BD34B}" type="pres">
      <dgm:prSet presAssocID="{EECBE4CC-F3BE-437E-AEB4-606C11F91BCF}" presName="hierRoot1" presStyleCnt="0"/>
      <dgm:spPr/>
    </dgm:pt>
    <dgm:pt modelId="{6BECEFE5-EF90-4C24-BE21-14DAF7BBDF22}" type="pres">
      <dgm:prSet presAssocID="{EECBE4CC-F3BE-437E-AEB4-606C11F91BCF}" presName="composite" presStyleCnt="0"/>
      <dgm:spPr/>
    </dgm:pt>
    <dgm:pt modelId="{411FAE8C-5A39-4775-A21A-870EE3B87A08}" type="pres">
      <dgm:prSet presAssocID="{EECBE4CC-F3BE-437E-AEB4-606C11F91BCF}" presName="background" presStyleLbl="node0" presStyleIdx="0" presStyleCnt="3"/>
      <dgm:spPr/>
    </dgm:pt>
    <dgm:pt modelId="{E048C59E-7FE5-4112-8592-A83A81012E7F}" type="pres">
      <dgm:prSet presAssocID="{EECBE4CC-F3BE-437E-AEB4-606C11F91BCF}" presName="text" presStyleLbl="fgAcc0" presStyleIdx="0" presStyleCnt="3">
        <dgm:presLayoutVars>
          <dgm:chPref val="3"/>
        </dgm:presLayoutVars>
      </dgm:prSet>
      <dgm:spPr/>
    </dgm:pt>
    <dgm:pt modelId="{C7C84C65-4B72-42BB-8D53-6BB98CDB8CBB}" type="pres">
      <dgm:prSet presAssocID="{EECBE4CC-F3BE-437E-AEB4-606C11F91BCF}" presName="hierChild2" presStyleCnt="0"/>
      <dgm:spPr/>
    </dgm:pt>
    <dgm:pt modelId="{1543E4A9-3FAC-4412-9234-C74C55B27516}" type="pres">
      <dgm:prSet presAssocID="{3F5025AC-CAB5-48F2-8133-43699150ACCB}" presName="hierRoot1" presStyleCnt="0"/>
      <dgm:spPr/>
    </dgm:pt>
    <dgm:pt modelId="{23E8CD0C-543B-46B3-A4E5-B458C488DA02}" type="pres">
      <dgm:prSet presAssocID="{3F5025AC-CAB5-48F2-8133-43699150ACCB}" presName="composite" presStyleCnt="0"/>
      <dgm:spPr/>
    </dgm:pt>
    <dgm:pt modelId="{84D325CB-A254-49E8-A148-49A61EFDC8EF}" type="pres">
      <dgm:prSet presAssocID="{3F5025AC-CAB5-48F2-8133-43699150ACCB}" presName="background" presStyleLbl="node0" presStyleIdx="1" presStyleCnt="3"/>
      <dgm:spPr/>
    </dgm:pt>
    <dgm:pt modelId="{6D0D3ABA-3157-4876-9CEA-B98F647513B9}" type="pres">
      <dgm:prSet presAssocID="{3F5025AC-CAB5-48F2-8133-43699150ACCB}" presName="text" presStyleLbl="fgAcc0" presStyleIdx="1" presStyleCnt="3">
        <dgm:presLayoutVars>
          <dgm:chPref val="3"/>
        </dgm:presLayoutVars>
      </dgm:prSet>
      <dgm:spPr/>
    </dgm:pt>
    <dgm:pt modelId="{5405F439-5F28-451D-954D-5F0344BBEC5B}" type="pres">
      <dgm:prSet presAssocID="{3F5025AC-CAB5-48F2-8133-43699150ACCB}" presName="hierChild2" presStyleCnt="0"/>
      <dgm:spPr/>
    </dgm:pt>
    <dgm:pt modelId="{49B6BAF5-F393-494D-A437-824E31412A78}" type="pres">
      <dgm:prSet presAssocID="{39C630E4-2009-41AA-9D87-BC65445F1B46}" presName="hierRoot1" presStyleCnt="0"/>
      <dgm:spPr/>
    </dgm:pt>
    <dgm:pt modelId="{01361BDA-73C4-449C-8B2C-D6358C98065F}" type="pres">
      <dgm:prSet presAssocID="{39C630E4-2009-41AA-9D87-BC65445F1B46}" presName="composite" presStyleCnt="0"/>
      <dgm:spPr/>
    </dgm:pt>
    <dgm:pt modelId="{D3AAFFAA-6AEF-4596-B950-BEA8B942B70C}" type="pres">
      <dgm:prSet presAssocID="{39C630E4-2009-41AA-9D87-BC65445F1B46}" presName="background" presStyleLbl="node0" presStyleIdx="2" presStyleCnt="3"/>
      <dgm:spPr/>
    </dgm:pt>
    <dgm:pt modelId="{3CE48D46-A94B-40D1-B9E9-038F3BDDF968}" type="pres">
      <dgm:prSet presAssocID="{39C630E4-2009-41AA-9D87-BC65445F1B46}" presName="text" presStyleLbl="fgAcc0" presStyleIdx="2" presStyleCnt="3">
        <dgm:presLayoutVars>
          <dgm:chPref val="3"/>
        </dgm:presLayoutVars>
      </dgm:prSet>
      <dgm:spPr/>
    </dgm:pt>
    <dgm:pt modelId="{01B2557B-8B67-41CB-B648-083FA311E8DB}" type="pres">
      <dgm:prSet presAssocID="{39C630E4-2009-41AA-9D87-BC65445F1B46}" presName="hierChild2" presStyleCnt="0"/>
      <dgm:spPr/>
    </dgm:pt>
  </dgm:ptLst>
  <dgm:cxnLst>
    <dgm:cxn modelId="{BEB95822-4CF6-46B1-A5C3-27CDE21E0B7F}" type="presOf" srcId="{39C630E4-2009-41AA-9D87-BC65445F1B46}" destId="{3CE48D46-A94B-40D1-B9E9-038F3BDDF968}" srcOrd="0" destOrd="0" presId="urn:microsoft.com/office/officeart/2005/8/layout/hierarchy1"/>
    <dgm:cxn modelId="{EC43AB7A-473D-4DE8-9BA6-0ACA5D557226}" srcId="{2E3A07C0-7CA7-4AF3-A25E-5DF8D46C1BE3}" destId="{3F5025AC-CAB5-48F2-8133-43699150ACCB}" srcOrd="1" destOrd="0" parTransId="{1BD47B02-9A8A-43A2-B188-B9CD25A6F6D2}" sibTransId="{C4441FE1-9A30-4760-B2DE-AB85F08FA839}"/>
    <dgm:cxn modelId="{FC64FD5A-B706-4196-B8B5-1807E2C0D0C9}" srcId="{2E3A07C0-7CA7-4AF3-A25E-5DF8D46C1BE3}" destId="{39C630E4-2009-41AA-9D87-BC65445F1B46}" srcOrd="2" destOrd="0" parTransId="{BD842406-2ED1-4AD6-82F6-541B712C3C45}" sibTransId="{41C2A785-EB34-49DC-818C-8256BD401314}"/>
    <dgm:cxn modelId="{35E6B4C3-3588-4F6F-BD58-248E0BAC17E7}" srcId="{2E3A07C0-7CA7-4AF3-A25E-5DF8D46C1BE3}" destId="{EECBE4CC-F3BE-437E-AEB4-606C11F91BCF}" srcOrd="0" destOrd="0" parTransId="{760A4746-7DFA-4764-AD02-F19EF01CBFF0}" sibTransId="{64CB7B72-A0B7-4AA2-B6D9-4E8AEF450783}"/>
    <dgm:cxn modelId="{15D25ED0-A2AC-4D67-A26E-B13C944FDC81}" type="presOf" srcId="{2E3A07C0-7CA7-4AF3-A25E-5DF8D46C1BE3}" destId="{C58FB70E-C7D5-407D-994A-068AA1709892}" srcOrd="0" destOrd="0" presId="urn:microsoft.com/office/officeart/2005/8/layout/hierarchy1"/>
    <dgm:cxn modelId="{66E61FF0-A705-4224-ADBA-C845EC8FA2A0}" type="presOf" srcId="{3F5025AC-CAB5-48F2-8133-43699150ACCB}" destId="{6D0D3ABA-3157-4876-9CEA-B98F647513B9}" srcOrd="0" destOrd="0" presId="urn:microsoft.com/office/officeart/2005/8/layout/hierarchy1"/>
    <dgm:cxn modelId="{E5462DF4-700B-4D2E-9A4B-7A9420FCD0A1}" type="presOf" srcId="{EECBE4CC-F3BE-437E-AEB4-606C11F91BCF}" destId="{E048C59E-7FE5-4112-8592-A83A81012E7F}" srcOrd="0" destOrd="0" presId="urn:microsoft.com/office/officeart/2005/8/layout/hierarchy1"/>
    <dgm:cxn modelId="{03BD4C3B-0FE8-4165-8028-1B48D7279F50}" type="presParOf" srcId="{C58FB70E-C7D5-407D-994A-068AA1709892}" destId="{27DDEB8F-A1AC-4558-B060-4D8A791BD34B}" srcOrd="0" destOrd="0" presId="urn:microsoft.com/office/officeart/2005/8/layout/hierarchy1"/>
    <dgm:cxn modelId="{94B99758-68CC-4FC9-A1A5-1CE27D24374E}" type="presParOf" srcId="{27DDEB8F-A1AC-4558-B060-4D8A791BD34B}" destId="{6BECEFE5-EF90-4C24-BE21-14DAF7BBDF22}" srcOrd="0" destOrd="0" presId="urn:microsoft.com/office/officeart/2005/8/layout/hierarchy1"/>
    <dgm:cxn modelId="{B49563CA-1F37-4AC1-8B9D-6CC87BF41E85}" type="presParOf" srcId="{6BECEFE5-EF90-4C24-BE21-14DAF7BBDF22}" destId="{411FAE8C-5A39-4775-A21A-870EE3B87A08}" srcOrd="0" destOrd="0" presId="urn:microsoft.com/office/officeart/2005/8/layout/hierarchy1"/>
    <dgm:cxn modelId="{E9413934-3DAA-4D4E-8CCE-3262675CBA85}" type="presParOf" srcId="{6BECEFE5-EF90-4C24-BE21-14DAF7BBDF22}" destId="{E048C59E-7FE5-4112-8592-A83A81012E7F}" srcOrd="1" destOrd="0" presId="urn:microsoft.com/office/officeart/2005/8/layout/hierarchy1"/>
    <dgm:cxn modelId="{035A8AAA-3E10-4789-944B-8B5A5EA85E39}" type="presParOf" srcId="{27DDEB8F-A1AC-4558-B060-4D8A791BD34B}" destId="{C7C84C65-4B72-42BB-8D53-6BB98CDB8CBB}" srcOrd="1" destOrd="0" presId="urn:microsoft.com/office/officeart/2005/8/layout/hierarchy1"/>
    <dgm:cxn modelId="{802A0FBA-7D29-42C4-9472-44390CA71FBA}" type="presParOf" srcId="{C58FB70E-C7D5-407D-994A-068AA1709892}" destId="{1543E4A9-3FAC-4412-9234-C74C55B27516}" srcOrd="1" destOrd="0" presId="urn:microsoft.com/office/officeart/2005/8/layout/hierarchy1"/>
    <dgm:cxn modelId="{07BFE321-BB13-45B4-B65D-EA262E48B9B8}" type="presParOf" srcId="{1543E4A9-3FAC-4412-9234-C74C55B27516}" destId="{23E8CD0C-543B-46B3-A4E5-B458C488DA02}" srcOrd="0" destOrd="0" presId="urn:microsoft.com/office/officeart/2005/8/layout/hierarchy1"/>
    <dgm:cxn modelId="{9D464E20-C361-4EE3-810E-2054502BF1A6}" type="presParOf" srcId="{23E8CD0C-543B-46B3-A4E5-B458C488DA02}" destId="{84D325CB-A254-49E8-A148-49A61EFDC8EF}" srcOrd="0" destOrd="0" presId="urn:microsoft.com/office/officeart/2005/8/layout/hierarchy1"/>
    <dgm:cxn modelId="{6B32E1A1-DB9A-4E76-9A93-D1018B4E7B64}" type="presParOf" srcId="{23E8CD0C-543B-46B3-A4E5-B458C488DA02}" destId="{6D0D3ABA-3157-4876-9CEA-B98F647513B9}" srcOrd="1" destOrd="0" presId="urn:microsoft.com/office/officeart/2005/8/layout/hierarchy1"/>
    <dgm:cxn modelId="{3A0CE184-DB83-49F7-8799-CCFE462BADA3}" type="presParOf" srcId="{1543E4A9-3FAC-4412-9234-C74C55B27516}" destId="{5405F439-5F28-451D-954D-5F0344BBEC5B}" srcOrd="1" destOrd="0" presId="urn:microsoft.com/office/officeart/2005/8/layout/hierarchy1"/>
    <dgm:cxn modelId="{09EE8E5A-A665-4B1D-B1B2-A81060BFAB65}" type="presParOf" srcId="{C58FB70E-C7D5-407D-994A-068AA1709892}" destId="{49B6BAF5-F393-494D-A437-824E31412A78}" srcOrd="2" destOrd="0" presId="urn:microsoft.com/office/officeart/2005/8/layout/hierarchy1"/>
    <dgm:cxn modelId="{538FFC1F-B631-4AFE-B46C-4A6950708031}" type="presParOf" srcId="{49B6BAF5-F393-494D-A437-824E31412A78}" destId="{01361BDA-73C4-449C-8B2C-D6358C98065F}" srcOrd="0" destOrd="0" presId="urn:microsoft.com/office/officeart/2005/8/layout/hierarchy1"/>
    <dgm:cxn modelId="{CF2F0715-71C1-442A-8673-ED9AC2E463C3}" type="presParOf" srcId="{01361BDA-73C4-449C-8B2C-D6358C98065F}" destId="{D3AAFFAA-6AEF-4596-B950-BEA8B942B70C}" srcOrd="0" destOrd="0" presId="urn:microsoft.com/office/officeart/2005/8/layout/hierarchy1"/>
    <dgm:cxn modelId="{56233870-4ED1-43AF-9CB5-FAC0F1169006}" type="presParOf" srcId="{01361BDA-73C4-449C-8B2C-D6358C98065F}" destId="{3CE48D46-A94B-40D1-B9E9-038F3BDDF968}" srcOrd="1" destOrd="0" presId="urn:microsoft.com/office/officeart/2005/8/layout/hierarchy1"/>
    <dgm:cxn modelId="{BBBEE6F3-064B-4EAC-AC46-D48BCF03A9EA}" type="presParOf" srcId="{49B6BAF5-F393-494D-A437-824E31412A78}" destId="{01B2557B-8B67-41CB-B648-083FA311E8DB}" srcOrd="1" destOrd="0" presId="urn:microsoft.com/office/officeart/2005/8/layout/hierarchy1"/>
  </dgm:cxnLst>
  <dgm:bg/>
  <dgm:whole/>
  <dgm:extLst>
    <a:ext uri="http://schemas.microsoft.com/office/drawing/2008/diagram">
      <dsp:dataModelExt xmlns:dsp="http://schemas.microsoft.com/office/drawing/2008/diagram" relId="rId6" minVer="http://schemas.openxmlformats.org/drawingml/2006/diagram"/>
    </a:ext>
  </dgm:extLst>
</dgm:dataModel>
</file>

<file path=ppt/diagrams/data3.xml><?xml version="1.0" encoding="utf-8"?>
<dgm:dataModel xmlns:dgm="http://schemas.openxmlformats.org/drawingml/2006/diagram" xmlns:a="http://schemas.openxmlformats.org/drawingml/2006/main">
  <dgm:ptLst>
    <dgm:pt modelId="{B2C476D4-3B89-4764-A282-3BD991845CBB}" type="doc">
      <dgm:prSet loTypeId="urn:microsoft.com/office/officeart/2005/8/layout/hList1" loCatId="list" qsTypeId="urn:microsoft.com/office/officeart/2005/8/quickstyle/simple1" qsCatId="simple" csTypeId="urn:microsoft.com/office/officeart/2005/8/colors/accent1_2" csCatId="accent1"/>
      <dgm:spPr/>
      <dgm:t>
        <a:bodyPr/>
        <a:lstStyle/>
        <a:p>
          <a:endParaRPr lang="en-US"/>
        </a:p>
      </dgm:t>
    </dgm:pt>
    <dgm:pt modelId="{B682D3E4-2615-4F7A-94D6-CC726CEED004}">
      <dgm:prSet/>
      <dgm:spPr/>
      <dgm:t>
        <a:bodyPr/>
        <a:lstStyle/>
        <a:p>
          <a:r>
            <a:rPr lang="en-US" b="0" i="0"/>
            <a:t>Energizing Work</a:t>
          </a:r>
          <a:endParaRPr lang="en-US"/>
        </a:p>
      </dgm:t>
    </dgm:pt>
    <dgm:pt modelId="{A0502BA0-01B8-44E5-8A7A-4FE4690C558D}" type="parTrans" cxnId="{D3AF7CB2-DAE9-4E87-AFAB-5F948E2110A4}">
      <dgm:prSet/>
      <dgm:spPr/>
      <dgm:t>
        <a:bodyPr/>
        <a:lstStyle/>
        <a:p>
          <a:endParaRPr lang="en-US"/>
        </a:p>
      </dgm:t>
    </dgm:pt>
    <dgm:pt modelId="{2905D28E-67E6-4B11-9DAE-F5417716738F}" type="sibTrans" cxnId="{D3AF7CB2-DAE9-4E87-AFAB-5F948E2110A4}">
      <dgm:prSet/>
      <dgm:spPr/>
      <dgm:t>
        <a:bodyPr/>
        <a:lstStyle/>
        <a:p>
          <a:endParaRPr lang="en-US"/>
        </a:p>
      </dgm:t>
    </dgm:pt>
    <dgm:pt modelId="{AC07FDE2-F0AA-42B2-B7A1-C70E3448FE02}">
      <dgm:prSet/>
      <dgm:spPr/>
      <dgm:t>
        <a:bodyPr/>
        <a:lstStyle/>
        <a:p>
          <a:r>
            <a:rPr lang="en-US" b="0" i="0"/>
            <a:t>Talent</a:t>
          </a:r>
          <a:endParaRPr lang="en-US"/>
        </a:p>
      </dgm:t>
    </dgm:pt>
    <dgm:pt modelId="{D0D992D6-5FB9-435C-9ACF-5AE215E7A8AE}" type="parTrans" cxnId="{01A22499-8E9D-441D-B405-84CEFCA73D0F}">
      <dgm:prSet/>
      <dgm:spPr/>
      <dgm:t>
        <a:bodyPr/>
        <a:lstStyle/>
        <a:p>
          <a:endParaRPr lang="en-US"/>
        </a:p>
      </dgm:t>
    </dgm:pt>
    <dgm:pt modelId="{974ED714-0F72-4739-A136-95F067EBE88B}" type="sibTrans" cxnId="{01A22499-8E9D-441D-B405-84CEFCA73D0F}">
      <dgm:prSet/>
      <dgm:spPr/>
      <dgm:t>
        <a:bodyPr/>
        <a:lstStyle/>
        <a:p>
          <a:endParaRPr lang="en-US"/>
        </a:p>
      </dgm:t>
    </dgm:pt>
    <dgm:pt modelId="{85E3E4D3-7838-4711-8BB8-2AC84E49C5A1}">
      <dgm:prSet/>
      <dgm:spPr/>
      <dgm:t>
        <a:bodyPr/>
        <a:lstStyle/>
        <a:p>
          <a:r>
            <a:rPr lang="en-US" b="0" i="0"/>
            <a:t>Enjoyment</a:t>
          </a:r>
          <a:endParaRPr lang="en-US"/>
        </a:p>
      </dgm:t>
    </dgm:pt>
    <dgm:pt modelId="{ED65D10F-8400-4119-A754-A549E0684E7F}" type="parTrans" cxnId="{D38FE89A-494A-49FA-8B5F-8F960CFB9BDA}">
      <dgm:prSet/>
      <dgm:spPr/>
      <dgm:t>
        <a:bodyPr/>
        <a:lstStyle/>
        <a:p>
          <a:endParaRPr lang="en-US"/>
        </a:p>
      </dgm:t>
    </dgm:pt>
    <dgm:pt modelId="{B9DBA2A9-F96D-4837-A1C4-138AB36C8F4B}" type="sibTrans" cxnId="{D38FE89A-494A-49FA-8B5F-8F960CFB9BDA}">
      <dgm:prSet/>
      <dgm:spPr/>
      <dgm:t>
        <a:bodyPr/>
        <a:lstStyle/>
        <a:p>
          <a:endParaRPr lang="en-US"/>
        </a:p>
      </dgm:t>
    </dgm:pt>
    <dgm:pt modelId="{C3E3C270-0C48-4518-B1F0-49BC9A9FE06A}">
      <dgm:prSet/>
      <dgm:spPr/>
      <dgm:t>
        <a:bodyPr/>
        <a:lstStyle/>
        <a:p>
          <a:r>
            <a:rPr lang="en-US" b="0" i="0"/>
            <a:t>Success</a:t>
          </a:r>
          <a:endParaRPr lang="en-US"/>
        </a:p>
      </dgm:t>
    </dgm:pt>
    <dgm:pt modelId="{26924CF0-B3EF-4C32-88BE-47B5FC64169C}" type="parTrans" cxnId="{2328C3DD-FFD6-4CFA-879F-2D83626D29D6}">
      <dgm:prSet/>
      <dgm:spPr/>
      <dgm:t>
        <a:bodyPr/>
        <a:lstStyle/>
        <a:p>
          <a:endParaRPr lang="en-US"/>
        </a:p>
      </dgm:t>
    </dgm:pt>
    <dgm:pt modelId="{EA9D5D2E-7141-4829-9CD2-8F6A8329CB70}" type="sibTrans" cxnId="{2328C3DD-FFD6-4CFA-879F-2D83626D29D6}">
      <dgm:prSet/>
      <dgm:spPr/>
      <dgm:t>
        <a:bodyPr/>
        <a:lstStyle/>
        <a:p>
          <a:endParaRPr lang="en-US"/>
        </a:p>
      </dgm:t>
    </dgm:pt>
    <dgm:pt modelId="{07751DAA-79DD-42B9-9497-E6AE2EA092E5}">
      <dgm:prSet/>
      <dgm:spPr/>
      <dgm:t>
        <a:bodyPr/>
        <a:lstStyle/>
        <a:p>
          <a:r>
            <a:rPr lang="en-US" b="0" i="0"/>
            <a:t>Competency Work</a:t>
          </a:r>
          <a:endParaRPr lang="en-US"/>
        </a:p>
      </dgm:t>
    </dgm:pt>
    <dgm:pt modelId="{A73B9CB6-FEE8-4B07-897F-B2084F8BBC6E}" type="parTrans" cxnId="{8EEEE937-DB95-40D0-BB3A-21773DCB534F}">
      <dgm:prSet/>
      <dgm:spPr/>
      <dgm:t>
        <a:bodyPr/>
        <a:lstStyle/>
        <a:p>
          <a:endParaRPr lang="en-US"/>
        </a:p>
      </dgm:t>
    </dgm:pt>
    <dgm:pt modelId="{A7DB77FA-4F13-4542-BF2D-9C822145F7A9}" type="sibTrans" cxnId="{8EEEE937-DB95-40D0-BB3A-21773DCB534F}">
      <dgm:prSet/>
      <dgm:spPr/>
      <dgm:t>
        <a:bodyPr/>
        <a:lstStyle/>
        <a:p>
          <a:endParaRPr lang="en-US"/>
        </a:p>
      </dgm:t>
    </dgm:pt>
    <dgm:pt modelId="{5888F372-297C-4176-88A0-9DFB1FC0D962}">
      <dgm:prSet/>
      <dgm:spPr/>
      <dgm:t>
        <a:bodyPr/>
        <a:lstStyle/>
        <a:p>
          <a:r>
            <a:rPr lang="en-US" b="0" i="0"/>
            <a:t>Capable</a:t>
          </a:r>
          <a:endParaRPr lang="en-US"/>
        </a:p>
      </dgm:t>
    </dgm:pt>
    <dgm:pt modelId="{2E54A040-0FD8-478C-9557-0073BEF0B08A}" type="parTrans" cxnId="{51656F1D-6FF7-465A-A8A8-EF6AF5F84508}">
      <dgm:prSet/>
      <dgm:spPr/>
      <dgm:t>
        <a:bodyPr/>
        <a:lstStyle/>
        <a:p>
          <a:endParaRPr lang="en-US"/>
        </a:p>
      </dgm:t>
    </dgm:pt>
    <dgm:pt modelId="{26FB8494-15B5-414A-B5AF-41930DB67022}" type="sibTrans" cxnId="{51656F1D-6FF7-465A-A8A8-EF6AF5F84508}">
      <dgm:prSet/>
      <dgm:spPr/>
      <dgm:t>
        <a:bodyPr/>
        <a:lstStyle/>
        <a:p>
          <a:endParaRPr lang="en-US"/>
        </a:p>
      </dgm:t>
    </dgm:pt>
    <dgm:pt modelId="{E3698FEB-837E-4332-88D7-5506DF93E89B}">
      <dgm:prSet/>
      <dgm:spPr/>
      <dgm:t>
        <a:bodyPr/>
        <a:lstStyle/>
        <a:p>
          <a:r>
            <a:rPr lang="en-US" b="0" i="0"/>
            <a:t>Low enjoyment</a:t>
          </a:r>
          <a:endParaRPr lang="en-US"/>
        </a:p>
      </dgm:t>
    </dgm:pt>
    <dgm:pt modelId="{27B0851B-58D9-4A16-BF46-E7C4D9FED6D7}" type="parTrans" cxnId="{74322C40-18AB-4DE5-9FC0-1A28D123780A}">
      <dgm:prSet/>
      <dgm:spPr/>
      <dgm:t>
        <a:bodyPr/>
        <a:lstStyle/>
        <a:p>
          <a:endParaRPr lang="en-US"/>
        </a:p>
      </dgm:t>
    </dgm:pt>
    <dgm:pt modelId="{DB1A13D0-83B5-45E4-B727-96FD3762C700}" type="sibTrans" cxnId="{74322C40-18AB-4DE5-9FC0-1A28D123780A}">
      <dgm:prSet/>
      <dgm:spPr/>
      <dgm:t>
        <a:bodyPr/>
        <a:lstStyle/>
        <a:p>
          <a:endParaRPr lang="en-US"/>
        </a:p>
      </dgm:t>
    </dgm:pt>
    <dgm:pt modelId="{F70AD8B7-C923-4DF5-9A08-0F952FC95378}">
      <dgm:prSet/>
      <dgm:spPr/>
      <dgm:t>
        <a:bodyPr/>
        <a:lstStyle/>
        <a:p>
          <a:r>
            <a:rPr lang="en-US" b="0" i="0"/>
            <a:t>Low frustration</a:t>
          </a:r>
          <a:endParaRPr lang="en-US"/>
        </a:p>
      </dgm:t>
    </dgm:pt>
    <dgm:pt modelId="{C84CED93-FA21-4C5A-BDE5-9D3B015C78CD}" type="parTrans" cxnId="{42FE624B-DAED-4686-BD36-C85AC0F4CBF5}">
      <dgm:prSet/>
      <dgm:spPr/>
      <dgm:t>
        <a:bodyPr/>
        <a:lstStyle/>
        <a:p>
          <a:endParaRPr lang="en-US"/>
        </a:p>
      </dgm:t>
    </dgm:pt>
    <dgm:pt modelId="{D9A532EB-13BC-4C1E-A3D0-E75226C38979}" type="sibTrans" cxnId="{42FE624B-DAED-4686-BD36-C85AC0F4CBF5}">
      <dgm:prSet/>
      <dgm:spPr/>
      <dgm:t>
        <a:bodyPr/>
        <a:lstStyle/>
        <a:p>
          <a:endParaRPr lang="en-US"/>
        </a:p>
      </dgm:t>
    </dgm:pt>
    <dgm:pt modelId="{F2939CA0-36D2-4B31-A6DB-A3F6FA0AA0A7}">
      <dgm:prSet/>
      <dgm:spPr/>
      <dgm:t>
        <a:bodyPr/>
        <a:lstStyle/>
        <a:p>
          <a:r>
            <a:rPr lang="en-US" b="0" i="0"/>
            <a:t>Frustrating Work</a:t>
          </a:r>
          <a:endParaRPr lang="en-US"/>
        </a:p>
      </dgm:t>
    </dgm:pt>
    <dgm:pt modelId="{03A8FF8E-296F-406A-B434-955B048AC88F}" type="parTrans" cxnId="{9F5087C7-CE13-4DBB-8EF8-CDD05D066737}">
      <dgm:prSet/>
      <dgm:spPr/>
      <dgm:t>
        <a:bodyPr/>
        <a:lstStyle/>
        <a:p>
          <a:endParaRPr lang="en-US"/>
        </a:p>
      </dgm:t>
    </dgm:pt>
    <dgm:pt modelId="{DCF2B684-EF57-42BE-9316-13861CDD0D1F}" type="sibTrans" cxnId="{9F5087C7-CE13-4DBB-8EF8-CDD05D066737}">
      <dgm:prSet/>
      <dgm:spPr/>
      <dgm:t>
        <a:bodyPr/>
        <a:lstStyle/>
        <a:p>
          <a:endParaRPr lang="en-US"/>
        </a:p>
      </dgm:t>
    </dgm:pt>
    <dgm:pt modelId="{45DE1890-9B53-42DF-9103-C11C04EDC751}">
      <dgm:prSet/>
      <dgm:spPr/>
      <dgm:t>
        <a:bodyPr/>
        <a:lstStyle/>
        <a:p>
          <a:r>
            <a:rPr lang="en-US" b="0" i="0"/>
            <a:t>Avoidance</a:t>
          </a:r>
          <a:endParaRPr lang="en-US"/>
        </a:p>
      </dgm:t>
    </dgm:pt>
    <dgm:pt modelId="{8355918C-2C3B-4072-BF98-5F5A2B76F073}" type="parTrans" cxnId="{956E85E2-6CAE-4C73-BBF7-1FF911FFDBD0}">
      <dgm:prSet/>
      <dgm:spPr/>
      <dgm:t>
        <a:bodyPr/>
        <a:lstStyle/>
        <a:p>
          <a:endParaRPr lang="en-US"/>
        </a:p>
      </dgm:t>
    </dgm:pt>
    <dgm:pt modelId="{74CFD5F1-0B92-4D51-B42B-6824501494EC}" type="sibTrans" cxnId="{956E85E2-6CAE-4C73-BBF7-1FF911FFDBD0}">
      <dgm:prSet/>
      <dgm:spPr/>
      <dgm:t>
        <a:bodyPr/>
        <a:lstStyle/>
        <a:p>
          <a:endParaRPr lang="en-US"/>
        </a:p>
      </dgm:t>
    </dgm:pt>
    <dgm:pt modelId="{DE0000C9-27E9-47FF-8F52-A9441D371A4E}">
      <dgm:prSet/>
      <dgm:spPr/>
      <dgm:t>
        <a:bodyPr/>
        <a:lstStyle/>
        <a:p>
          <a:r>
            <a:rPr lang="en-US" b="0" i="0"/>
            <a:t>Frustration</a:t>
          </a:r>
          <a:endParaRPr lang="en-US"/>
        </a:p>
      </dgm:t>
    </dgm:pt>
    <dgm:pt modelId="{1860F175-65EC-47F2-A64C-E41203CBFA0E}" type="parTrans" cxnId="{44A80DDD-26F3-4FFC-9C42-34F9D6BA9DC4}">
      <dgm:prSet/>
      <dgm:spPr/>
      <dgm:t>
        <a:bodyPr/>
        <a:lstStyle/>
        <a:p>
          <a:endParaRPr lang="en-US"/>
        </a:p>
      </dgm:t>
    </dgm:pt>
    <dgm:pt modelId="{72383B30-41AC-4049-8D03-433F86881BCF}" type="sibTrans" cxnId="{44A80DDD-26F3-4FFC-9C42-34F9D6BA9DC4}">
      <dgm:prSet/>
      <dgm:spPr/>
      <dgm:t>
        <a:bodyPr/>
        <a:lstStyle/>
        <a:p>
          <a:endParaRPr lang="en-US"/>
        </a:p>
      </dgm:t>
    </dgm:pt>
    <dgm:pt modelId="{91BFD571-E7C3-4203-AC02-CDCDA3D57C81}">
      <dgm:prSet/>
      <dgm:spPr/>
      <dgm:t>
        <a:bodyPr/>
        <a:lstStyle/>
        <a:p>
          <a:r>
            <a:rPr lang="en-US" b="0" i="0"/>
            <a:t>Burnout</a:t>
          </a:r>
          <a:endParaRPr lang="en-US"/>
        </a:p>
      </dgm:t>
    </dgm:pt>
    <dgm:pt modelId="{273EC110-D557-4A92-80C0-DC852423010C}" type="parTrans" cxnId="{DBE0272E-1493-4F1F-AAED-D6B68ACD1613}">
      <dgm:prSet/>
      <dgm:spPr/>
      <dgm:t>
        <a:bodyPr/>
        <a:lstStyle/>
        <a:p>
          <a:endParaRPr lang="en-US"/>
        </a:p>
      </dgm:t>
    </dgm:pt>
    <dgm:pt modelId="{FDE105E4-B6F7-42A5-AE1F-AF0B9DA24859}" type="sibTrans" cxnId="{DBE0272E-1493-4F1F-AAED-D6B68ACD1613}">
      <dgm:prSet/>
      <dgm:spPr/>
      <dgm:t>
        <a:bodyPr/>
        <a:lstStyle/>
        <a:p>
          <a:endParaRPr lang="en-US"/>
        </a:p>
      </dgm:t>
    </dgm:pt>
    <dgm:pt modelId="{A3A8A494-E1BD-4351-8A3A-A8B1C2FA18DB}" type="pres">
      <dgm:prSet presAssocID="{B2C476D4-3B89-4764-A282-3BD991845CBB}" presName="Name0" presStyleCnt="0">
        <dgm:presLayoutVars>
          <dgm:dir/>
          <dgm:animLvl val="lvl"/>
          <dgm:resizeHandles val="exact"/>
        </dgm:presLayoutVars>
      </dgm:prSet>
      <dgm:spPr/>
    </dgm:pt>
    <dgm:pt modelId="{0C8826D4-5F3A-4C26-AB1F-079147491608}" type="pres">
      <dgm:prSet presAssocID="{B682D3E4-2615-4F7A-94D6-CC726CEED004}" presName="composite" presStyleCnt="0"/>
      <dgm:spPr/>
    </dgm:pt>
    <dgm:pt modelId="{60C5829A-DF6C-40A3-BC89-ECD9FE9883DC}" type="pres">
      <dgm:prSet presAssocID="{B682D3E4-2615-4F7A-94D6-CC726CEED004}" presName="parTx" presStyleLbl="alignNode1" presStyleIdx="0" presStyleCnt="3">
        <dgm:presLayoutVars>
          <dgm:chMax val="0"/>
          <dgm:chPref val="0"/>
          <dgm:bulletEnabled val="1"/>
        </dgm:presLayoutVars>
      </dgm:prSet>
      <dgm:spPr/>
    </dgm:pt>
    <dgm:pt modelId="{36EBB11D-85DB-429A-9CF1-474E8D519D9E}" type="pres">
      <dgm:prSet presAssocID="{B682D3E4-2615-4F7A-94D6-CC726CEED004}" presName="desTx" presStyleLbl="alignAccFollowNode1" presStyleIdx="0" presStyleCnt="3">
        <dgm:presLayoutVars>
          <dgm:bulletEnabled val="1"/>
        </dgm:presLayoutVars>
      </dgm:prSet>
      <dgm:spPr/>
    </dgm:pt>
    <dgm:pt modelId="{8A125553-C8A7-4D7C-B639-FEB2B441CFB3}" type="pres">
      <dgm:prSet presAssocID="{2905D28E-67E6-4B11-9DAE-F5417716738F}" presName="space" presStyleCnt="0"/>
      <dgm:spPr/>
    </dgm:pt>
    <dgm:pt modelId="{45E6CE9D-F453-43F2-9B6D-D2611B35B04B}" type="pres">
      <dgm:prSet presAssocID="{07751DAA-79DD-42B9-9497-E6AE2EA092E5}" presName="composite" presStyleCnt="0"/>
      <dgm:spPr/>
    </dgm:pt>
    <dgm:pt modelId="{AC6B305C-1A1D-435D-A322-4E0FCB7DA72D}" type="pres">
      <dgm:prSet presAssocID="{07751DAA-79DD-42B9-9497-E6AE2EA092E5}" presName="parTx" presStyleLbl="alignNode1" presStyleIdx="1" presStyleCnt="3">
        <dgm:presLayoutVars>
          <dgm:chMax val="0"/>
          <dgm:chPref val="0"/>
          <dgm:bulletEnabled val="1"/>
        </dgm:presLayoutVars>
      </dgm:prSet>
      <dgm:spPr/>
    </dgm:pt>
    <dgm:pt modelId="{27BDC4CC-E742-4A1F-A8F7-77C4A760C4F2}" type="pres">
      <dgm:prSet presAssocID="{07751DAA-79DD-42B9-9497-E6AE2EA092E5}" presName="desTx" presStyleLbl="alignAccFollowNode1" presStyleIdx="1" presStyleCnt="3">
        <dgm:presLayoutVars>
          <dgm:bulletEnabled val="1"/>
        </dgm:presLayoutVars>
      </dgm:prSet>
      <dgm:spPr/>
    </dgm:pt>
    <dgm:pt modelId="{90310318-E3F7-43FE-BBB7-046F8A804F97}" type="pres">
      <dgm:prSet presAssocID="{A7DB77FA-4F13-4542-BF2D-9C822145F7A9}" presName="space" presStyleCnt="0"/>
      <dgm:spPr/>
    </dgm:pt>
    <dgm:pt modelId="{C2385A97-AD0C-42BA-AA36-860D6272AF0E}" type="pres">
      <dgm:prSet presAssocID="{F2939CA0-36D2-4B31-A6DB-A3F6FA0AA0A7}" presName="composite" presStyleCnt="0"/>
      <dgm:spPr/>
    </dgm:pt>
    <dgm:pt modelId="{DF52CD57-6B91-46A9-8CCB-FCCFB030FD4A}" type="pres">
      <dgm:prSet presAssocID="{F2939CA0-36D2-4B31-A6DB-A3F6FA0AA0A7}" presName="parTx" presStyleLbl="alignNode1" presStyleIdx="2" presStyleCnt="3">
        <dgm:presLayoutVars>
          <dgm:chMax val="0"/>
          <dgm:chPref val="0"/>
          <dgm:bulletEnabled val="1"/>
        </dgm:presLayoutVars>
      </dgm:prSet>
      <dgm:spPr/>
    </dgm:pt>
    <dgm:pt modelId="{B8A27908-2F9F-4481-AFDD-63B60C2B3CEA}" type="pres">
      <dgm:prSet presAssocID="{F2939CA0-36D2-4B31-A6DB-A3F6FA0AA0A7}" presName="desTx" presStyleLbl="alignAccFollowNode1" presStyleIdx="2" presStyleCnt="3">
        <dgm:presLayoutVars>
          <dgm:bulletEnabled val="1"/>
        </dgm:presLayoutVars>
      </dgm:prSet>
      <dgm:spPr/>
    </dgm:pt>
  </dgm:ptLst>
  <dgm:cxnLst>
    <dgm:cxn modelId="{DB62F709-2DF8-4FC0-99BF-A44B258CF925}" type="presOf" srcId="{E3698FEB-837E-4332-88D7-5506DF93E89B}" destId="{27BDC4CC-E742-4A1F-A8F7-77C4A760C4F2}" srcOrd="0" destOrd="1" presId="urn:microsoft.com/office/officeart/2005/8/layout/hList1"/>
    <dgm:cxn modelId="{935CA612-E4DC-48F1-BDE8-EB807D5B2E26}" type="presOf" srcId="{F2939CA0-36D2-4B31-A6DB-A3F6FA0AA0A7}" destId="{DF52CD57-6B91-46A9-8CCB-FCCFB030FD4A}" srcOrd="0" destOrd="0" presId="urn:microsoft.com/office/officeart/2005/8/layout/hList1"/>
    <dgm:cxn modelId="{51656F1D-6FF7-465A-A8A8-EF6AF5F84508}" srcId="{07751DAA-79DD-42B9-9497-E6AE2EA092E5}" destId="{5888F372-297C-4176-88A0-9DFB1FC0D962}" srcOrd="0" destOrd="0" parTransId="{2E54A040-0FD8-478C-9557-0073BEF0B08A}" sibTransId="{26FB8494-15B5-414A-B5AF-41930DB67022}"/>
    <dgm:cxn modelId="{DBE0272E-1493-4F1F-AAED-D6B68ACD1613}" srcId="{F2939CA0-36D2-4B31-A6DB-A3F6FA0AA0A7}" destId="{91BFD571-E7C3-4203-AC02-CDCDA3D57C81}" srcOrd="2" destOrd="0" parTransId="{273EC110-D557-4A92-80C0-DC852423010C}" sibTransId="{FDE105E4-B6F7-42A5-AE1F-AF0B9DA24859}"/>
    <dgm:cxn modelId="{2B390C2F-F39E-4617-A4CE-ADA1C3288567}" type="presOf" srcId="{85E3E4D3-7838-4711-8BB8-2AC84E49C5A1}" destId="{36EBB11D-85DB-429A-9CF1-474E8D519D9E}" srcOrd="0" destOrd="1" presId="urn:microsoft.com/office/officeart/2005/8/layout/hList1"/>
    <dgm:cxn modelId="{8EEEE937-DB95-40D0-BB3A-21773DCB534F}" srcId="{B2C476D4-3B89-4764-A282-3BD991845CBB}" destId="{07751DAA-79DD-42B9-9497-E6AE2EA092E5}" srcOrd="1" destOrd="0" parTransId="{A73B9CB6-FEE8-4B07-897F-B2084F8BBC6E}" sibTransId="{A7DB77FA-4F13-4542-BF2D-9C822145F7A9}"/>
    <dgm:cxn modelId="{74322C40-18AB-4DE5-9FC0-1A28D123780A}" srcId="{07751DAA-79DD-42B9-9497-E6AE2EA092E5}" destId="{E3698FEB-837E-4332-88D7-5506DF93E89B}" srcOrd="1" destOrd="0" parTransId="{27B0851B-58D9-4A16-BF46-E7C4D9FED6D7}" sibTransId="{DB1A13D0-83B5-45E4-B727-96FD3762C700}"/>
    <dgm:cxn modelId="{E46F8267-9721-44CF-93CE-FFDF4D1CC914}" type="presOf" srcId="{91BFD571-E7C3-4203-AC02-CDCDA3D57C81}" destId="{B8A27908-2F9F-4481-AFDD-63B60C2B3CEA}" srcOrd="0" destOrd="2" presId="urn:microsoft.com/office/officeart/2005/8/layout/hList1"/>
    <dgm:cxn modelId="{6BCADA6A-4C30-4FA3-B1F5-B7BF79AED763}" type="presOf" srcId="{07751DAA-79DD-42B9-9497-E6AE2EA092E5}" destId="{AC6B305C-1A1D-435D-A322-4E0FCB7DA72D}" srcOrd="0" destOrd="0" presId="urn:microsoft.com/office/officeart/2005/8/layout/hList1"/>
    <dgm:cxn modelId="{564C014B-CF43-46D9-BF57-C045722D413F}" type="presOf" srcId="{AC07FDE2-F0AA-42B2-B7A1-C70E3448FE02}" destId="{36EBB11D-85DB-429A-9CF1-474E8D519D9E}" srcOrd="0" destOrd="0" presId="urn:microsoft.com/office/officeart/2005/8/layout/hList1"/>
    <dgm:cxn modelId="{42FE624B-DAED-4686-BD36-C85AC0F4CBF5}" srcId="{07751DAA-79DD-42B9-9497-E6AE2EA092E5}" destId="{F70AD8B7-C923-4DF5-9A08-0F952FC95378}" srcOrd="2" destOrd="0" parTransId="{C84CED93-FA21-4C5A-BDE5-9D3B015C78CD}" sibTransId="{D9A532EB-13BC-4C1E-A3D0-E75226C38979}"/>
    <dgm:cxn modelId="{8E03D14D-0627-4FCD-9EC5-41A72BCD0A70}" type="presOf" srcId="{B682D3E4-2615-4F7A-94D6-CC726CEED004}" destId="{60C5829A-DF6C-40A3-BC89-ECD9FE9883DC}" srcOrd="0" destOrd="0" presId="urn:microsoft.com/office/officeart/2005/8/layout/hList1"/>
    <dgm:cxn modelId="{74D1268A-F9E1-4471-904D-38630A8D8797}" type="presOf" srcId="{45DE1890-9B53-42DF-9103-C11C04EDC751}" destId="{B8A27908-2F9F-4481-AFDD-63B60C2B3CEA}" srcOrd="0" destOrd="0" presId="urn:microsoft.com/office/officeart/2005/8/layout/hList1"/>
    <dgm:cxn modelId="{01A22499-8E9D-441D-B405-84CEFCA73D0F}" srcId="{B682D3E4-2615-4F7A-94D6-CC726CEED004}" destId="{AC07FDE2-F0AA-42B2-B7A1-C70E3448FE02}" srcOrd="0" destOrd="0" parTransId="{D0D992D6-5FB9-435C-9ACF-5AE215E7A8AE}" sibTransId="{974ED714-0F72-4739-A136-95F067EBE88B}"/>
    <dgm:cxn modelId="{D38FE89A-494A-49FA-8B5F-8F960CFB9BDA}" srcId="{B682D3E4-2615-4F7A-94D6-CC726CEED004}" destId="{85E3E4D3-7838-4711-8BB8-2AC84E49C5A1}" srcOrd="1" destOrd="0" parTransId="{ED65D10F-8400-4119-A754-A549E0684E7F}" sibTransId="{B9DBA2A9-F96D-4837-A1C4-138AB36C8F4B}"/>
    <dgm:cxn modelId="{17E6C2AA-5CD9-4CE3-823A-402ACE443A3C}" type="presOf" srcId="{5888F372-297C-4176-88A0-9DFB1FC0D962}" destId="{27BDC4CC-E742-4A1F-A8F7-77C4A760C4F2}" srcOrd="0" destOrd="0" presId="urn:microsoft.com/office/officeart/2005/8/layout/hList1"/>
    <dgm:cxn modelId="{D3AF7CB2-DAE9-4E87-AFAB-5F948E2110A4}" srcId="{B2C476D4-3B89-4764-A282-3BD991845CBB}" destId="{B682D3E4-2615-4F7A-94D6-CC726CEED004}" srcOrd="0" destOrd="0" parTransId="{A0502BA0-01B8-44E5-8A7A-4FE4690C558D}" sibTransId="{2905D28E-67E6-4B11-9DAE-F5417716738F}"/>
    <dgm:cxn modelId="{8A2C6FC1-20EB-4154-B0E7-00214CF0CE3B}" type="presOf" srcId="{B2C476D4-3B89-4764-A282-3BD991845CBB}" destId="{A3A8A494-E1BD-4351-8A3A-A8B1C2FA18DB}" srcOrd="0" destOrd="0" presId="urn:microsoft.com/office/officeart/2005/8/layout/hList1"/>
    <dgm:cxn modelId="{9F5087C7-CE13-4DBB-8EF8-CDD05D066737}" srcId="{B2C476D4-3B89-4764-A282-3BD991845CBB}" destId="{F2939CA0-36D2-4B31-A6DB-A3F6FA0AA0A7}" srcOrd="2" destOrd="0" parTransId="{03A8FF8E-296F-406A-B434-955B048AC88F}" sibTransId="{DCF2B684-EF57-42BE-9316-13861CDD0D1F}"/>
    <dgm:cxn modelId="{ED57C1CC-FA91-4EEF-A029-81FE19619DF7}" type="presOf" srcId="{C3E3C270-0C48-4518-B1F0-49BC9A9FE06A}" destId="{36EBB11D-85DB-429A-9CF1-474E8D519D9E}" srcOrd="0" destOrd="2" presId="urn:microsoft.com/office/officeart/2005/8/layout/hList1"/>
    <dgm:cxn modelId="{9A3562D3-B026-4C3C-815A-0621AC63FF7B}" type="presOf" srcId="{DE0000C9-27E9-47FF-8F52-A9441D371A4E}" destId="{B8A27908-2F9F-4481-AFDD-63B60C2B3CEA}" srcOrd="0" destOrd="1" presId="urn:microsoft.com/office/officeart/2005/8/layout/hList1"/>
    <dgm:cxn modelId="{44A80DDD-26F3-4FFC-9C42-34F9D6BA9DC4}" srcId="{F2939CA0-36D2-4B31-A6DB-A3F6FA0AA0A7}" destId="{DE0000C9-27E9-47FF-8F52-A9441D371A4E}" srcOrd="1" destOrd="0" parTransId="{1860F175-65EC-47F2-A64C-E41203CBFA0E}" sibTransId="{72383B30-41AC-4049-8D03-433F86881BCF}"/>
    <dgm:cxn modelId="{2328C3DD-FFD6-4CFA-879F-2D83626D29D6}" srcId="{B682D3E4-2615-4F7A-94D6-CC726CEED004}" destId="{C3E3C270-0C48-4518-B1F0-49BC9A9FE06A}" srcOrd="2" destOrd="0" parTransId="{26924CF0-B3EF-4C32-88BE-47B5FC64169C}" sibTransId="{EA9D5D2E-7141-4829-9CD2-8F6A8329CB70}"/>
    <dgm:cxn modelId="{956E85E2-6CAE-4C73-BBF7-1FF911FFDBD0}" srcId="{F2939CA0-36D2-4B31-A6DB-A3F6FA0AA0A7}" destId="{45DE1890-9B53-42DF-9103-C11C04EDC751}" srcOrd="0" destOrd="0" parTransId="{8355918C-2C3B-4072-BF98-5F5A2B76F073}" sibTransId="{74CFD5F1-0B92-4D51-B42B-6824501494EC}"/>
    <dgm:cxn modelId="{8077D9E7-3708-42CD-97B4-0FD5DD712AEC}" type="presOf" srcId="{F70AD8B7-C923-4DF5-9A08-0F952FC95378}" destId="{27BDC4CC-E742-4A1F-A8F7-77C4A760C4F2}" srcOrd="0" destOrd="2" presId="urn:microsoft.com/office/officeart/2005/8/layout/hList1"/>
    <dgm:cxn modelId="{407D1BA8-E90A-4D6E-8DB2-8780C27584CE}" type="presParOf" srcId="{A3A8A494-E1BD-4351-8A3A-A8B1C2FA18DB}" destId="{0C8826D4-5F3A-4C26-AB1F-079147491608}" srcOrd="0" destOrd="0" presId="urn:microsoft.com/office/officeart/2005/8/layout/hList1"/>
    <dgm:cxn modelId="{92E2C8DF-363C-4FE1-9A6F-29B765E849C2}" type="presParOf" srcId="{0C8826D4-5F3A-4C26-AB1F-079147491608}" destId="{60C5829A-DF6C-40A3-BC89-ECD9FE9883DC}" srcOrd="0" destOrd="0" presId="urn:microsoft.com/office/officeart/2005/8/layout/hList1"/>
    <dgm:cxn modelId="{7E7BA558-BAA6-4D51-A997-C6DBEC01792F}" type="presParOf" srcId="{0C8826D4-5F3A-4C26-AB1F-079147491608}" destId="{36EBB11D-85DB-429A-9CF1-474E8D519D9E}" srcOrd="1" destOrd="0" presId="urn:microsoft.com/office/officeart/2005/8/layout/hList1"/>
    <dgm:cxn modelId="{C5024B08-F5FD-433C-9062-DD8D9E0A7F4B}" type="presParOf" srcId="{A3A8A494-E1BD-4351-8A3A-A8B1C2FA18DB}" destId="{8A125553-C8A7-4D7C-B639-FEB2B441CFB3}" srcOrd="1" destOrd="0" presId="urn:microsoft.com/office/officeart/2005/8/layout/hList1"/>
    <dgm:cxn modelId="{D4CF3D04-ECF5-49F2-B2DD-96A8D55D2569}" type="presParOf" srcId="{A3A8A494-E1BD-4351-8A3A-A8B1C2FA18DB}" destId="{45E6CE9D-F453-43F2-9B6D-D2611B35B04B}" srcOrd="2" destOrd="0" presId="urn:microsoft.com/office/officeart/2005/8/layout/hList1"/>
    <dgm:cxn modelId="{C0AFF59A-41CA-4A74-A18D-B16668173B40}" type="presParOf" srcId="{45E6CE9D-F453-43F2-9B6D-D2611B35B04B}" destId="{AC6B305C-1A1D-435D-A322-4E0FCB7DA72D}" srcOrd="0" destOrd="0" presId="urn:microsoft.com/office/officeart/2005/8/layout/hList1"/>
    <dgm:cxn modelId="{8D873D04-2840-4D77-9B0B-795DA6918B88}" type="presParOf" srcId="{45E6CE9D-F453-43F2-9B6D-D2611B35B04B}" destId="{27BDC4CC-E742-4A1F-A8F7-77C4A760C4F2}" srcOrd="1" destOrd="0" presId="urn:microsoft.com/office/officeart/2005/8/layout/hList1"/>
    <dgm:cxn modelId="{F8173C78-BBF8-4BA4-8C3A-EB65D898D62C}" type="presParOf" srcId="{A3A8A494-E1BD-4351-8A3A-A8B1C2FA18DB}" destId="{90310318-E3F7-43FE-BBB7-046F8A804F97}" srcOrd="3" destOrd="0" presId="urn:microsoft.com/office/officeart/2005/8/layout/hList1"/>
    <dgm:cxn modelId="{E15E55A0-5358-4451-B01F-435F95EB6122}" type="presParOf" srcId="{A3A8A494-E1BD-4351-8A3A-A8B1C2FA18DB}" destId="{C2385A97-AD0C-42BA-AA36-860D6272AF0E}" srcOrd="4" destOrd="0" presId="urn:microsoft.com/office/officeart/2005/8/layout/hList1"/>
    <dgm:cxn modelId="{A360E1C3-97CB-4A26-8BB8-CF5781D252B7}" type="presParOf" srcId="{C2385A97-AD0C-42BA-AA36-860D6272AF0E}" destId="{DF52CD57-6B91-46A9-8CCB-FCCFB030FD4A}" srcOrd="0" destOrd="0" presId="urn:microsoft.com/office/officeart/2005/8/layout/hList1"/>
    <dgm:cxn modelId="{4265837A-7D20-46A9-8A6A-F6CACDB81753}" type="presParOf" srcId="{C2385A97-AD0C-42BA-AA36-860D6272AF0E}" destId="{B8A27908-2F9F-4481-AFDD-63B60C2B3CEA}" srcOrd="1" destOrd="0" presId="urn:microsoft.com/office/officeart/2005/8/layout/hList1"/>
  </dgm:cxnLst>
  <dgm:bg/>
  <dgm:whole/>
  <dgm:extLst>
    <a:ext uri="http://schemas.microsoft.com/office/drawing/2008/diagram">
      <dsp:dataModelExt xmlns:dsp="http://schemas.microsoft.com/office/drawing/2008/diagram" relId="rId6" minVer="http://schemas.openxmlformats.org/drawingml/2006/diagram"/>
    </a:ext>
  </dgm:extLst>
</dgm:dataModel>
</file>

<file path=ppt/diagrams/drawing1.xml><?xml version="1.0" encoding="utf-8"?>
<dsp:drawing xmlns:dgm="http://schemas.openxmlformats.org/drawingml/2006/diagram" xmlns:dsp="http://schemas.microsoft.com/office/drawing/2008/diagram" xmlns:a="http://schemas.openxmlformats.org/drawingml/2006/main">
  <dsp:spTree>
    <dsp:nvGrpSpPr>
      <dsp:cNvPr id="0" name=""/>
      <dsp:cNvGrpSpPr/>
    </dsp:nvGrpSpPr>
    <dsp:grpSpPr/>
    <dsp:sp modelId="{F5DB77E4-B3B9-4B31-ABC6-62D01D311688}">
      <dsp:nvSpPr>
        <dsp:cNvPr id="0" name=""/>
        <dsp:cNvSpPr/>
      </dsp:nvSpPr>
      <dsp:spPr>
        <a:xfrm>
          <a:off x="0" y="705802"/>
          <a:ext cx="10972800" cy="1303020"/>
        </a:xfrm>
        <a:prstGeom prst="roundRect">
          <a:avLst>
            <a:gd name="adj" fmla="val 10000"/>
          </a:avLst>
        </a:prstGeom>
        <a:solidFill>
          <a:schemeClr val="accent2">
            <a:tint val="40000"/>
            <a:hueOff val="0"/>
            <a:satOff val="0"/>
            <a:lumOff val="0"/>
            <a:alphaOff val="0"/>
          </a:schemeClr>
        </a:solidFill>
        <a:ln>
          <a:noFill/>
        </a:ln>
        <a:effectLst/>
      </dsp:spPr>
      <dsp:style>
        <a:lnRef idx="0">
          <a:scrgbClr r="0" g="0" b="0"/>
        </a:lnRef>
        <a:fillRef idx="1">
          <a:scrgbClr r="0" g="0" b="0"/>
        </a:fillRef>
        <a:effectRef idx="0">
          <a:scrgbClr r="0" g="0" b="0"/>
        </a:effectRef>
        <a:fontRef idx="minor"/>
      </dsp:style>
    </dsp:sp>
    <dsp:sp modelId="{A4DCD254-5037-4F95-BDF2-940503DF1572}">
      <dsp:nvSpPr>
        <dsp:cNvPr id="0" name=""/>
        <dsp:cNvSpPr/>
      </dsp:nvSpPr>
      <dsp:spPr>
        <a:xfrm>
          <a:off x="394163" y="998982"/>
          <a:ext cx="716661" cy="716661"/>
        </a:xfrm>
        <a:prstGeom prst="rect">
          <a:avLst/>
        </a:prstGeom>
        <a:blipFill>
          <a:blip xmlns:r="http://schemas.openxmlformats.org/officeDocument/2006/relationships" r:embed="rId1">
            <a:extLst>
              <a:ext uri="{28A0092B-C50C-407E-A947-70E740481C1C}">
                <a14:useLocalDpi xmlns:a14="http://schemas.microsoft.com/office/drawing/2010/main" val="0"/>
              </a:ext>
              <a:ext uri="{96DAC541-7B7A-43D3-8B79-37D633B846F1}">
                <asvg:svgBlip xmlns:asvg="http://schemas.microsoft.com/office/drawing/2016/SVG/main" r:embed="rId2"/>
              </a:ext>
            </a:extLst>
          </a:blip>
          <a:stretch>
            <a:fillRect/>
          </a:stretch>
        </a:blipFill>
        <a:ln w="12700" cap="flat" cmpd="sng" algn="ctr">
          <a:noFill/>
          <a:prstDash val="solid"/>
          <a:miter lim="800000"/>
        </a:ln>
        <a:effectLst/>
      </dsp:spPr>
      <dsp:style>
        <a:lnRef idx="2">
          <a:scrgbClr r="0" g="0" b="0"/>
        </a:lnRef>
        <a:fillRef idx="1">
          <a:scrgbClr r="0" g="0" b="0"/>
        </a:fillRef>
        <a:effectRef idx="0">
          <a:scrgbClr r="0" g="0" b="0"/>
        </a:effectRef>
        <a:fontRef idx="minor">
          <a:schemeClr val="lt1"/>
        </a:fontRef>
      </dsp:style>
    </dsp:sp>
    <dsp:sp modelId="{68974CA9-B8D3-4F32-9F76-F1D7DC4ED84E}">
      <dsp:nvSpPr>
        <dsp:cNvPr id="0" name=""/>
        <dsp:cNvSpPr/>
      </dsp:nvSpPr>
      <dsp:spPr>
        <a:xfrm>
          <a:off x="1504988" y="705802"/>
          <a:ext cx="4937760" cy="1303020"/>
        </a:xfrm>
        <a:prstGeom prst="rect">
          <a:avLst/>
        </a:prstGeom>
        <a:noFill/>
        <a:ln>
          <a:noFill/>
        </a:ln>
        <a:effectLst/>
      </dsp:spPr>
      <dsp:style>
        <a:lnRef idx="0">
          <a:scrgbClr r="0" g="0" b="0"/>
        </a:lnRef>
        <a:fillRef idx="0">
          <a:scrgbClr r="0" g="0" b="0"/>
        </a:fillRef>
        <a:effectRef idx="0">
          <a:scrgbClr r="0" g="0" b="0"/>
        </a:effectRef>
        <a:fontRef idx="minor"/>
      </dsp:style>
      <dsp:txBody>
        <a:bodyPr spcFirstLastPara="0" vert="horz" wrap="square" lIns="137903" tIns="137903" rIns="137903" bIns="137903" numCol="1" spcCol="1270" anchor="ctr" anchorCtr="0">
          <a:noAutofit/>
        </a:bodyPr>
        <a:lstStyle/>
        <a:p>
          <a:pPr marL="0" lvl="0" indent="0" algn="l" defTabSz="1111250">
            <a:lnSpc>
              <a:spcPct val="90000"/>
            </a:lnSpc>
            <a:spcBef>
              <a:spcPct val="0"/>
            </a:spcBef>
            <a:spcAft>
              <a:spcPct val="35000"/>
            </a:spcAft>
            <a:buNone/>
          </a:pPr>
          <a:r>
            <a:rPr lang="en-US" sz="2500" kern="1200"/>
            <a:t>A TEAM is a </a:t>
          </a:r>
          <a:r>
            <a:rPr lang="en-US" sz="2500" i="1" u="sng" kern="1200"/>
            <a:t>thing</a:t>
          </a:r>
          <a:r>
            <a:rPr lang="en-US" sz="2500" kern="1200"/>
            <a:t>. </a:t>
          </a:r>
        </a:p>
      </dsp:txBody>
      <dsp:txXfrm>
        <a:off x="1504988" y="705802"/>
        <a:ext cx="4937760" cy="1303020"/>
      </dsp:txXfrm>
    </dsp:sp>
    <dsp:sp modelId="{50C3B810-0382-4DF2-B8D9-BB83550A2851}">
      <dsp:nvSpPr>
        <dsp:cNvPr id="0" name=""/>
        <dsp:cNvSpPr/>
      </dsp:nvSpPr>
      <dsp:spPr>
        <a:xfrm>
          <a:off x="6442748" y="705802"/>
          <a:ext cx="4530051" cy="1303020"/>
        </a:xfrm>
        <a:prstGeom prst="rect">
          <a:avLst/>
        </a:prstGeom>
        <a:noFill/>
        <a:ln>
          <a:noFill/>
        </a:ln>
        <a:effectLst/>
      </dsp:spPr>
      <dsp:style>
        <a:lnRef idx="0">
          <a:scrgbClr r="0" g="0" b="0"/>
        </a:lnRef>
        <a:fillRef idx="0">
          <a:scrgbClr r="0" g="0" b="0"/>
        </a:fillRef>
        <a:effectRef idx="0">
          <a:scrgbClr r="0" g="0" b="0"/>
        </a:effectRef>
        <a:fontRef idx="minor"/>
      </dsp:style>
      <dsp:txBody>
        <a:bodyPr spcFirstLastPara="0" vert="horz" wrap="square" lIns="137903" tIns="137903" rIns="137903" bIns="137903" numCol="1" spcCol="1270" anchor="ctr" anchorCtr="0">
          <a:noAutofit/>
        </a:bodyPr>
        <a:lstStyle/>
        <a:p>
          <a:pPr marL="0" lvl="0" indent="0" algn="l" defTabSz="1066800">
            <a:lnSpc>
              <a:spcPct val="90000"/>
            </a:lnSpc>
            <a:spcBef>
              <a:spcPct val="0"/>
            </a:spcBef>
            <a:spcAft>
              <a:spcPct val="35000"/>
            </a:spcAft>
            <a:buNone/>
          </a:pPr>
          <a:r>
            <a:rPr lang="en-US" sz="2400" kern="1200"/>
            <a:t>A group of people working together toward a common goal.</a:t>
          </a:r>
        </a:p>
      </dsp:txBody>
      <dsp:txXfrm>
        <a:off x="6442748" y="705802"/>
        <a:ext cx="4530051" cy="1303020"/>
      </dsp:txXfrm>
    </dsp:sp>
    <dsp:sp modelId="{4B277716-5356-4E9D-A016-8BF951962718}">
      <dsp:nvSpPr>
        <dsp:cNvPr id="0" name=""/>
        <dsp:cNvSpPr/>
      </dsp:nvSpPr>
      <dsp:spPr>
        <a:xfrm>
          <a:off x="0" y="2334577"/>
          <a:ext cx="10972800" cy="1303020"/>
        </a:xfrm>
        <a:prstGeom prst="roundRect">
          <a:avLst>
            <a:gd name="adj" fmla="val 10000"/>
          </a:avLst>
        </a:prstGeom>
        <a:solidFill>
          <a:schemeClr val="accent2">
            <a:tint val="40000"/>
            <a:hueOff val="0"/>
            <a:satOff val="0"/>
            <a:lumOff val="0"/>
            <a:alphaOff val="0"/>
          </a:schemeClr>
        </a:solidFill>
        <a:ln>
          <a:noFill/>
        </a:ln>
        <a:effectLst/>
      </dsp:spPr>
      <dsp:style>
        <a:lnRef idx="0">
          <a:scrgbClr r="0" g="0" b="0"/>
        </a:lnRef>
        <a:fillRef idx="1">
          <a:scrgbClr r="0" g="0" b="0"/>
        </a:fillRef>
        <a:effectRef idx="0">
          <a:scrgbClr r="0" g="0" b="0"/>
        </a:effectRef>
        <a:fontRef idx="minor"/>
      </dsp:style>
    </dsp:sp>
    <dsp:sp modelId="{63F98078-7358-43C2-A318-4695257437E5}">
      <dsp:nvSpPr>
        <dsp:cNvPr id="0" name=""/>
        <dsp:cNvSpPr/>
      </dsp:nvSpPr>
      <dsp:spPr>
        <a:xfrm>
          <a:off x="394163" y="2627756"/>
          <a:ext cx="716661" cy="716661"/>
        </a:xfrm>
        <a:prstGeom prst="rect">
          <a:avLst/>
        </a:prstGeom>
        <a:blipFill>
          <a:blip xmlns:r="http://schemas.openxmlformats.org/officeDocument/2006/relationships" r:embed="rId3">
            <a:extLst>
              <a:ext uri="{28A0092B-C50C-407E-A947-70E740481C1C}">
                <a14:useLocalDpi xmlns:a14="http://schemas.microsoft.com/office/drawing/2010/main" val="0"/>
              </a:ext>
              <a:ext uri="{96DAC541-7B7A-43D3-8B79-37D633B846F1}">
                <asvg:svgBlip xmlns:asvg="http://schemas.microsoft.com/office/drawing/2016/SVG/main" r:embed="rId4"/>
              </a:ext>
            </a:extLst>
          </a:blip>
          <a:stretch>
            <a:fillRect/>
          </a:stretch>
        </a:blipFill>
        <a:ln w="12700" cap="flat" cmpd="sng" algn="ctr">
          <a:noFill/>
          <a:prstDash val="solid"/>
          <a:miter lim="800000"/>
        </a:ln>
        <a:effectLst/>
      </dsp:spPr>
      <dsp:style>
        <a:lnRef idx="2">
          <a:scrgbClr r="0" g="0" b="0"/>
        </a:lnRef>
        <a:fillRef idx="1">
          <a:scrgbClr r="0" g="0" b="0"/>
        </a:fillRef>
        <a:effectRef idx="0">
          <a:scrgbClr r="0" g="0" b="0"/>
        </a:effectRef>
        <a:fontRef idx="minor">
          <a:schemeClr val="lt1"/>
        </a:fontRef>
      </dsp:style>
    </dsp:sp>
    <dsp:sp modelId="{229CFD3F-E720-400D-97A6-468A46CAF7BF}">
      <dsp:nvSpPr>
        <dsp:cNvPr id="0" name=""/>
        <dsp:cNvSpPr/>
      </dsp:nvSpPr>
      <dsp:spPr>
        <a:xfrm>
          <a:off x="1504988" y="2334577"/>
          <a:ext cx="4937760" cy="1303020"/>
        </a:xfrm>
        <a:prstGeom prst="rect">
          <a:avLst/>
        </a:prstGeom>
        <a:noFill/>
        <a:ln>
          <a:noFill/>
        </a:ln>
        <a:effectLst/>
      </dsp:spPr>
      <dsp:style>
        <a:lnRef idx="0">
          <a:scrgbClr r="0" g="0" b="0"/>
        </a:lnRef>
        <a:fillRef idx="0">
          <a:scrgbClr r="0" g="0" b="0"/>
        </a:fillRef>
        <a:effectRef idx="0">
          <a:scrgbClr r="0" g="0" b="0"/>
        </a:effectRef>
        <a:fontRef idx="minor"/>
      </dsp:style>
      <dsp:txBody>
        <a:bodyPr spcFirstLastPara="0" vert="horz" wrap="square" lIns="137903" tIns="137903" rIns="137903" bIns="137903" numCol="1" spcCol="1270" anchor="ctr" anchorCtr="0">
          <a:noAutofit/>
        </a:bodyPr>
        <a:lstStyle/>
        <a:p>
          <a:pPr marL="0" lvl="0" indent="0" algn="l" defTabSz="1111250">
            <a:lnSpc>
              <a:spcPct val="90000"/>
            </a:lnSpc>
            <a:spcBef>
              <a:spcPct val="0"/>
            </a:spcBef>
            <a:spcAft>
              <a:spcPct val="35000"/>
            </a:spcAft>
            <a:buNone/>
          </a:pPr>
          <a:r>
            <a:rPr lang="en-US" sz="2500" kern="1200"/>
            <a:t>COLLABORATION is a </a:t>
          </a:r>
          <a:r>
            <a:rPr lang="en-US" sz="2500" i="1" u="sng" kern="1200"/>
            <a:t>process</a:t>
          </a:r>
          <a:r>
            <a:rPr lang="en-US" sz="2500" kern="1200"/>
            <a:t>.</a:t>
          </a:r>
        </a:p>
      </dsp:txBody>
      <dsp:txXfrm>
        <a:off x="1504988" y="2334577"/>
        <a:ext cx="4937760" cy="1303020"/>
      </dsp:txXfrm>
    </dsp:sp>
    <dsp:sp modelId="{B40EA619-F55B-45F3-99CC-B186D4B14E33}">
      <dsp:nvSpPr>
        <dsp:cNvPr id="0" name=""/>
        <dsp:cNvSpPr/>
      </dsp:nvSpPr>
      <dsp:spPr>
        <a:xfrm>
          <a:off x="6442748" y="2334577"/>
          <a:ext cx="4530051" cy="1303020"/>
        </a:xfrm>
        <a:prstGeom prst="rect">
          <a:avLst/>
        </a:prstGeom>
        <a:noFill/>
        <a:ln>
          <a:noFill/>
        </a:ln>
        <a:effectLst/>
      </dsp:spPr>
      <dsp:style>
        <a:lnRef idx="0">
          <a:scrgbClr r="0" g="0" b="0"/>
        </a:lnRef>
        <a:fillRef idx="0">
          <a:scrgbClr r="0" g="0" b="0"/>
        </a:fillRef>
        <a:effectRef idx="0">
          <a:scrgbClr r="0" g="0" b="0"/>
        </a:effectRef>
        <a:fontRef idx="minor"/>
      </dsp:style>
      <dsp:txBody>
        <a:bodyPr spcFirstLastPara="0" vert="horz" wrap="square" lIns="137903" tIns="137903" rIns="137903" bIns="137903" numCol="1" spcCol="1270" anchor="ctr" anchorCtr="0">
          <a:noAutofit/>
        </a:bodyPr>
        <a:lstStyle/>
        <a:p>
          <a:pPr marL="0" lvl="0" indent="0" algn="l" defTabSz="1066800">
            <a:lnSpc>
              <a:spcPct val="90000"/>
            </a:lnSpc>
            <a:spcBef>
              <a:spcPct val="0"/>
            </a:spcBef>
            <a:spcAft>
              <a:spcPct val="35000"/>
            </a:spcAft>
            <a:buNone/>
          </a:pPr>
          <a:r>
            <a:rPr lang="en-US" sz="2400" kern="1200"/>
            <a:t>The way in which people work together to achieve a common goal. </a:t>
          </a:r>
        </a:p>
      </dsp:txBody>
      <dsp:txXfrm>
        <a:off x="6442748" y="2334577"/>
        <a:ext cx="4530051" cy="1303020"/>
      </dsp:txXfrm>
    </dsp:sp>
  </dsp:spTree>
</dsp:drawing>
</file>

<file path=ppt/diagrams/drawing2.xml><?xml version="1.0" encoding="utf-8"?>
<dsp:drawing xmlns:dgm="http://schemas.openxmlformats.org/drawingml/2006/diagram" xmlns:dsp="http://schemas.microsoft.com/office/drawing/2008/diagram" xmlns:a="http://schemas.openxmlformats.org/drawingml/2006/main">
  <dsp:spTree>
    <dsp:nvGrpSpPr>
      <dsp:cNvPr id="0" name=""/>
      <dsp:cNvGrpSpPr/>
    </dsp:nvGrpSpPr>
    <dsp:grpSpPr/>
    <dsp:sp modelId="{411FAE8C-5A39-4775-A21A-870EE3B87A08}">
      <dsp:nvSpPr>
        <dsp:cNvPr id="0" name=""/>
        <dsp:cNvSpPr/>
      </dsp:nvSpPr>
      <dsp:spPr>
        <a:xfrm>
          <a:off x="0" y="578096"/>
          <a:ext cx="2657474" cy="1687496"/>
        </a:xfrm>
        <a:prstGeom prst="roundRect">
          <a:avLst>
            <a:gd name="adj" fmla="val 10000"/>
          </a:avLst>
        </a:prstGeom>
        <a:solidFill>
          <a:schemeClr val="accent1">
            <a:hueOff val="0"/>
            <a:satOff val="0"/>
            <a:lumOff val="0"/>
            <a:alphaOff val="0"/>
          </a:schemeClr>
        </a:solidFill>
        <a:ln w="12700" cap="flat" cmpd="sng" algn="ctr">
          <a:solidFill>
            <a:schemeClr val="lt1">
              <a:hueOff val="0"/>
              <a:satOff val="0"/>
              <a:lumOff val="0"/>
              <a:alphaOff val="0"/>
            </a:schemeClr>
          </a:solidFill>
          <a:prstDash val="solid"/>
          <a:miter lim="800000"/>
        </a:ln>
        <a:effectLst/>
      </dsp:spPr>
      <dsp:style>
        <a:lnRef idx="2">
          <a:scrgbClr r="0" g="0" b="0"/>
        </a:lnRef>
        <a:fillRef idx="1">
          <a:scrgbClr r="0" g="0" b="0"/>
        </a:fillRef>
        <a:effectRef idx="0">
          <a:scrgbClr r="0" g="0" b="0"/>
        </a:effectRef>
        <a:fontRef idx="minor">
          <a:schemeClr val="lt1"/>
        </a:fontRef>
      </dsp:style>
    </dsp:sp>
    <dsp:sp modelId="{E048C59E-7FE5-4112-8592-A83A81012E7F}">
      <dsp:nvSpPr>
        <dsp:cNvPr id="0" name=""/>
        <dsp:cNvSpPr/>
      </dsp:nvSpPr>
      <dsp:spPr>
        <a:xfrm>
          <a:off x="295275" y="858607"/>
          <a:ext cx="2657474" cy="1687496"/>
        </a:xfrm>
        <a:prstGeom prst="roundRect">
          <a:avLst>
            <a:gd name="adj" fmla="val 10000"/>
          </a:avLst>
        </a:prstGeom>
        <a:solidFill>
          <a:schemeClr val="lt1">
            <a:alpha val="90000"/>
            <a:hueOff val="0"/>
            <a:satOff val="0"/>
            <a:lumOff val="0"/>
            <a:alphaOff val="0"/>
          </a:schemeClr>
        </a:solidFill>
        <a:ln w="12700" cap="flat" cmpd="sng" algn="ctr">
          <a:solidFill>
            <a:schemeClr val="accent1">
              <a:hueOff val="0"/>
              <a:satOff val="0"/>
              <a:lumOff val="0"/>
              <a:alphaOff val="0"/>
            </a:schemeClr>
          </a:solidFill>
          <a:prstDash val="solid"/>
          <a:miter lim="800000"/>
        </a:ln>
        <a:effectLst/>
      </dsp:spPr>
      <dsp:style>
        <a:lnRef idx="2">
          <a:scrgbClr r="0" g="0" b="0"/>
        </a:lnRef>
        <a:fillRef idx="1">
          <a:scrgbClr r="0" g="0" b="0"/>
        </a:fillRef>
        <a:effectRef idx="0">
          <a:scrgbClr r="0" g="0" b="0"/>
        </a:effectRef>
        <a:fontRef idx="minor"/>
      </dsp:style>
      <dsp:txBody>
        <a:bodyPr spcFirstLastPara="0" vert="horz" wrap="square" lIns="121920" tIns="121920" rIns="121920" bIns="121920" numCol="1" spcCol="1270" anchor="ctr" anchorCtr="0">
          <a:noAutofit/>
        </a:bodyPr>
        <a:lstStyle/>
        <a:p>
          <a:pPr marL="0" lvl="0" indent="0" algn="ctr" defTabSz="1422400">
            <a:lnSpc>
              <a:spcPct val="90000"/>
            </a:lnSpc>
            <a:spcBef>
              <a:spcPct val="0"/>
            </a:spcBef>
            <a:spcAft>
              <a:spcPct val="35000"/>
            </a:spcAft>
            <a:buNone/>
          </a:pPr>
          <a:r>
            <a:rPr lang="en-US" sz="3200" kern="1200"/>
            <a:t>Task or Process Conflict</a:t>
          </a:r>
        </a:p>
      </dsp:txBody>
      <dsp:txXfrm>
        <a:off x="344700" y="908032"/>
        <a:ext cx="2558624" cy="1588646"/>
      </dsp:txXfrm>
    </dsp:sp>
    <dsp:sp modelId="{84D325CB-A254-49E8-A148-49A61EFDC8EF}">
      <dsp:nvSpPr>
        <dsp:cNvPr id="0" name=""/>
        <dsp:cNvSpPr/>
      </dsp:nvSpPr>
      <dsp:spPr>
        <a:xfrm>
          <a:off x="3248024" y="578096"/>
          <a:ext cx="2657474" cy="1687496"/>
        </a:xfrm>
        <a:prstGeom prst="roundRect">
          <a:avLst>
            <a:gd name="adj" fmla="val 10000"/>
          </a:avLst>
        </a:prstGeom>
        <a:solidFill>
          <a:schemeClr val="accent1">
            <a:hueOff val="0"/>
            <a:satOff val="0"/>
            <a:lumOff val="0"/>
            <a:alphaOff val="0"/>
          </a:schemeClr>
        </a:solidFill>
        <a:ln w="12700" cap="flat" cmpd="sng" algn="ctr">
          <a:solidFill>
            <a:schemeClr val="lt1">
              <a:hueOff val="0"/>
              <a:satOff val="0"/>
              <a:lumOff val="0"/>
              <a:alphaOff val="0"/>
            </a:schemeClr>
          </a:solidFill>
          <a:prstDash val="solid"/>
          <a:miter lim="800000"/>
        </a:ln>
        <a:effectLst/>
      </dsp:spPr>
      <dsp:style>
        <a:lnRef idx="2">
          <a:scrgbClr r="0" g="0" b="0"/>
        </a:lnRef>
        <a:fillRef idx="1">
          <a:scrgbClr r="0" g="0" b="0"/>
        </a:fillRef>
        <a:effectRef idx="0">
          <a:scrgbClr r="0" g="0" b="0"/>
        </a:effectRef>
        <a:fontRef idx="minor">
          <a:schemeClr val="lt1"/>
        </a:fontRef>
      </dsp:style>
    </dsp:sp>
    <dsp:sp modelId="{6D0D3ABA-3157-4876-9CEA-B98F647513B9}">
      <dsp:nvSpPr>
        <dsp:cNvPr id="0" name=""/>
        <dsp:cNvSpPr/>
      </dsp:nvSpPr>
      <dsp:spPr>
        <a:xfrm>
          <a:off x="3543300" y="858607"/>
          <a:ext cx="2657474" cy="1687496"/>
        </a:xfrm>
        <a:prstGeom prst="roundRect">
          <a:avLst>
            <a:gd name="adj" fmla="val 10000"/>
          </a:avLst>
        </a:prstGeom>
        <a:solidFill>
          <a:schemeClr val="lt1">
            <a:alpha val="90000"/>
            <a:hueOff val="0"/>
            <a:satOff val="0"/>
            <a:lumOff val="0"/>
            <a:alphaOff val="0"/>
          </a:schemeClr>
        </a:solidFill>
        <a:ln w="12700" cap="flat" cmpd="sng" algn="ctr">
          <a:solidFill>
            <a:schemeClr val="accent1">
              <a:hueOff val="0"/>
              <a:satOff val="0"/>
              <a:lumOff val="0"/>
              <a:alphaOff val="0"/>
            </a:schemeClr>
          </a:solidFill>
          <a:prstDash val="solid"/>
          <a:miter lim="800000"/>
        </a:ln>
        <a:effectLst/>
      </dsp:spPr>
      <dsp:style>
        <a:lnRef idx="2">
          <a:scrgbClr r="0" g="0" b="0"/>
        </a:lnRef>
        <a:fillRef idx="1">
          <a:scrgbClr r="0" g="0" b="0"/>
        </a:fillRef>
        <a:effectRef idx="0">
          <a:scrgbClr r="0" g="0" b="0"/>
        </a:effectRef>
        <a:fontRef idx="minor"/>
      </dsp:style>
      <dsp:txBody>
        <a:bodyPr spcFirstLastPara="0" vert="horz" wrap="square" lIns="121920" tIns="121920" rIns="121920" bIns="121920" numCol="1" spcCol="1270" anchor="ctr" anchorCtr="0">
          <a:noAutofit/>
        </a:bodyPr>
        <a:lstStyle/>
        <a:p>
          <a:pPr marL="0" lvl="0" indent="0" algn="ctr" defTabSz="1422400">
            <a:lnSpc>
              <a:spcPct val="90000"/>
            </a:lnSpc>
            <a:spcBef>
              <a:spcPct val="0"/>
            </a:spcBef>
            <a:spcAft>
              <a:spcPct val="35000"/>
            </a:spcAft>
            <a:buNone/>
          </a:pPr>
          <a:r>
            <a:rPr lang="en-US" sz="3200" kern="1200"/>
            <a:t>Relationship Conflict</a:t>
          </a:r>
        </a:p>
      </dsp:txBody>
      <dsp:txXfrm>
        <a:off x="3592725" y="908032"/>
        <a:ext cx="2558624" cy="1588646"/>
      </dsp:txXfrm>
    </dsp:sp>
    <dsp:sp modelId="{D3AAFFAA-6AEF-4596-B950-BEA8B942B70C}">
      <dsp:nvSpPr>
        <dsp:cNvPr id="0" name=""/>
        <dsp:cNvSpPr/>
      </dsp:nvSpPr>
      <dsp:spPr>
        <a:xfrm>
          <a:off x="6496049" y="578096"/>
          <a:ext cx="2657474" cy="1687496"/>
        </a:xfrm>
        <a:prstGeom prst="roundRect">
          <a:avLst>
            <a:gd name="adj" fmla="val 10000"/>
          </a:avLst>
        </a:prstGeom>
        <a:solidFill>
          <a:schemeClr val="accent1">
            <a:hueOff val="0"/>
            <a:satOff val="0"/>
            <a:lumOff val="0"/>
            <a:alphaOff val="0"/>
          </a:schemeClr>
        </a:solidFill>
        <a:ln w="12700" cap="flat" cmpd="sng" algn="ctr">
          <a:solidFill>
            <a:schemeClr val="lt1">
              <a:hueOff val="0"/>
              <a:satOff val="0"/>
              <a:lumOff val="0"/>
              <a:alphaOff val="0"/>
            </a:schemeClr>
          </a:solidFill>
          <a:prstDash val="solid"/>
          <a:miter lim="800000"/>
        </a:ln>
        <a:effectLst/>
      </dsp:spPr>
      <dsp:style>
        <a:lnRef idx="2">
          <a:scrgbClr r="0" g="0" b="0"/>
        </a:lnRef>
        <a:fillRef idx="1">
          <a:scrgbClr r="0" g="0" b="0"/>
        </a:fillRef>
        <a:effectRef idx="0">
          <a:scrgbClr r="0" g="0" b="0"/>
        </a:effectRef>
        <a:fontRef idx="minor">
          <a:schemeClr val="lt1"/>
        </a:fontRef>
      </dsp:style>
    </dsp:sp>
    <dsp:sp modelId="{3CE48D46-A94B-40D1-B9E9-038F3BDDF968}">
      <dsp:nvSpPr>
        <dsp:cNvPr id="0" name=""/>
        <dsp:cNvSpPr/>
      </dsp:nvSpPr>
      <dsp:spPr>
        <a:xfrm>
          <a:off x="6791324" y="858607"/>
          <a:ext cx="2657474" cy="1687496"/>
        </a:xfrm>
        <a:prstGeom prst="roundRect">
          <a:avLst>
            <a:gd name="adj" fmla="val 10000"/>
          </a:avLst>
        </a:prstGeom>
        <a:solidFill>
          <a:schemeClr val="lt1">
            <a:alpha val="90000"/>
            <a:hueOff val="0"/>
            <a:satOff val="0"/>
            <a:lumOff val="0"/>
            <a:alphaOff val="0"/>
          </a:schemeClr>
        </a:solidFill>
        <a:ln w="12700" cap="flat" cmpd="sng" algn="ctr">
          <a:solidFill>
            <a:schemeClr val="accent1">
              <a:hueOff val="0"/>
              <a:satOff val="0"/>
              <a:lumOff val="0"/>
              <a:alphaOff val="0"/>
            </a:schemeClr>
          </a:solidFill>
          <a:prstDash val="solid"/>
          <a:miter lim="800000"/>
        </a:ln>
        <a:effectLst/>
      </dsp:spPr>
      <dsp:style>
        <a:lnRef idx="2">
          <a:scrgbClr r="0" g="0" b="0"/>
        </a:lnRef>
        <a:fillRef idx="1">
          <a:scrgbClr r="0" g="0" b="0"/>
        </a:fillRef>
        <a:effectRef idx="0">
          <a:scrgbClr r="0" g="0" b="0"/>
        </a:effectRef>
        <a:fontRef idx="minor"/>
      </dsp:style>
      <dsp:txBody>
        <a:bodyPr spcFirstLastPara="0" vert="horz" wrap="square" lIns="121920" tIns="121920" rIns="121920" bIns="121920" numCol="1" spcCol="1270" anchor="ctr" anchorCtr="0">
          <a:noAutofit/>
        </a:bodyPr>
        <a:lstStyle/>
        <a:p>
          <a:pPr marL="0" lvl="0" indent="0" algn="ctr" defTabSz="1422400">
            <a:lnSpc>
              <a:spcPct val="90000"/>
            </a:lnSpc>
            <a:spcBef>
              <a:spcPct val="0"/>
            </a:spcBef>
            <a:spcAft>
              <a:spcPct val="35000"/>
            </a:spcAft>
            <a:buNone/>
          </a:pPr>
          <a:r>
            <a:rPr lang="en-US" sz="3200" kern="1200"/>
            <a:t>Value Conflict</a:t>
          </a:r>
        </a:p>
      </dsp:txBody>
      <dsp:txXfrm>
        <a:off x="6840749" y="908032"/>
        <a:ext cx="2558624" cy="1588646"/>
      </dsp:txXfrm>
    </dsp:sp>
  </dsp:spTree>
</dsp:drawing>
</file>

<file path=ppt/diagrams/drawing3.xml><?xml version="1.0" encoding="utf-8"?>
<dsp:drawing xmlns:dgm="http://schemas.openxmlformats.org/drawingml/2006/diagram" xmlns:dsp="http://schemas.microsoft.com/office/drawing/2008/diagram" xmlns:a="http://schemas.openxmlformats.org/drawingml/2006/main">
  <dsp:spTree>
    <dsp:nvGrpSpPr>
      <dsp:cNvPr id="0" name=""/>
      <dsp:cNvGrpSpPr/>
    </dsp:nvGrpSpPr>
    <dsp:grpSpPr/>
    <dsp:sp modelId="{60C5829A-DF6C-40A3-BC89-ECD9FE9883DC}">
      <dsp:nvSpPr>
        <dsp:cNvPr id="0" name=""/>
        <dsp:cNvSpPr/>
      </dsp:nvSpPr>
      <dsp:spPr>
        <a:xfrm>
          <a:off x="3429" y="51136"/>
          <a:ext cx="3343274" cy="1225400"/>
        </a:xfrm>
        <a:prstGeom prst="rect">
          <a:avLst/>
        </a:prstGeom>
        <a:solidFill>
          <a:schemeClr val="accent1">
            <a:hueOff val="0"/>
            <a:satOff val="0"/>
            <a:lumOff val="0"/>
            <a:alphaOff val="0"/>
          </a:schemeClr>
        </a:solidFill>
        <a:ln w="12700" cap="flat" cmpd="sng" algn="ctr">
          <a:solidFill>
            <a:schemeClr val="accent1">
              <a:hueOff val="0"/>
              <a:satOff val="0"/>
              <a:lumOff val="0"/>
              <a:alphaOff val="0"/>
            </a:schemeClr>
          </a:solidFill>
          <a:prstDash val="solid"/>
          <a:miter lim="800000"/>
        </a:ln>
        <a:effectLst/>
      </dsp:spPr>
      <dsp:style>
        <a:lnRef idx="2">
          <a:scrgbClr r="0" g="0" b="0"/>
        </a:lnRef>
        <a:fillRef idx="1">
          <a:scrgbClr r="0" g="0" b="0"/>
        </a:fillRef>
        <a:effectRef idx="0">
          <a:scrgbClr r="0" g="0" b="0"/>
        </a:effectRef>
        <a:fontRef idx="minor">
          <a:schemeClr val="lt1"/>
        </a:fontRef>
      </dsp:style>
      <dsp:txBody>
        <a:bodyPr spcFirstLastPara="0" vert="horz" wrap="square" lIns="241808" tIns="138176" rIns="241808" bIns="138176" numCol="1" spcCol="1270" anchor="ctr" anchorCtr="0">
          <a:noAutofit/>
        </a:bodyPr>
        <a:lstStyle/>
        <a:p>
          <a:pPr marL="0" lvl="0" indent="0" algn="ctr" defTabSz="1511300">
            <a:lnSpc>
              <a:spcPct val="90000"/>
            </a:lnSpc>
            <a:spcBef>
              <a:spcPct val="0"/>
            </a:spcBef>
            <a:spcAft>
              <a:spcPct val="35000"/>
            </a:spcAft>
            <a:buNone/>
          </a:pPr>
          <a:r>
            <a:rPr lang="en-US" sz="3400" b="0" i="0" kern="1200"/>
            <a:t>Energizing Work</a:t>
          </a:r>
          <a:endParaRPr lang="en-US" sz="3400" kern="1200"/>
        </a:p>
      </dsp:txBody>
      <dsp:txXfrm>
        <a:off x="3429" y="51136"/>
        <a:ext cx="3343274" cy="1225400"/>
      </dsp:txXfrm>
    </dsp:sp>
    <dsp:sp modelId="{36EBB11D-85DB-429A-9CF1-474E8D519D9E}">
      <dsp:nvSpPr>
        <dsp:cNvPr id="0" name=""/>
        <dsp:cNvSpPr/>
      </dsp:nvSpPr>
      <dsp:spPr>
        <a:xfrm>
          <a:off x="3429" y="1276537"/>
          <a:ext cx="3343274" cy="3015725"/>
        </a:xfrm>
        <a:prstGeom prst="rect">
          <a:avLst/>
        </a:prstGeom>
        <a:solidFill>
          <a:schemeClr val="accent1">
            <a:alpha val="90000"/>
            <a:tint val="40000"/>
            <a:hueOff val="0"/>
            <a:satOff val="0"/>
            <a:lumOff val="0"/>
            <a:alphaOff val="0"/>
          </a:schemeClr>
        </a:solidFill>
        <a:ln w="12700" cap="flat" cmpd="sng" algn="ctr">
          <a:solidFill>
            <a:schemeClr val="accent1">
              <a:alpha val="90000"/>
              <a:tint val="40000"/>
              <a:hueOff val="0"/>
              <a:satOff val="0"/>
              <a:lumOff val="0"/>
              <a:alphaOff val="0"/>
            </a:schemeClr>
          </a:solidFill>
          <a:prstDash val="solid"/>
          <a:miter lim="800000"/>
        </a:ln>
        <a:effectLst/>
      </dsp:spPr>
      <dsp:style>
        <a:lnRef idx="2">
          <a:scrgbClr r="0" g="0" b="0"/>
        </a:lnRef>
        <a:fillRef idx="1">
          <a:scrgbClr r="0" g="0" b="0"/>
        </a:fillRef>
        <a:effectRef idx="0">
          <a:scrgbClr r="0" g="0" b="0"/>
        </a:effectRef>
        <a:fontRef idx="minor"/>
      </dsp:style>
      <dsp:txBody>
        <a:bodyPr spcFirstLastPara="0" vert="horz" wrap="square" lIns="181356" tIns="181356" rIns="241808" bIns="272034" numCol="1" spcCol="1270" anchor="t" anchorCtr="0">
          <a:noAutofit/>
        </a:bodyPr>
        <a:lstStyle/>
        <a:p>
          <a:pPr marL="285750" lvl="1" indent="-285750" algn="l" defTabSz="1511300">
            <a:lnSpc>
              <a:spcPct val="90000"/>
            </a:lnSpc>
            <a:spcBef>
              <a:spcPct val="0"/>
            </a:spcBef>
            <a:spcAft>
              <a:spcPct val="15000"/>
            </a:spcAft>
            <a:buChar char="•"/>
          </a:pPr>
          <a:r>
            <a:rPr lang="en-US" sz="3400" b="0" i="0" kern="1200"/>
            <a:t>Talent</a:t>
          </a:r>
          <a:endParaRPr lang="en-US" sz="3400" kern="1200"/>
        </a:p>
        <a:p>
          <a:pPr marL="285750" lvl="1" indent="-285750" algn="l" defTabSz="1511300">
            <a:lnSpc>
              <a:spcPct val="90000"/>
            </a:lnSpc>
            <a:spcBef>
              <a:spcPct val="0"/>
            </a:spcBef>
            <a:spcAft>
              <a:spcPct val="15000"/>
            </a:spcAft>
            <a:buChar char="•"/>
          </a:pPr>
          <a:r>
            <a:rPr lang="en-US" sz="3400" b="0" i="0" kern="1200"/>
            <a:t>Enjoyment</a:t>
          </a:r>
          <a:endParaRPr lang="en-US" sz="3400" kern="1200"/>
        </a:p>
        <a:p>
          <a:pPr marL="285750" lvl="1" indent="-285750" algn="l" defTabSz="1511300">
            <a:lnSpc>
              <a:spcPct val="90000"/>
            </a:lnSpc>
            <a:spcBef>
              <a:spcPct val="0"/>
            </a:spcBef>
            <a:spcAft>
              <a:spcPct val="15000"/>
            </a:spcAft>
            <a:buChar char="•"/>
          </a:pPr>
          <a:r>
            <a:rPr lang="en-US" sz="3400" b="0" i="0" kern="1200"/>
            <a:t>Success</a:t>
          </a:r>
          <a:endParaRPr lang="en-US" sz="3400" kern="1200"/>
        </a:p>
      </dsp:txBody>
      <dsp:txXfrm>
        <a:off x="3429" y="1276537"/>
        <a:ext cx="3343274" cy="3015725"/>
      </dsp:txXfrm>
    </dsp:sp>
    <dsp:sp modelId="{AC6B305C-1A1D-435D-A322-4E0FCB7DA72D}">
      <dsp:nvSpPr>
        <dsp:cNvPr id="0" name=""/>
        <dsp:cNvSpPr/>
      </dsp:nvSpPr>
      <dsp:spPr>
        <a:xfrm>
          <a:off x="3814762" y="51136"/>
          <a:ext cx="3343274" cy="1225400"/>
        </a:xfrm>
        <a:prstGeom prst="rect">
          <a:avLst/>
        </a:prstGeom>
        <a:solidFill>
          <a:schemeClr val="accent1">
            <a:hueOff val="0"/>
            <a:satOff val="0"/>
            <a:lumOff val="0"/>
            <a:alphaOff val="0"/>
          </a:schemeClr>
        </a:solidFill>
        <a:ln w="12700" cap="flat" cmpd="sng" algn="ctr">
          <a:solidFill>
            <a:schemeClr val="accent1">
              <a:hueOff val="0"/>
              <a:satOff val="0"/>
              <a:lumOff val="0"/>
              <a:alphaOff val="0"/>
            </a:schemeClr>
          </a:solidFill>
          <a:prstDash val="solid"/>
          <a:miter lim="800000"/>
        </a:ln>
        <a:effectLst/>
      </dsp:spPr>
      <dsp:style>
        <a:lnRef idx="2">
          <a:scrgbClr r="0" g="0" b="0"/>
        </a:lnRef>
        <a:fillRef idx="1">
          <a:scrgbClr r="0" g="0" b="0"/>
        </a:fillRef>
        <a:effectRef idx="0">
          <a:scrgbClr r="0" g="0" b="0"/>
        </a:effectRef>
        <a:fontRef idx="minor">
          <a:schemeClr val="lt1"/>
        </a:fontRef>
      </dsp:style>
      <dsp:txBody>
        <a:bodyPr spcFirstLastPara="0" vert="horz" wrap="square" lIns="241808" tIns="138176" rIns="241808" bIns="138176" numCol="1" spcCol="1270" anchor="ctr" anchorCtr="0">
          <a:noAutofit/>
        </a:bodyPr>
        <a:lstStyle/>
        <a:p>
          <a:pPr marL="0" lvl="0" indent="0" algn="ctr" defTabSz="1511300">
            <a:lnSpc>
              <a:spcPct val="90000"/>
            </a:lnSpc>
            <a:spcBef>
              <a:spcPct val="0"/>
            </a:spcBef>
            <a:spcAft>
              <a:spcPct val="35000"/>
            </a:spcAft>
            <a:buNone/>
          </a:pPr>
          <a:r>
            <a:rPr lang="en-US" sz="3400" b="0" i="0" kern="1200"/>
            <a:t>Competency Work</a:t>
          </a:r>
          <a:endParaRPr lang="en-US" sz="3400" kern="1200"/>
        </a:p>
      </dsp:txBody>
      <dsp:txXfrm>
        <a:off x="3814762" y="51136"/>
        <a:ext cx="3343274" cy="1225400"/>
      </dsp:txXfrm>
    </dsp:sp>
    <dsp:sp modelId="{27BDC4CC-E742-4A1F-A8F7-77C4A760C4F2}">
      <dsp:nvSpPr>
        <dsp:cNvPr id="0" name=""/>
        <dsp:cNvSpPr/>
      </dsp:nvSpPr>
      <dsp:spPr>
        <a:xfrm>
          <a:off x="3814762" y="1276537"/>
          <a:ext cx="3343274" cy="3015725"/>
        </a:xfrm>
        <a:prstGeom prst="rect">
          <a:avLst/>
        </a:prstGeom>
        <a:solidFill>
          <a:schemeClr val="accent1">
            <a:alpha val="90000"/>
            <a:tint val="40000"/>
            <a:hueOff val="0"/>
            <a:satOff val="0"/>
            <a:lumOff val="0"/>
            <a:alphaOff val="0"/>
          </a:schemeClr>
        </a:solidFill>
        <a:ln w="12700" cap="flat" cmpd="sng" algn="ctr">
          <a:solidFill>
            <a:schemeClr val="accent1">
              <a:alpha val="90000"/>
              <a:tint val="40000"/>
              <a:hueOff val="0"/>
              <a:satOff val="0"/>
              <a:lumOff val="0"/>
              <a:alphaOff val="0"/>
            </a:schemeClr>
          </a:solidFill>
          <a:prstDash val="solid"/>
          <a:miter lim="800000"/>
        </a:ln>
        <a:effectLst/>
      </dsp:spPr>
      <dsp:style>
        <a:lnRef idx="2">
          <a:scrgbClr r="0" g="0" b="0"/>
        </a:lnRef>
        <a:fillRef idx="1">
          <a:scrgbClr r="0" g="0" b="0"/>
        </a:fillRef>
        <a:effectRef idx="0">
          <a:scrgbClr r="0" g="0" b="0"/>
        </a:effectRef>
        <a:fontRef idx="minor"/>
      </dsp:style>
      <dsp:txBody>
        <a:bodyPr spcFirstLastPara="0" vert="horz" wrap="square" lIns="181356" tIns="181356" rIns="241808" bIns="272034" numCol="1" spcCol="1270" anchor="t" anchorCtr="0">
          <a:noAutofit/>
        </a:bodyPr>
        <a:lstStyle/>
        <a:p>
          <a:pPr marL="285750" lvl="1" indent="-285750" algn="l" defTabSz="1511300">
            <a:lnSpc>
              <a:spcPct val="90000"/>
            </a:lnSpc>
            <a:spcBef>
              <a:spcPct val="0"/>
            </a:spcBef>
            <a:spcAft>
              <a:spcPct val="15000"/>
            </a:spcAft>
            <a:buChar char="•"/>
          </a:pPr>
          <a:r>
            <a:rPr lang="en-US" sz="3400" b="0" i="0" kern="1200"/>
            <a:t>Capable</a:t>
          </a:r>
          <a:endParaRPr lang="en-US" sz="3400" kern="1200"/>
        </a:p>
        <a:p>
          <a:pPr marL="285750" lvl="1" indent="-285750" algn="l" defTabSz="1511300">
            <a:lnSpc>
              <a:spcPct val="90000"/>
            </a:lnSpc>
            <a:spcBef>
              <a:spcPct val="0"/>
            </a:spcBef>
            <a:spcAft>
              <a:spcPct val="15000"/>
            </a:spcAft>
            <a:buChar char="•"/>
          </a:pPr>
          <a:r>
            <a:rPr lang="en-US" sz="3400" b="0" i="0" kern="1200"/>
            <a:t>Low enjoyment</a:t>
          </a:r>
          <a:endParaRPr lang="en-US" sz="3400" kern="1200"/>
        </a:p>
        <a:p>
          <a:pPr marL="285750" lvl="1" indent="-285750" algn="l" defTabSz="1511300">
            <a:lnSpc>
              <a:spcPct val="90000"/>
            </a:lnSpc>
            <a:spcBef>
              <a:spcPct val="0"/>
            </a:spcBef>
            <a:spcAft>
              <a:spcPct val="15000"/>
            </a:spcAft>
            <a:buChar char="•"/>
          </a:pPr>
          <a:r>
            <a:rPr lang="en-US" sz="3400" b="0" i="0" kern="1200"/>
            <a:t>Low frustration</a:t>
          </a:r>
          <a:endParaRPr lang="en-US" sz="3400" kern="1200"/>
        </a:p>
      </dsp:txBody>
      <dsp:txXfrm>
        <a:off x="3814762" y="1276537"/>
        <a:ext cx="3343274" cy="3015725"/>
      </dsp:txXfrm>
    </dsp:sp>
    <dsp:sp modelId="{DF52CD57-6B91-46A9-8CCB-FCCFB030FD4A}">
      <dsp:nvSpPr>
        <dsp:cNvPr id="0" name=""/>
        <dsp:cNvSpPr/>
      </dsp:nvSpPr>
      <dsp:spPr>
        <a:xfrm>
          <a:off x="7626096" y="51136"/>
          <a:ext cx="3343274" cy="1225400"/>
        </a:xfrm>
        <a:prstGeom prst="rect">
          <a:avLst/>
        </a:prstGeom>
        <a:solidFill>
          <a:schemeClr val="accent1">
            <a:hueOff val="0"/>
            <a:satOff val="0"/>
            <a:lumOff val="0"/>
            <a:alphaOff val="0"/>
          </a:schemeClr>
        </a:solidFill>
        <a:ln w="12700" cap="flat" cmpd="sng" algn="ctr">
          <a:solidFill>
            <a:schemeClr val="accent1">
              <a:hueOff val="0"/>
              <a:satOff val="0"/>
              <a:lumOff val="0"/>
              <a:alphaOff val="0"/>
            </a:schemeClr>
          </a:solidFill>
          <a:prstDash val="solid"/>
          <a:miter lim="800000"/>
        </a:ln>
        <a:effectLst/>
      </dsp:spPr>
      <dsp:style>
        <a:lnRef idx="2">
          <a:scrgbClr r="0" g="0" b="0"/>
        </a:lnRef>
        <a:fillRef idx="1">
          <a:scrgbClr r="0" g="0" b="0"/>
        </a:fillRef>
        <a:effectRef idx="0">
          <a:scrgbClr r="0" g="0" b="0"/>
        </a:effectRef>
        <a:fontRef idx="minor">
          <a:schemeClr val="lt1"/>
        </a:fontRef>
      </dsp:style>
      <dsp:txBody>
        <a:bodyPr spcFirstLastPara="0" vert="horz" wrap="square" lIns="241808" tIns="138176" rIns="241808" bIns="138176" numCol="1" spcCol="1270" anchor="ctr" anchorCtr="0">
          <a:noAutofit/>
        </a:bodyPr>
        <a:lstStyle/>
        <a:p>
          <a:pPr marL="0" lvl="0" indent="0" algn="ctr" defTabSz="1511300">
            <a:lnSpc>
              <a:spcPct val="90000"/>
            </a:lnSpc>
            <a:spcBef>
              <a:spcPct val="0"/>
            </a:spcBef>
            <a:spcAft>
              <a:spcPct val="35000"/>
            </a:spcAft>
            <a:buNone/>
          </a:pPr>
          <a:r>
            <a:rPr lang="en-US" sz="3400" b="0" i="0" kern="1200"/>
            <a:t>Frustrating Work</a:t>
          </a:r>
          <a:endParaRPr lang="en-US" sz="3400" kern="1200"/>
        </a:p>
      </dsp:txBody>
      <dsp:txXfrm>
        <a:off x="7626096" y="51136"/>
        <a:ext cx="3343274" cy="1225400"/>
      </dsp:txXfrm>
    </dsp:sp>
    <dsp:sp modelId="{B8A27908-2F9F-4481-AFDD-63B60C2B3CEA}">
      <dsp:nvSpPr>
        <dsp:cNvPr id="0" name=""/>
        <dsp:cNvSpPr/>
      </dsp:nvSpPr>
      <dsp:spPr>
        <a:xfrm>
          <a:off x="7626096" y="1276537"/>
          <a:ext cx="3343274" cy="3015725"/>
        </a:xfrm>
        <a:prstGeom prst="rect">
          <a:avLst/>
        </a:prstGeom>
        <a:solidFill>
          <a:schemeClr val="accent1">
            <a:alpha val="90000"/>
            <a:tint val="40000"/>
            <a:hueOff val="0"/>
            <a:satOff val="0"/>
            <a:lumOff val="0"/>
            <a:alphaOff val="0"/>
          </a:schemeClr>
        </a:solidFill>
        <a:ln w="12700" cap="flat" cmpd="sng" algn="ctr">
          <a:solidFill>
            <a:schemeClr val="accent1">
              <a:alpha val="90000"/>
              <a:tint val="40000"/>
              <a:hueOff val="0"/>
              <a:satOff val="0"/>
              <a:lumOff val="0"/>
              <a:alphaOff val="0"/>
            </a:schemeClr>
          </a:solidFill>
          <a:prstDash val="solid"/>
          <a:miter lim="800000"/>
        </a:ln>
        <a:effectLst/>
      </dsp:spPr>
      <dsp:style>
        <a:lnRef idx="2">
          <a:scrgbClr r="0" g="0" b="0"/>
        </a:lnRef>
        <a:fillRef idx="1">
          <a:scrgbClr r="0" g="0" b="0"/>
        </a:fillRef>
        <a:effectRef idx="0">
          <a:scrgbClr r="0" g="0" b="0"/>
        </a:effectRef>
        <a:fontRef idx="minor"/>
      </dsp:style>
      <dsp:txBody>
        <a:bodyPr spcFirstLastPara="0" vert="horz" wrap="square" lIns="181356" tIns="181356" rIns="241808" bIns="272034" numCol="1" spcCol="1270" anchor="t" anchorCtr="0">
          <a:noAutofit/>
        </a:bodyPr>
        <a:lstStyle/>
        <a:p>
          <a:pPr marL="285750" lvl="1" indent="-285750" algn="l" defTabSz="1511300">
            <a:lnSpc>
              <a:spcPct val="90000"/>
            </a:lnSpc>
            <a:spcBef>
              <a:spcPct val="0"/>
            </a:spcBef>
            <a:spcAft>
              <a:spcPct val="15000"/>
            </a:spcAft>
            <a:buChar char="•"/>
          </a:pPr>
          <a:r>
            <a:rPr lang="en-US" sz="3400" b="0" i="0" kern="1200"/>
            <a:t>Avoidance</a:t>
          </a:r>
          <a:endParaRPr lang="en-US" sz="3400" kern="1200"/>
        </a:p>
        <a:p>
          <a:pPr marL="285750" lvl="1" indent="-285750" algn="l" defTabSz="1511300">
            <a:lnSpc>
              <a:spcPct val="90000"/>
            </a:lnSpc>
            <a:spcBef>
              <a:spcPct val="0"/>
            </a:spcBef>
            <a:spcAft>
              <a:spcPct val="15000"/>
            </a:spcAft>
            <a:buChar char="•"/>
          </a:pPr>
          <a:r>
            <a:rPr lang="en-US" sz="3400" b="0" i="0" kern="1200"/>
            <a:t>Frustration</a:t>
          </a:r>
          <a:endParaRPr lang="en-US" sz="3400" kern="1200"/>
        </a:p>
        <a:p>
          <a:pPr marL="285750" lvl="1" indent="-285750" algn="l" defTabSz="1511300">
            <a:lnSpc>
              <a:spcPct val="90000"/>
            </a:lnSpc>
            <a:spcBef>
              <a:spcPct val="0"/>
            </a:spcBef>
            <a:spcAft>
              <a:spcPct val="15000"/>
            </a:spcAft>
            <a:buChar char="•"/>
          </a:pPr>
          <a:r>
            <a:rPr lang="en-US" sz="3400" b="0" i="0" kern="1200"/>
            <a:t>Burnout</a:t>
          </a:r>
          <a:endParaRPr lang="en-US" sz="3400" kern="1200"/>
        </a:p>
      </dsp:txBody>
      <dsp:txXfrm>
        <a:off x="7626096" y="1276537"/>
        <a:ext cx="3343274" cy="3015725"/>
      </dsp:txXfrm>
    </dsp:sp>
  </dsp:spTree>
</dsp:drawing>
</file>

<file path=ppt/diagrams/layout1.xml><?xml version="1.0" encoding="utf-8"?>
<dgm:layoutDef xmlns:dgm="http://schemas.openxmlformats.org/drawingml/2006/diagram" xmlns:a="http://schemas.openxmlformats.org/drawingml/2006/main" uniqueId="urn:microsoft.com/office/officeart/2018/2/layout/IconVerticalSolidList">
  <dgm:title val="Icon Vertical Solid List"/>
  <dgm:desc val="Use to show a series of visuals from top to bottom with Level 1 or Level 1 and Level 2 text grouped in a shape. Works best with icons or small pictures with lengthier descriptions."/>
  <dgm:catLst>
    <dgm:cat type="icon" pri="500"/>
  </dgm:catLst>
  <dgm:sampData useDef="1">
    <dgm:dataModel>
      <dgm:ptLst/>
      <dgm:bg/>
      <dgm:whole/>
    </dgm:dataModel>
  </dgm:sampData>
  <dgm:styleData useDef="1">
    <dgm:dataModel>
      <dgm:ptLst/>
      <dgm:bg/>
      <dgm:whole/>
    </dgm:dataModel>
  </dgm:styleData>
  <dgm:clrData useDef="1">
    <dgm:dataModel>
      <dgm:ptLst/>
      <dgm:bg/>
      <dgm:whole/>
    </dgm:dataModel>
  </dgm:clrData>
  <dgm:layoutNode name="root">
    <dgm:varLst>
      <dgm:dir/>
      <dgm:resizeHandles val="exact"/>
    </dgm:varLst>
    <dgm:choose name="Name0">
      <dgm:if name="Name1" axis="self" func="var" arg="dir" op="equ" val="norm">
        <dgm:alg type="lin">
          <dgm:param type="linDir" val="fromT"/>
          <dgm:param type="nodeHorzAlign" val="l"/>
        </dgm:alg>
      </dgm:if>
      <dgm:else name="Name2">
        <dgm:alg type="lin">
          <dgm:param type="linDir" val="fromT"/>
          <dgm:param type="nodeHorzAlign" val="r"/>
        </dgm:alg>
      </dgm:else>
    </dgm:choose>
    <dgm:shape xmlns:r="http://schemas.openxmlformats.org/officeDocument/2006/relationships" r:blip="">
      <dgm:adjLst/>
    </dgm:shape>
    <dgm:presOf/>
    <dgm:choose name="Name3">
      <dgm:if name="Name4" axis="ch" ptType="node" func="cnt" op="lte" val="3">
        <dgm:constrLst>
          <dgm:constr type="h" for="ch" forName="compNode" refType="h" fact="0.3"/>
          <dgm:constr type="w" for="ch" forName="compNode" refType="w"/>
          <dgm:constr type="h" for="ch" forName="sibTrans" refType="h" refFor="ch" refForName="compNode" fact="0.25"/>
          <dgm:constr type="primFontSz" for="des" forName="parTx" val="25"/>
          <dgm:constr type="primFontSz" for="des" forName="desTx" refType="primFontSz" refFor="des" refForName="parTx" op="lte" fact="0.75"/>
          <dgm:constr type="h" for="des" forName="compNode" op="equ"/>
          <dgm:constr type="h" for="des" forName="bgRect" op="equ"/>
          <dgm:constr type="h" for="des" forName="iconRect" op="equ"/>
          <dgm:constr type="w" for="des" forName="iconRect" op="equ"/>
          <dgm:constr type="h" for="des" forName="spaceRect" op="equ"/>
          <dgm:constr type="h" for="des" forName="parTx" op="equ"/>
          <dgm:constr type="h" for="des" forName="desTx" op="equ"/>
        </dgm:constrLst>
      </dgm:if>
      <dgm:if name="Name5" axis="ch" ptType="node" func="cnt" op="lte" val="4">
        <dgm:constrLst>
          <dgm:constr type="h" for="ch" forName="compNode" refType="h" fact="0.3"/>
          <dgm:constr type="w" for="ch" forName="compNode" refType="w"/>
          <dgm:constr type="h" for="ch" forName="sibTrans" refType="h" refFor="ch" refForName="compNode" fact="0.25"/>
          <dgm:constr type="primFontSz" for="des" forName="parTx" val="22"/>
          <dgm:constr type="primFontSz" for="des" forName="desTx" refType="primFontSz" refFor="des" refForName="parTx" op="lte" fact="0.75"/>
          <dgm:constr type="h" for="des" forName="compNode" op="equ"/>
          <dgm:constr type="h" for="des" forName="bgRect" op="equ"/>
          <dgm:constr type="h" for="des" forName="iconRect" op="equ"/>
          <dgm:constr type="w" for="des" forName="iconRect" op="equ"/>
          <dgm:constr type="h" for="des" forName="spaceRect" op="equ"/>
          <dgm:constr type="h" for="des" forName="parTx" op="equ"/>
          <dgm:constr type="h" for="des" forName="desTx" op="equ"/>
        </dgm:constrLst>
      </dgm:if>
      <dgm:if name="Name6" axis="ch" ptType="node" func="cnt" op="lte" val="6">
        <dgm:constrLst>
          <dgm:constr type="h" for="ch" forName="compNode" refType="h" fact="0.3"/>
          <dgm:constr type="w" for="ch" forName="compNode" refType="w"/>
          <dgm:constr type="h" for="ch" forName="sibTrans" refType="h" refFor="ch" refForName="compNode" fact="0.25"/>
          <dgm:constr type="primFontSz" for="des" forName="parTx" val="19"/>
          <dgm:constr type="primFontSz" for="des" forName="desTx" refType="primFontSz" refFor="des" refForName="parTx" op="lte" fact="0.75"/>
          <dgm:constr type="h" for="des" forName="compNode" op="equ"/>
          <dgm:constr type="h" for="des" forName="bgRect" op="equ"/>
          <dgm:constr type="h" for="des" forName="iconRect" op="equ"/>
          <dgm:constr type="w" for="des" forName="iconRect" op="equ"/>
          <dgm:constr type="h" for="des" forName="spaceRect" op="equ"/>
          <dgm:constr type="h" for="des" forName="parTx" op="equ"/>
          <dgm:constr type="h" for="des" forName="desTx" op="equ"/>
        </dgm:constrLst>
      </dgm:if>
      <dgm:else name="Name7">
        <dgm:constrLst>
          <dgm:constr type="h" for="ch" forName="compNode" refType="h" fact="0.3"/>
          <dgm:constr type="w" for="ch" forName="compNode" refType="w"/>
          <dgm:constr type="h" for="ch" forName="sibTrans" refType="h" refFor="ch" refForName="compNode" fact="0.25"/>
          <dgm:constr type="primFontSz" for="des" forName="parTx" val="16"/>
          <dgm:constr type="primFontSz" for="des" forName="desTx" refType="primFontSz" refFor="des" refForName="parTx" op="lte" fact="0.75"/>
          <dgm:constr type="h" for="des" forName="compNode" op="equ"/>
          <dgm:constr type="h" for="des" forName="bgRect" op="equ"/>
          <dgm:constr type="h" for="des" forName="iconRect" op="equ"/>
          <dgm:constr type="w" for="des" forName="iconRect" op="equ"/>
          <dgm:constr type="h" for="des" forName="spaceRect" op="equ"/>
          <dgm:constr type="h" for="des" forName="parTx" op="equ"/>
          <dgm:constr type="h" for="des" forName="desTx" op="equ"/>
        </dgm:constrLst>
      </dgm:else>
    </dgm:choose>
    <dgm:ruleLst>
      <dgm:rule type="h" for="ch" forName="compNode" val="0" fact="NaN" max="NaN"/>
    </dgm:ruleLst>
    <dgm:forEach name="Name8" axis="ch" ptType="node">
      <dgm:layoutNode name="compNode">
        <dgm:alg type="composite"/>
        <dgm:shape xmlns:r="http://schemas.openxmlformats.org/officeDocument/2006/relationships" r:blip="">
          <dgm:adjLst/>
        </dgm:shape>
        <dgm:presOf axis="self"/>
        <dgm:choose name="Name9">
          <dgm:if name="Name10" axis="ch" ptType="node" func="cnt" op="gte" val="1">
            <dgm:constrLst>
              <dgm:constr type="w" for="ch" forName="bgRect" refType="w"/>
              <dgm:constr type="h" for="ch" forName="bgRect" refType="h"/>
              <dgm:constr type="l" for="ch" forName="bgRect"/>
              <dgm:constr type="t" for="ch" forName="bgRect"/>
              <dgm:constr type="h" for="ch" forName="iconRect" refType="h" fact="0.55"/>
              <dgm:constr type="w" for="ch" forName="iconRect" refType="h" refFor="ch" refForName="iconRect"/>
              <dgm:constr type="l" for="ch" forName="iconRect" refType="h" refFor="ch" refForName="iconRect" fact="0.55"/>
              <dgm:constr type="ctrY" for="ch" forName="iconRect" refType="ctrY" refFor="ch" refForName="bgRect"/>
              <dgm:constr type="w" for="ch" forName="spaceRect" refType="l" refFor="ch" refForName="iconRect"/>
              <dgm:constr type="h" for="ch" forName="spaceRect" refType="h"/>
              <dgm:constr type="l" for="ch" forName="spaceRect" refType="r" refFor="ch" refForName="iconRect"/>
              <dgm:constr type="t" for="ch" forName="spaceRect"/>
              <dgm:constr type="w" for="ch" forName="parTx" refType="w" fact="0.45"/>
              <dgm:constr type="h" for="ch" forName="parTx" refType="h"/>
              <dgm:constr type="l" for="ch" forName="parTx" refType="r" refFor="ch" refForName="spaceRect"/>
              <dgm:constr type="t" for="ch" forName="parTx"/>
              <dgm:constr type="h" for="ch" forName="desTx" refType="h"/>
              <dgm:constr type="l" for="ch" forName="desTx" refType="r" refFor="ch" refForName="parTx"/>
              <dgm:constr type="t" for="ch" forName="desTx"/>
            </dgm:constrLst>
          </dgm:if>
          <dgm:else name="Name11">
            <dgm:constrLst>
              <dgm:constr type="w" for="ch" forName="bgRect" refType="w"/>
              <dgm:constr type="h" for="ch" forName="bgRect" refType="h"/>
              <dgm:constr type="l" for="ch" forName="bgRect"/>
              <dgm:constr type="t" for="ch" forName="bgRect"/>
              <dgm:constr type="h" for="ch" forName="iconRect" refType="h" fact="0.55"/>
              <dgm:constr type="w" for="ch" forName="iconRect" refType="h" refFor="ch" refForName="iconRect"/>
              <dgm:constr type="l" for="ch" forName="iconRect" refType="h" refFor="ch" refForName="iconRect" fact="0.55"/>
              <dgm:constr type="ctrY" for="ch" forName="iconRect" refType="ctrY" refFor="ch" refForName="bgRect"/>
              <dgm:constr type="w" for="ch" forName="spaceRect" refType="l" refFor="ch" refForName="iconRect"/>
              <dgm:constr type="h" for="ch" forName="spaceRect" refType="h"/>
              <dgm:constr type="l" for="ch" forName="spaceRect" refType="r" refFor="ch" refForName="iconRect"/>
              <dgm:constr type="t" for="ch" forName="spaceRect"/>
              <dgm:constr type="h" for="ch" forName="parTx" refType="h"/>
              <dgm:constr type="l" for="ch" forName="parTx" refType="r" refFor="ch" refForName="spaceRect"/>
              <dgm:constr type="t" for="ch" forName="parTx"/>
            </dgm:constrLst>
          </dgm:else>
        </dgm:choose>
        <dgm:ruleLst>
          <dgm:rule type="h" val="INF" fact="NaN" max="NaN"/>
        </dgm:ruleLst>
        <dgm:layoutNode name="bgRect" styleLbl="bgShp">
          <dgm:alg type="sp"/>
          <dgm:shape xmlns:r="http://schemas.openxmlformats.org/officeDocument/2006/relationships" type="roundRect" r:blip="">
            <dgm:adjLst>
              <dgm:adj idx="1" val="0.1"/>
            </dgm:adjLst>
          </dgm:shape>
          <dgm:presOf/>
          <dgm:constrLst/>
          <dgm:ruleLst/>
        </dgm:layoutNode>
        <dgm:layoutNode name="iconRect" styleLbl="node1">
          <dgm:alg type="sp"/>
          <dgm:shape xmlns:r="http://schemas.openxmlformats.org/officeDocument/2006/relationships" type="rect" r:blip="" blipPhldr="1">
            <dgm:adjLst/>
          </dgm:shape>
          <dgm:presOf/>
          <dgm:constrLst/>
          <dgm:ruleLst/>
        </dgm:layoutNode>
        <dgm:layoutNode name="spaceRect">
          <dgm:alg type="sp"/>
          <dgm:shape xmlns:r="http://schemas.openxmlformats.org/officeDocument/2006/relationships" r:blip="">
            <dgm:adjLst/>
          </dgm:shape>
          <dgm:presOf/>
          <dgm:constrLst/>
          <dgm:ruleLst/>
        </dgm:layoutNode>
        <dgm:layoutNode name="parTx" styleLbl="revTx">
          <dgm:varLst>
            <dgm:chMax val="0"/>
            <dgm:chPref val="0"/>
          </dgm:varLst>
          <dgm:alg type="tx">
            <dgm:param type="txAnchorVert" val="mid"/>
            <dgm:param type="parTxLTRAlign" val="l"/>
            <dgm:param type="shpTxLTRAlignCh" val="l"/>
            <dgm:param type="parTxRTLAlign" val="r"/>
            <dgm:param type="shpTxRTLAlignCh" val="r"/>
          </dgm:alg>
          <dgm:shape xmlns:r="http://schemas.openxmlformats.org/officeDocument/2006/relationships" type="rect" r:blip="">
            <dgm:adjLst/>
          </dgm:shape>
          <dgm:presOf axis="self" ptType="node"/>
          <dgm:constrLst>
            <dgm:constr type="lMarg" refType="h" fact="0.3"/>
            <dgm:constr type="rMarg" refType="h" fact="0.3"/>
            <dgm:constr type="tMarg" refType="h" fact="0.3"/>
            <dgm:constr type="bMarg" refType="h" fact="0.3"/>
          </dgm:constrLst>
          <dgm:ruleLst>
            <dgm:rule type="primFontSz" val="14" fact="NaN" max="NaN"/>
            <dgm:rule type="h" val="INF" fact="NaN" max="NaN"/>
          </dgm:ruleLst>
        </dgm:layoutNode>
        <dgm:choose name="Name12">
          <dgm:if name="Name13" axis="ch" ptType="node" func="cnt" op="gte" val="1">
            <dgm:layoutNode name="desTx" styleLbl="revTx">
              <dgm:varLst/>
              <dgm:alg type="tx">
                <dgm:param type="txAnchorVertCh" val="mid"/>
                <dgm:param type="parTxLTRAlign" val="l"/>
                <dgm:param type="shpTxLTRAlignCh" val="l"/>
                <dgm:param type="parTxRTLAlign" val="r"/>
                <dgm:param type="shpTxRTLAlignCh" val="r"/>
                <dgm:param type="stBulletLvl" val="0"/>
              </dgm:alg>
              <dgm:shape xmlns:r="http://schemas.openxmlformats.org/officeDocument/2006/relationships" type="rect" r:blip="">
                <dgm:adjLst/>
              </dgm:shape>
              <dgm:presOf axis="des" ptType="node"/>
              <dgm:constrLst>
                <dgm:constr type="primFontSz" val="18"/>
                <dgm:constr type="secFontSz" refType="primFontSz"/>
                <dgm:constr type="lMarg" refType="h" fact="0.3"/>
                <dgm:constr type="rMarg" refType="h" fact="0.3"/>
                <dgm:constr type="tMarg" refType="h" fact="0.3"/>
                <dgm:constr type="bMarg" refType="h" fact="0.3"/>
              </dgm:constrLst>
              <dgm:ruleLst>
                <dgm:rule type="primFontSz" val="11" fact="NaN" max="NaN"/>
              </dgm:ruleLst>
            </dgm:layoutNode>
          </dgm:if>
          <dgm:else name="Name14"/>
        </dgm:choose>
      </dgm:layoutNode>
      <dgm:forEach name="Name15" axis="followSib" ptType="sibTrans" cnt="1">
        <dgm:layoutNode name="sibTrans">
          <dgm:alg type="sp"/>
          <dgm:shape xmlns:r="http://schemas.openxmlformats.org/officeDocument/2006/relationships" r:blip="">
            <dgm:adjLst/>
          </dgm:shape>
          <dgm:presOf axis="self"/>
          <dgm:constrLst/>
          <dgm:ruleLst/>
        </dgm:layoutNode>
      </dgm:forEach>
    </dgm:forEach>
  </dgm:layoutNode>
  <dgm:extLst>
    <a:ext uri="{68A01E43-0DF5-4B5B-8FA6-DAF915123BFB}">
      <dgm1612:lstStyle xmlns:dgm1612="http://schemas.microsoft.com/office/drawing/2016/12/diagram">
        <a:lvl1pPr>
          <a:lnSpc>
            <a:spcPct val="100000"/>
          </a:lnSpc>
        </a:lvl1pPr>
        <a:lvl2pPr>
          <a:lnSpc>
            <a:spcPct val="100000"/>
          </a:lnSpc>
        </a:lvl2pPr>
      </dgm1612:lstStyle>
    </a:ext>
  </dgm:extLst>
</dgm:layoutDef>
</file>

<file path=ppt/diagrams/layout2.xml><?xml version="1.0" encoding="utf-8"?>
<dgm:layoutDef xmlns:dgm="http://schemas.openxmlformats.org/drawingml/2006/diagram" xmlns:a="http://schemas.openxmlformats.org/drawingml/2006/main" uniqueId="urn:microsoft.com/office/officeart/2005/8/layout/hierarchy1">
  <dgm:title val=""/>
  <dgm:desc val=""/>
  <dgm:catLst>
    <dgm:cat type="hierarchy" pri="2000"/>
  </dgm:catLst>
  <dgm:sampData>
    <dgm:dataModel>
      <dgm:ptLst>
        <dgm:pt modelId="0" type="doc"/>
        <dgm:pt modelId="1">
          <dgm:prSet phldr="1"/>
        </dgm:pt>
        <dgm:pt modelId="2">
          <dgm:prSet phldr="1"/>
        </dgm:pt>
        <dgm:pt modelId="21">
          <dgm:prSet phldr="1"/>
        </dgm:pt>
        <dgm:pt modelId="22">
          <dgm:prSet phldr="1"/>
        </dgm:pt>
        <dgm:pt modelId="3">
          <dgm:prSet phldr="1"/>
        </dgm:pt>
        <dgm:pt modelId="31">
          <dgm:prSet phldr="1"/>
        </dgm:pt>
      </dgm:ptLst>
      <dgm:cxnLst>
        <dgm:cxn modelId="4" srcId="0" destId="1" srcOrd="0" destOrd="0"/>
        <dgm:cxn modelId="5" srcId="1" destId="2" srcOrd="0" destOrd="0"/>
        <dgm:cxn modelId="6" srcId="1" destId="3" srcOrd="1" destOrd="0"/>
        <dgm:cxn modelId="23" srcId="2" destId="21" srcOrd="0" destOrd="0"/>
        <dgm:cxn modelId="24" srcId="2" destId="22" srcOrd="1" destOrd="0"/>
        <dgm:cxn modelId="33" srcId="3" destId="31" srcOrd="0" destOrd="0"/>
      </dgm:cxnLst>
      <dgm:bg/>
      <dgm:whole/>
    </dgm:dataModel>
  </dgm:sampData>
  <dgm:styleData>
    <dgm:dataModel>
      <dgm:ptLst>
        <dgm:pt modelId="0" type="doc"/>
        <dgm:pt modelId="1"/>
        <dgm:pt modelId="11"/>
        <dgm:pt modelId="12"/>
      </dgm:ptLst>
      <dgm:cxnLst>
        <dgm:cxn modelId="2" srcId="0" destId="1" srcOrd="0" destOrd="0"/>
        <dgm:cxn modelId="13" srcId="1" destId="11" srcOrd="0" destOrd="0"/>
        <dgm:cxn modelId="14" srcId="1" destId="12" srcOrd="1" destOrd="0"/>
      </dgm:cxnLst>
      <dgm:bg/>
      <dgm:whole/>
    </dgm:dataModel>
  </dgm:styleData>
  <dgm:clrData>
    <dgm:dataModel>
      <dgm:ptLst>
        <dgm:pt modelId="0" type="doc"/>
        <dgm:pt modelId="1"/>
        <dgm:pt modelId="2"/>
        <dgm:pt modelId="21"/>
        <dgm:pt modelId="211"/>
        <dgm:pt modelId="3"/>
        <dgm:pt modelId="31"/>
        <dgm:pt modelId="311"/>
      </dgm:ptLst>
      <dgm:cxnLst>
        <dgm:cxn modelId="4" srcId="0" destId="1" srcOrd="0" destOrd="0"/>
        <dgm:cxn modelId="5" srcId="1" destId="2" srcOrd="0" destOrd="0"/>
        <dgm:cxn modelId="6" srcId="1" destId="3" srcOrd="1" destOrd="0"/>
        <dgm:cxn modelId="23" srcId="2" destId="21" srcOrd="0" destOrd="0"/>
        <dgm:cxn modelId="24" srcId="21" destId="211" srcOrd="0" destOrd="0"/>
        <dgm:cxn modelId="33" srcId="3" destId="31" srcOrd="0" destOrd="0"/>
        <dgm:cxn modelId="34" srcId="31" destId="311" srcOrd="0" destOrd="0"/>
      </dgm:cxnLst>
      <dgm:bg/>
      <dgm:whole/>
    </dgm:dataModel>
  </dgm:clrData>
  <dgm:layoutNode name="hierChild1">
    <dgm:varLst>
      <dgm:chPref val="1"/>
      <dgm:dir/>
      <dgm:animOne val="branch"/>
      <dgm:animLvl val="lvl"/>
      <dgm:resizeHandles/>
    </dgm:varLst>
    <dgm:choose name="Name0">
      <dgm:if name="Name1" func="var" arg="dir" op="equ" val="norm">
        <dgm:alg type="hierChild">
          <dgm:param type="linDir" val="fromL"/>
        </dgm:alg>
      </dgm:if>
      <dgm:else name="Name2">
        <dgm:alg type="hierChild">
          <dgm:param type="linDir" val="fromR"/>
        </dgm:alg>
      </dgm:else>
    </dgm:choose>
    <dgm:shape xmlns:r="http://schemas.openxmlformats.org/officeDocument/2006/relationships" r:blip="">
      <dgm:adjLst/>
    </dgm:shape>
    <dgm:presOf/>
    <dgm:constrLst>
      <dgm:constr type="primFontSz" for="des" ptType="node" op="equ" val="65"/>
      <dgm:constr type="w" for="des" forName="composite" refType="w"/>
      <dgm:constr type="h" for="des" forName="composite" refType="w" refFor="des" refForName="composite" fact="0.667"/>
      <dgm:constr type="w" for="des" forName="composite2" refType="w" refFor="des" refForName="composite"/>
      <dgm:constr type="h" for="des" forName="composite2" refType="h" refFor="des" refForName="composite"/>
      <dgm:constr type="w" for="des" forName="composite3" refType="w" refFor="des" refForName="composite"/>
      <dgm:constr type="h" for="des" forName="composite3" refType="h" refFor="des" refForName="composite"/>
      <dgm:constr type="w" for="des" forName="composite4" refType="w" refFor="des" refForName="composite"/>
      <dgm:constr type="h" for="des" forName="composite4" refType="h" refFor="des" refForName="composite"/>
      <dgm:constr type="w" for="des" forName="composite5" refType="w" refFor="des" refForName="composite"/>
      <dgm:constr type="h" for="des" forName="composite5" refType="h" refFor="des" refForName="composite"/>
      <dgm:constr type="sibSp" refType="w" refFor="des" refForName="composite" fact="0.1"/>
      <dgm:constr type="sibSp" for="des" forName="hierChild2" refType="sibSp"/>
      <dgm:constr type="sibSp" for="des" forName="hierChild3" refType="sibSp"/>
      <dgm:constr type="sibSp" for="des" forName="hierChild4" refType="sibSp"/>
      <dgm:constr type="sibSp" for="des" forName="hierChild5" refType="sibSp"/>
      <dgm:constr type="sibSp" for="des" forName="hierChild6" refType="sibSp"/>
      <dgm:constr type="sp" for="des" forName="hierRoot1" refType="h" refFor="des" refForName="composite" fact="0.25"/>
      <dgm:constr type="sp" for="des" forName="hierRoot2" refType="sp" refFor="des" refForName="hierRoot1"/>
      <dgm:constr type="sp" for="des" forName="hierRoot3" refType="sp" refFor="des" refForName="hierRoot1"/>
      <dgm:constr type="sp" for="des" forName="hierRoot4" refType="sp" refFor="des" refForName="hierRoot1"/>
      <dgm:constr type="sp" for="des" forName="hierRoot5" refType="sp" refFor="des" refForName="hierRoot1"/>
    </dgm:constrLst>
    <dgm:ruleLst/>
    <dgm:forEach name="Name3" axis="ch">
      <dgm:forEach name="Name4" axis="self" ptType="node">
        <dgm:layoutNode name="hierRoot1">
          <dgm:alg type="hierRoot"/>
          <dgm:shape xmlns:r="http://schemas.openxmlformats.org/officeDocument/2006/relationships" r:blip="">
            <dgm:adjLst/>
          </dgm:shape>
          <dgm:presOf/>
          <dgm:constrLst>
            <dgm:constr type="bendDist" for="des" ptType="parTrans" refType="sp" fact="0.5"/>
          </dgm:constrLst>
          <dgm:ruleLst/>
          <dgm:layoutNode name="composite">
            <dgm:alg type="composite"/>
            <dgm:shape xmlns:r="http://schemas.openxmlformats.org/officeDocument/2006/relationships" r:blip="">
              <dgm:adjLst/>
            </dgm:shape>
            <dgm:presOf/>
            <dgm:constrLst>
              <dgm:constr type="w" for="ch" forName="background" refType="w" fact="0.9"/>
              <dgm:constr type="h" for="ch" forName="background" refType="w" refFor="ch" refForName="background" fact="0.635"/>
              <dgm:constr type="t" for="ch" forName="background"/>
              <dgm:constr type="l" for="ch" forName="background"/>
              <dgm:constr type="w" for="ch" forName="text" refType="w" fact="0.9"/>
              <dgm:constr type="h" for="ch" forName="text" refType="w" refFor="ch" refForName="text" fact="0.635"/>
              <dgm:constr type="t" for="ch" forName="text" refType="w" fact="0.095"/>
              <dgm:constr type="l" for="ch" forName="text" refType="w" fact="0.1"/>
            </dgm:constrLst>
            <dgm:ruleLst/>
            <dgm:layoutNode name="background" styleLbl="node0" moveWith="text">
              <dgm:alg type="sp"/>
              <dgm:shape xmlns:r="http://schemas.openxmlformats.org/officeDocument/2006/relationships" type="roundRect" r:blip="">
                <dgm:adjLst>
                  <dgm:adj idx="1" val="0.1"/>
                </dgm:adjLst>
              </dgm:shape>
              <dgm:presOf/>
              <dgm:constrLst/>
              <dgm:ruleLst/>
            </dgm:layoutNode>
            <dgm:layoutNode name="text" styleLbl="fgAcc0">
              <dgm:varLst>
                <dgm:chPref val="3"/>
              </dgm:varLst>
              <dgm:alg type="tx"/>
              <dgm:shape xmlns:r="http://schemas.openxmlformats.org/officeDocument/2006/relationships" type="roundRect" r:blip="">
                <dgm:adjLst>
                  <dgm:adj idx="1" val="0.1"/>
                </dgm:adjLst>
              </dgm:shape>
              <dgm:presOf axis="self"/>
              <dgm:constrLst>
                <dgm:constr type="tMarg" refType="primFontSz" fact="0.3"/>
                <dgm:constr type="bMarg" refType="primFontSz" fact="0.3"/>
                <dgm:constr type="lMarg" refType="primFontSz" fact="0.3"/>
                <dgm:constr type="rMarg" refType="primFontSz" fact="0.3"/>
              </dgm:constrLst>
              <dgm:ruleLst>
                <dgm:rule type="primFontSz" val="5" fact="NaN" max="NaN"/>
              </dgm:ruleLst>
            </dgm:layoutNode>
          </dgm:layoutNode>
          <dgm:layoutNode name="hierChild2">
            <dgm:choose name="Name5">
              <dgm:if name="Name6" func="var" arg="dir" op="equ" val="norm">
                <dgm:alg type="hierChild">
                  <dgm:param type="linDir" val="fromL"/>
                </dgm:alg>
              </dgm:if>
              <dgm:else name="Name7">
                <dgm:alg type="hierChild">
                  <dgm:param type="linDir" val="fromR"/>
                </dgm:alg>
              </dgm:else>
            </dgm:choose>
            <dgm:shape xmlns:r="http://schemas.openxmlformats.org/officeDocument/2006/relationships" r:blip="">
              <dgm:adjLst/>
            </dgm:shape>
            <dgm:presOf/>
            <dgm:constrLst/>
            <dgm:ruleLst/>
            <dgm:forEach name="Name8" axis="ch">
              <dgm:forEach name="Name9" axis="self" ptType="parTrans" cnt="1">
                <dgm:layoutNode name="Name10">
                  <dgm:alg type="conn">
                    <dgm:param type="dim" val="1D"/>
                    <dgm:param type="endSty" val="noArr"/>
                    <dgm:param type="connRout" val="bend"/>
                    <dgm:param type="bendPt" val="end"/>
                    <dgm:param type="begPts" val="bCtr"/>
                    <dgm:param type="endPts" val="tCtr"/>
                    <dgm:param type="srcNode" val="background"/>
                    <dgm:param type="dstNode" val="background2"/>
                  </dgm:alg>
                  <dgm:shape xmlns:r="http://schemas.openxmlformats.org/officeDocument/2006/relationships" type="conn" r:blip="" zOrderOff="-999">
                    <dgm:adjLst/>
                  </dgm:shape>
                  <dgm:presOf axis="self"/>
                  <dgm:constrLst>
                    <dgm:constr type="begPad"/>
                    <dgm:constr type="endPad"/>
                  </dgm:constrLst>
                  <dgm:ruleLst/>
                </dgm:layoutNode>
              </dgm:forEach>
              <dgm:forEach name="Name11" axis="self" ptType="node">
                <dgm:layoutNode name="hierRoot2">
                  <dgm:alg type="hierRoot"/>
                  <dgm:shape xmlns:r="http://schemas.openxmlformats.org/officeDocument/2006/relationships" r:blip="">
                    <dgm:adjLst/>
                  </dgm:shape>
                  <dgm:presOf/>
                  <dgm:constrLst>
                    <dgm:constr type="bendDist" for="des" ptType="parTrans" refType="sp" fact="0.5"/>
                  </dgm:constrLst>
                  <dgm:ruleLst/>
                  <dgm:layoutNode name="composite2">
                    <dgm:alg type="composite"/>
                    <dgm:shape xmlns:r="http://schemas.openxmlformats.org/officeDocument/2006/relationships" r:blip="">
                      <dgm:adjLst/>
                    </dgm:shape>
                    <dgm:presOf/>
                    <dgm:constrLst>
                      <dgm:constr type="w" for="ch" forName="background2" refType="w" fact="0.9"/>
                      <dgm:constr type="h" for="ch" forName="background2" refType="w" refFor="ch" refForName="background2" fact="0.635"/>
                      <dgm:constr type="t" for="ch" forName="background2"/>
                      <dgm:constr type="l" for="ch" forName="background2"/>
                      <dgm:constr type="w" for="ch" forName="text2" refType="w" fact="0.9"/>
                      <dgm:constr type="h" for="ch" forName="text2" refType="w" refFor="ch" refForName="text2" fact="0.635"/>
                      <dgm:constr type="t" for="ch" forName="text2" refType="w" fact="0.095"/>
                      <dgm:constr type="l" for="ch" forName="text2" refType="w" fact="0.1"/>
                    </dgm:constrLst>
                    <dgm:ruleLst/>
                    <dgm:layoutNode name="background2" moveWith="text2">
                      <dgm:alg type="sp"/>
                      <dgm:shape xmlns:r="http://schemas.openxmlformats.org/officeDocument/2006/relationships" type="roundRect" r:blip="">
                        <dgm:adjLst>
                          <dgm:adj idx="1" val="0.1"/>
                        </dgm:adjLst>
                      </dgm:shape>
                      <dgm:presOf/>
                      <dgm:constrLst/>
                      <dgm:ruleLst/>
                    </dgm:layoutNode>
                    <dgm:layoutNode name="text2" styleLbl="fgAcc2">
                      <dgm:varLst>
                        <dgm:chPref val="3"/>
                      </dgm:varLst>
                      <dgm:alg type="tx"/>
                      <dgm:shape xmlns:r="http://schemas.openxmlformats.org/officeDocument/2006/relationships" type="roundRect" r:blip="">
                        <dgm:adjLst>
                          <dgm:adj idx="1" val="0.1"/>
                        </dgm:adjLst>
                      </dgm:shape>
                      <dgm:presOf axis="self"/>
                      <dgm:constrLst>
                        <dgm:constr type="tMarg" refType="primFontSz" fact="0.3"/>
                        <dgm:constr type="bMarg" refType="primFontSz" fact="0.3"/>
                        <dgm:constr type="lMarg" refType="primFontSz" fact="0.3"/>
                        <dgm:constr type="rMarg" refType="primFontSz" fact="0.3"/>
                      </dgm:constrLst>
                      <dgm:ruleLst>
                        <dgm:rule type="primFontSz" val="5" fact="NaN" max="NaN"/>
                      </dgm:ruleLst>
                    </dgm:layoutNode>
                  </dgm:layoutNode>
                  <dgm:layoutNode name="hierChild3">
                    <dgm:choose name="Name12">
                      <dgm:if name="Name13" func="var" arg="dir" op="equ" val="norm">
                        <dgm:alg type="hierChild">
                          <dgm:param type="linDir" val="fromL"/>
                        </dgm:alg>
                      </dgm:if>
                      <dgm:else name="Name14">
                        <dgm:alg type="hierChild">
                          <dgm:param type="linDir" val="fromR"/>
                        </dgm:alg>
                      </dgm:else>
                    </dgm:choose>
                    <dgm:shape xmlns:r="http://schemas.openxmlformats.org/officeDocument/2006/relationships" r:blip="">
                      <dgm:adjLst/>
                    </dgm:shape>
                    <dgm:presOf/>
                    <dgm:constrLst/>
                    <dgm:ruleLst/>
                    <dgm:forEach name="Name15" axis="ch">
                      <dgm:forEach name="Name16" axis="self" ptType="parTrans" cnt="1">
                        <dgm:layoutNode name="Name17">
                          <dgm:alg type="conn">
                            <dgm:param type="dim" val="1D"/>
                            <dgm:param type="endSty" val="noArr"/>
                            <dgm:param type="connRout" val="bend"/>
                            <dgm:param type="bendPt" val="end"/>
                            <dgm:param type="begPts" val="bCtr"/>
                            <dgm:param type="endPts" val="tCtr"/>
                            <dgm:param type="srcNode" val="background2"/>
                            <dgm:param type="dstNode" val="background3"/>
                          </dgm:alg>
                          <dgm:shape xmlns:r="http://schemas.openxmlformats.org/officeDocument/2006/relationships" type="conn" r:blip="" zOrderOff="-999">
                            <dgm:adjLst/>
                          </dgm:shape>
                          <dgm:presOf axis="self"/>
                          <dgm:constrLst>
                            <dgm:constr type="begPad"/>
                            <dgm:constr type="endPad"/>
                          </dgm:constrLst>
                          <dgm:ruleLst/>
                        </dgm:layoutNode>
                      </dgm:forEach>
                      <dgm:forEach name="Name18" axis="self" ptType="node">
                        <dgm:layoutNode name="hierRoot3">
                          <dgm:alg type="hierRoot"/>
                          <dgm:shape xmlns:r="http://schemas.openxmlformats.org/officeDocument/2006/relationships" r:blip="">
                            <dgm:adjLst/>
                          </dgm:shape>
                          <dgm:presOf/>
                          <dgm:constrLst>
                            <dgm:constr type="bendDist" for="des" ptType="parTrans" refType="sp" fact="0.5"/>
                          </dgm:constrLst>
                          <dgm:ruleLst/>
                          <dgm:layoutNode name="composite3">
                            <dgm:alg type="composite"/>
                            <dgm:shape xmlns:r="http://schemas.openxmlformats.org/officeDocument/2006/relationships" r:blip="">
                              <dgm:adjLst/>
                            </dgm:shape>
                            <dgm:presOf/>
                            <dgm:constrLst>
                              <dgm:constr type="w" for="ch" forName="background3" refType="w" fact="0.9"/>
                              <dgm:constr type="h" for="ch" forName="background3" refType="w" refFor="ch" refForName="background3" fact="0.635"/>
                              <dgm:constr type="t" for="ch" forName="background3"/>
                              <dgm:constr type="l" for="ch" forName="background3"/>
                              <dgm:constr type="w" for="ch" forName="text3" refType="w" fact="0.9"/>
                              <dgm:constr type="h" for="ch" forName="text3" refType="w" refFor="ch" refForName="text3" fact="0.635"/>
                              <dgm:constr type="t" for="ch" forName="text3" refType="w" fact="0.095"/>
                              <dgm:constr type="l" for="ch" forName="text3" refType="w" fact="0.1"/>
                            </dgm:constrLst>
                            <dgm:ruleLst/>
                            <dgm:layoutNode name="background3" moveWith="text3">
                              <dgm:alg type="sp"/>
                              <dgm:shape xmlns:r="http://schemas.openxmlformats.org/officeDocument/2006/relationships" type="roundRect" r:blip="">
                                <dgm:adjLst>
                                  <dgm:adj idx="1" val="0.1"/>
                                </dgm:adjLst>
                              </dgm:shape>
                              <dgm:presOf/>
                              <dgm:constrLst/>
                              <dgm:ruleLst/>
                            </dgm:layoutNode>
                            <dgm:layoutNode name="text3" styleLbl="fgAcc3">
                              <dgm:varLst>
                                <dgm:chPref val="3"/>
                              </dgm:varLst>
                              <dgm:alg type="tx"/>
                              <dgm:shape xmlns:r="http://schemas.openxmlformats.org/officeDocument/2006/relationships" type="roundRect" r:blip="">
                                <dgm:adjLst>
                                  <dgm:adj idx="1" val="0.1"/>
                                </dgm:adjLst>
                              </dgm:shape>
                              <dgm:presOf axis="self"/>
                              <dgm:constrLst>
                                <dgm:constr type="tMarg" refType="primFontSz" fact="0.3"/>
                                <dgm:constr type="bMarg" refType="primFontSz" fact="0.3"/>
                                <dgm:constr type="lMarg" refType="primFontSz" fact="0.3"/>
                                <dgm:constr type="rMarg" refType="primFontSz" fact="0.3"/>
                              </dgm:constrLst>
                              <dgm:ruleLst>
                                <dgm:rule type="primFontSz" val="5" fact="NaN" max="NaN"/>
                              </dgm:ruleLst>
                            </dgm:layoutNode>
                          </dgm:layoutNode>
                          <dgm:layoutNode name="hierChild4">
                            <dgm:choose name="Name19">
                              <dgm:if name="Name20" func="var" arg="dir" op="equ" val="norm">
                                <dgm:alg type="hierChild">
                                  <dgm:param type="linDir" val="fromL"/>
                                </dgm:alg>
                              </dgm:if>
                              <dgm:else name="Name21">
                                <dgm:alg type="hierChild">
                                  <dgm:param type="linDir" val="fromR"/>
                                </dgm:alg>
                              </dgm:else>
                            </dgm:choose>
                            <dgm:shape xmlns:r="http://schemas.openxmlformats.org/officeDocument/2006/relationships" r:blip="">
                              <dgm:adjLst/>
                            </dgm:shape>
                            <dgm:presOf/>
                            <dgm:constrLst/>
                            <dgm:ruleLst/>
                            <dgm:forEach name="repeat" axis="ch">
                              <dgm:forEach name="Name22" axis="self" ptType="parTrans" cnt="1">
                                <dgm:layoutNode name="Name23">
                                  <dgm:choose name="Name24">
                                    <dgm:if name="Name25" axis="self" func="depth" op="lte" val="4">
                                      <dgm:alg type="conn">
                                        <dgm:param type="dim" val="1D"/>
                                        <dgm:param type="endSty" val="noArr"/>
                                        <dgm:param type="connRout" val="bend"/>
                                        <dgm:param type="bendPt" val="end"/>
                                        <dgm:param type="begPts" val="bCtr"/>
                                        <dgm:param type="endPts" val="tCtr"/>
                                        <dgm:param type="srcNode" val="background3"/>
                                        <dgm:param type="dstNode" val="background4"/>
                                      </dgm:alg>
                                    </dgm:if>
                                    <dgm:else name="Name26">
                                      <dgm:alg type="conn">
                                        <dgm:param type="dim" val="1D"/>
                                        <dgm:param type="endSty" val="noArr"/>
                                        <dgm:param type="connRout" val="bend"/>
                                        <dgm:param type="bendPt" val="end"/>
                                        <dgm:param type="begPts" val="bCtr"/>
                                        <dgm:param type="endPts" val="tCtr"/>
                                        <dgm:param type="srcNode" val="background4"/>
                                        <dgm:param type="dstNode" val="background4"/>
                                      </dgm:alg>
                                    </dgm:else>
                                  </dgm:choose>
                                  <dgm:shape xmlns:r="http://schemas.openxmlformats.org/officeDocument/2006/relationships" type="conn" r:blip="" zOrderOff="-999">
                                    <dgm:adjLst/>
                                  </dgm:shape>
                                  <dgm:presOf axis="self"/>
                                  <dgm:constrLst>
                                    <dgm:constr type="begPad"/>
                                    <dgm:constr type="endPad"/>
                                  </dgm:constrLst>
                                  <dgm:ruleLst/>
                                </dgm:layoutNode>
                              </dgm:forEach>
                              <dgm:forEach name="Name27" axis="self" ptType="node">
                                <dgm:layoutNode name="hierRoot4">
                                  <dgm:alg type="hierRoot"/>
                                  <dgm:shape xmlns:r="http://schemas.openxmlformats.org/officeDocument/2006/relationships" r:blip="">
                                    <dgm:adjLst/>
                                  </dgm:shape>
                                  <dgm:presOf/>
                                  <dgm:constrLst>
                                    <dgm:constr type="bendDist" for="des" ptType="parTrans" refType="sp" fact="0.5"/>
                                  </dgm:constrLst>
                                  <dgm:ruleLst/>
                                  <dgm:layoutNode name="composite4">
                                    <dgm:alg type="composite"/>
                                    <dgm:shape xmlns:r="http://schemas.openxmlformats.org/officeDocument/2006/relationships" r:blip="">
                                      <dgm:adjLst/>
                                    </dgm:shape>
                                    <dgm:presOf/>
                                    <dgm:constrLst>
                                      <dgm:constr type="w" for="ch" forName="background4" refType="w" fact="0.9"/>
                                      <dgm:constr type="h" for="ch" forName="background4" refType="w" refFor="ch" refForName="background4" fact="0.635"/>
                                      <dgm:constr type="t" for="ch" forName="background4"/>
                                      <dgm:constr type="l" for="ch" forName="background4"/>
                                      <dgm:constr type="w" for="ch" forName="text4" refType="w" fact="0.9"/>
                                      <dgm:constr type="h" for="ch" forName="text4" refType="w" refFor="ch" refForName="text4" fact="0.635"/>
                                      <dgm:constr type="t" for="ch" forName="text4" refType="w" fact="0.095"/>
                                      <dgm:constr type="l" for="ch" forName="text4" refType="w" fact="0.1"/>
                                    </dgm:constrLst>
                                    <dgm:ruleLst/>
                                    <dgm:layoutNode name="background4" moveWith="text4">
                                      <dgm:alg type="sp"/>
                                      <dgm:shape xmlns:r="http://schemas.openxmlformats.org/officeDocument/2006/relationships" type="roundRect" r:blip="">
                                        <dgm:adjLst>
                                          <dgm:adj idx="1" val="0.1"/>
                                        </dgm:adjLst>
                                      </dgm:shape>
                                      <dgm:presOf/>
                                      <dgm:constrLst/>
                                      <dgm:ruleLst/>
                                    </dgm:layoutNode>
                                    <dgm:layoutNode name="text4" styleLbl="fgAcc4">
                                      <dgm:varLst>
                                        <dgm:chPref val="3"/>
                                      </dgm:varLst>
                                      <dgm:alg type="tx"/>
                                      <dgm:shape xmlns:r="http://schemas.openxmlformats.org/officeDocument/2006/relationships" type="roundRect" r:blip="">
                                        <dgm:adjLst>
                                          <dgm:adj idx="1" val="0.1"/>
                                        </dgm:adjLst>
                                      </dgm:shape>
                                      <dgm:presOf axis="self"/>
                                      <dgm:constrLst>
                                        <dgm:constr type="tMarg" refType="primFontSz" fact="0.3"/>
                                        <dgm:constr type="bMarg" refType="primFontSz" fact="0.3"/>
                                        <dgm:constr type="lMarg" refType="primFontSz" fact="0.3"/>
                                        <dgm:constr type="rMarg" refType="primFontSz" fact="0.3"/>
                                      </dgm:constrLst>
                                      <dgm:ruleLst>
                                        <dgm:rule type="primFontSz" val="5" fact="NaN" max="NaN"/>
                                      </dgm:ruleLst>
                                    </dgm:layoutNode>
                                  </dgm:layoutNode>
                                  <dgm:layoutNode name="hierChild5">
                                    <dgm:choose name="Name28">
                                      <dgm:if name="Name29" func="var" arg="dir" op="equ" val="norm">
                                        <dgm:alg type="hierChild">
                                          <dgm:param type="linDir" val="fromL"/>
                                        </dgm:alg>
                                      </dgm:if>
                                      <dgm:else name="Name30">
                                        <dgm:alg type="hierChild">
                                          <dgm:param type="linDir" val="fromR"/>
                                        </dgm:alg>
                                      </dgm:else>
                                    </dgm:choose>
                                    <dgm:shape xmlns:r="http://schemas.openxmlformats.org/officeDocument/2006/relationships" r:blip="">
                                      <dgm:adjLst/>
                                    </dgm:shape>
                                    <dgm:presOf/>
                                    <dgm:constrLst/>
                                    <dgm:ruleLst/>
                                    <dgm:forEach name="Name31" ref="repeat"/>
                                  </dgm:layoutNode>
                                </dgm:layoutNode>
                              </dgm:forEach>
                            </dgm:forEach>
                          </dgm:layoutNode>
                        </dgm:layoutNode>
                      </dgm:forEach>
                    </dgm:forEach>
                  </dgm:layoutNode>
                </dgm:layoutNode>
              </dgm:forEach>
            </dgm:forEach>
          </dgm:layoutNode>
        </dgm:layoutNode>
      </dgm:forEach>
    </dgm:forEach>
  </dgm:layoutNode>
</dgm:layoutDef>
</file>

<file path=ppt/diagrams/layout3.xml><?xml version="1.0" encoding="utf-8"?>
<dgm:layoutDef xmlns:dgm="http://schemas.openxmlformats.org/drawingml/2006/diagram" xmlns:a="http://schemas.openxmlformats.org/drawingml/2006/main" uniqueId="urn:microsoft.com/office/officeart/2005/8/layout/hList1">
  <dgm:title val=""/>
  <dgm:desc val=""/>
  <dgm:catLst>
    <dgm:cat type="list" pri="5000"/>
    <dgm:cat type="convert" pri="5000"/>
  </dgm:catLst>
  <dgm:sampData>
    <dgm:dataModel>
      <dgm:ptLst>
        <dgm:pt modelId="0" type="doc"/>
        <dgm:pt modelId="1">
          <dgm:prSet phldr="1"/>
        </dgm:pt>
        <dgm:pt modelId="11">
          <dgm:prSet phldr="1"/>
        </dgm:pt>
        <dgm:pt modelId="12">
          <dgm:prSet phldr="1"/>
        </dgm:pt>
        <dgm:pt modelId="2">
          <dgm:prSet phldr="1"/>
        </dgm:pt>
        <dgm:pt modelId="21">
          <dgm:prSet phldr="1"/>
        </dgm:pt>
        <dgm:pt modelId="22">
          <dgm:prSet phldr="1"/>
        </dgm:pt>
        <dgm:pt modelId="3">
          <dgm:prSet phldr="1"/>
        </dgm:pt>
        <dgm:pt modelId="31">
          <dgm:prSet phldr="1"/>
        </dgm:pt>
        <dgm:pt modelId="32">
          <dgm:prSet phldr="1"/>
        </dgm:pt>
      </dgm:ptLst>
      <dgm:cxnLst>
        <dgm:cxn modelId="4" srcId="0" destId="1" srcOrd="0" destOrd="0"/>
        <dgm:cxn modelId="5" srcId="0" destId="2" srcOrd="1" destOrd="0"/>
        <dgm:cxn modelId="6" srcId="0" destId="3" srcOrd="2" destOrd="0"/>
        <dgm:cxn modelId="13" srcId="1" destId="11" srcOrd="0" destOrd="0"/>
        <dgm:cxn modelId="14" srcId="1" destId="12" srcOrd="1" destOrd="0"/>
        <dgm:cxn modelId="23" srcId="2" destId="21" srcOrd="0" destOrd="0"/>
        <dgm:cxn modelId="24" srcId="2" destId="22" srcOrd="1" destOrd="0"/>
        <dgm:cxn modelId="33" srcId="3" destId="31" srcOrd="0" destOrd="0"/>
        <dgm:cxn modelId="34" srcId="3" destId="32" srcOrd="1" destOrd="0"/>
      </dgm:cxnLst>
      <dgm:bg/>
      <dgm:whole/>
    </dgm:dataModel>
  </dgm:sampData>
  <dgm:styleData>
    <dgm:dataModel>
      <dgm:ptLst>
        <dgm:pt modelId="0" type="doc"/>
        <dgm:pt modelId="1">
          <dgm:prSet phldr="1"/>
        </dgm:pt>
        <dgm:pt modelId="2">
          <dgm:prSet phldr="1"/>
        </dgm:pt>
      </dgm:ptLst>
      <dgm:cxnLst>
        <dgm:cxn modelId="3" srcId="0" destId="1" srcOrd="0" destOrd="0"/>
        <dgm:cxn modelId="4" srcId="0" destId="2" srcOrd="1" destOrd="0"/>
      </dgm:cxnLst>
      <dgm:bg/>
      <dgm:whole/>
    </dgm:dataModel>
  </dgm:styleData>
  <dgm:clrData>
    <dgm:dataModel>
      <dgm:ptLst>
        <dgm:pt modelId="0" type="doc"/>
        <dgm:pt modelId="1">
          <dgm:prSet phldr="1"/>
        </dgm:pt>
        <dgm:pt modelId="2">
          <dgm:prSet phldr="1"/>
        </dgm:pt>
        <dgm:pt modelId="3">
          <dgm:prSet phldr="1"/>
        </dgm:pt>
        <dgm:pt modelId="4">
          <dgm:prSet phldr="1"/>
        </dgm:pt>
      </dgm:ptLst>
      <dgm:cxnLst>
        <dgm:cxn modelId="5" srcId="0" destId="1" srcOrd="0" destOrd="0"/>
        <dgm:cxn modelId="6" srcId="0" destId="2" srcOrd="1" destOrd="0"/>
        <dgm:cxn modelId="7" srcId="0" destId="3" srcOrd="2" destOrd="0"/>
        <dgm:cxn modelId="8" srcId="0" destId="4" srcOrd="3" destOrd="0"/>
      </dgm:cxnLst>
      <dgm:bg/>
      <dgm:whole/>
    </dgm:dataModel>
  </dgm:clrData>
  <dgm:layoutNode name="Name0">
    <dgm:varLst>
      <dgm:dir/>
      <dgm:animLvl val="lvl"/>
      <dgm:resizeHandles val="exact"/>
    </dgm:varLst>
    <dgm:choose name="Name1">
      <dgm:if name="Name2" func="var" arg="dir" op="equ" val="norm">
        <dgm:alg type="lin"/>
      </dgm:if>
      <dgm:else name="Name3">
        <dgm:alg type="lin">
          <dgm:param type="linDir" val="fromR"/>
        </dgm:alg>
      </dgm:else>
    </dgm:choose>
    <dgm:shape xmlns:r="http://schemas.openxmlformats.org/officeDocument/2006/relationships" r:blip="">
      <dgm:adjLst/>
    </dgm:shape>
    <dgm:presOf/>
    <dgm:constrLst>
      <dgm:constr type="h" for="ch" forName="composite" refType="h"/>
      <dgm:constr type="w" for="ch" forName="composite" refType="w"/>
      <dgm:constr type="w" for="des" forName="parTx"/>
      <dgm:constr type="h" for="des" forName="parTx" op="equ"/>
      <dgm:constr type="w" for="des" forName="desTx"/>
      <dgm:constr type="h" for="des" forName="desTx" op="equ"/>
      <dgm:constr type="primFontSz" for="des" forName="parTx" val="65"/>
      <dgm:constr type="secFontSz" for="des" forName="desTx" refType="primFontSz" refFor="des" refForName="parTx" op="equ"/>
      <dgm:constr type="h" for="des" forName="parTx" refType="primFontSz" refFor="des" refForName="parTx" fact="0.8"/>
      <dgm:constr type="h" for="des" forName="desTx" refType="primFontSz" refFor="des" refForName="parTx" fact="1.22"/>
      <dgm:constr type="w" for="ch" forName="space" refType="w" refFor="ch" refForName="composite" op="equ" fact="0.14"/>
    </dgm:constrLst>
    <dgm:ruleLst>
      <dgm:rule type="w" for="ch" forName="composite" val="0" fact="NaN" max="NaN"/>
      <dgm:rule type="primFontSz" for="des" forName="parTx" val="5" fact="NaN" max="NaN"/>
    </dgm:ruleLst>
    <dgm:forEach name="Name4" axis="ch" ptType="node">
      <dgm:layoutNode name="composite">
        <dgm:alg type="composite"/>
        <dgm:shape xmlns:r="http://schemas.openxmlformats.org/officeDocument/2006/relationships" r:blip="">
          <dgm:adjLst/>
        </dgm:shape>
        <dgm:presOf/>
        <dgm:constrLst>
          <dgm:constr type="l" for="ch" forName="parTx"/>
          <dgm:constr type="w" for="ch" forName="parTx" refType="w"/>
          <dgm:constr type="t" for="ch" forName="parTx"/>
          <dgm:constr type="l" for="ch" forName="desTx"/>
          <dgm:constr type="w" for="ch" forName="desTx" refType="w" refFor="ch" refForName="parTx"/>
          <dgm:constr type="t" for="ch" forName="desTx" refType="h" refFor="ch" refForName="parTx"/>
        </dgm:constrLst>
        <dgm:ruleLst>
          <dgm:rule type="h" val="INF" fact="NaN" max="NaN"/>
        </dgm:ruleLst>
        <dgm:layoutNode name="parTx" styleLbl="alignNode1">
          <dgm:varLst>
            <dgm:chMax val="0"/>
            <dgm:chPref val="0"/>
            <dgm:bulletEnabled val="1"/>
          </dgm:varLst>
          <dgm:alg type="tx"/>
          <dgm:shape xmlns:r="http://schemas.openxmlformats.org/officeDocument/2006/relationships" type="rect" r:blip="">
            <dgm:adjLst/>
          </dgm:shape>
          <dgm:presOf axis="self" ptType="node"/>
          <dgm:constrLst>
            <dgm:constr type="h" refType="w" op="lte" fact="0.4"/>
            <dgm:constr type="h"/>
            <dgm:constr type="tMarg" refType="primFontSz" fact="0.32"/>
            <dgm:constr type="bMarg" refType="primFontSz" fact="0.32"/>
          </dgm:constrLst>
          <dgm:ruleLst>
            <dgm:rule type="h" val="INF" fact="NaN" max="NaN"/>
          </dgm:ruleLst>
        </dgm:layoutNode>
        <dgm:layoutNode name="desTx" styleLbl="alignAccFollowNode1">
          <dgm:varLst>
            <dgm:bulletEnabled val="1"/>
          </dgm:varLst>
          <dgm:alg type="tx">
            <dgm:param type="stBulletLvl" val="1"/>
          </dgm:alg>
          <dgm:shape xmlns:r="http://schemas.openxmlformats.org/officeDocument/2006/relationships" type="rect" r:blip="">
            <dgm:adjLst/>
          </dgm:shape>
          <dgm:presOf axis="des" ptType="node"/>
          <dgm:constrLst>
            <dgm:constr type="secFontSz" val="65"/>
            <dgm:constr type="primFontSz" refType="secFontSz"/>
            <dgm:constr type="h"/>
            <dgm:constr type="lMarg" refType="primFontSz" fact="0.42"/>
            <dgm:constr type="tMarg" refType="primFontSz" fact="0.42"/>
            <dgm:constr type="bMarg" refType="primFontSz" fact="0.63"/>
          </dgm:constrLst>
          <dgm:ruleLst>
            <dgm:rule type="h" val="INF" fact="NaN" max="NaN"/>
          </dgm:ruleLst>
        </dgm:layoutNode>
      </dgm:layoutNode>
      <dgm:forEach name="Name5" axis="followSib" ptType="sibTrans" cnt="1">
        <dgm:layoutNode name="space">
          <dgm:alg type="sp"/>
          <dgm:shape xmlns:r="http://schemas.openxmlformats.org/officeDocument/2006/relationships" r:blip="">
            <dgm:adjLst/>
          </dgm:shape>
          <dgm:presOf/>
          <dgm:constrLst/>
          <dgm:ruleLst/>
        </dgm:layoutNode>
      </dgm:forEach>
    </dgm:forEach>
  </dgm:layoutNode>
</dgm:layoutDef>
</file>

<file path=ppt/diagrams/quickStyle1.xml><?xml version="1.0" encoding="utf-8"?>
<dgm:styleDef xmlns:dgm="http://schemas.openxmlformats.org/drawingml/2006/diagram" xmlns:a="http://schemas.openxmlformats.org/drawingml/2006/main" uniqueId="urn:microsoft.com/office/officeart/2005/8/quickstyle/simple1">
  <dgm:title val=""/>
  <dgm:desc val=""/>
  <dgm:catLst>
    <dgm:cat type="simple" pri="10100"/>
  </dgm:catLst>
  <dgm:scene3d>
    <a:camera prst="orthographicFront"/>
    <a:lightRig rig="threePt" dir="t"/>
  </dgm:scene3d>
  <dgm:styleLbl name="node0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lnNod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vennNod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tx1"/>
      </a:fontRef>
    </dgm:style>
  </dgm:styleLbl>
  <dgm:styleLbl name="alignNod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nod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node2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node3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node4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fgImgPlac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alignImgPlac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bgImgPlac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sibTrans2D1">
    <dgm:scene3d>
      <a:camera prst="orthographicFront"/>
      <a:lightRig rig="threePt" dir="t"/>
    </dgm:scene3d>
    <dgm:sp3d/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fgSibTrans2D1">
    <dgm:scene3d>
      <a:camera prst="orthographicFront"/>
      <a:lightRig rig="threePt" dir="t"/>
    </dgm:scene3d>
    <dgm:sp3d/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bgSibTrans2D1">
    <dgm:scene3d>
      <a:camera prst="orthographicFront"/>
      <a:lightRig rig="threePt" dir="t"/>
    </dgm:scene3d>
    <dgm:sp3d/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sibTrans1D1">
    <dgm:scene3d>
      <a:camera prst="orthographicFront"/>
      <a:lightRig rig="threePt" dir="t"/>
    </dgm:scene3d>
    <dgm:sp3d/>
    <dgm:txPr/>
    <dgm:style>
      <a:lnRef idx="1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  <dgm:styleLbl name="callout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asst0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asst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asst2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asst3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asst4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parChTrans2D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parChTrans2D2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parChTrans2D3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parChTrans2D4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parChTrans1D1">
    <dgm:scene3d>
      <a:camera prst="orthographicFront"/>
      <a:lightRig rig="threePt" dir="t"/>
    </dgm:scene3d>
    <dgm:sp3d/>
    <dgm:txPr/>
    <dgm:style>
      <a:lnRef idx="2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  <dgm:styleLbl name="parChTrans1D2">
    <dgm:scene3d>
      <a:camera prst="orthographicFront"/>
      <a:lightRig rig="threePt" dir="t"/>
    </dgm:scene3d>
    <dgm:sp3d/>
    <dgm:txPr/>
    <dgm:style>
      <a:lnRef idx="2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  <dgm:styleLbl name="parChTrans1D3">
    <dgm:scene3d>
      <a:camera prst="orthographicFront"/>
      <a:lightRig rig="threePt" dir="t"/>
    </dgm:scene3d>
    <dgm:sp3d/>
    <dgm:txPr/>
    <dgm:style>
      <a:lnRef idx="2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  <dgm:styleLbl name="parChTrans1D4">
    <dgm:scene3d>
      <a:camera prst="orthographicFront"/>
      <a:lightRig rig="threePt" dir="t"/>
    </dgm:scene3d>
    <dgm:sp3d/>
    <dgm:txPr/>
    <dgm:style>
      <a:lnRef idx="2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  <dgm:styleLbl name="fgAcc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conFgAcc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alignAcc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trAlignAcc1">
    <dgm:scene3d>
      <a:camera prst="orthographicFront"/>
      <a:lightRig rig="threePt" dir="t"/>
    </dgm:scene3d>
    <dgm:sp3d/>
    <dgm:txPr/>
    <dgm:style>
      <a:lnRef idx="1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bgAcc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solidFgAcc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solidAlignAcc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solidBgAcc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fgAccFollowNod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alignAccFollowNod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bgAccFollowNod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fgAcc0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fgAcc2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fgAcc3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fgAcc4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bgShp">
    <dgm:scene3d>
      <a:camera prst="orthographicFront"/>
      <a:lightRig rig="threePt" dir="t"/>
    </dgm:scene3d>
    <dgm:sp3d/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dkBgShp">
    <dgm:scene3d>
      <a:camera prst="orthographicFront"/>
      <a:lightRig rig="threePt" dir="t"/>
    </dgm:scene3d>
    <dgm:sp3d/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trBgShp">
    <dgm:scene3d>
      <a:camera prst="orthographicFront"/>
      <a:lightRig rig="threePt" dir="t"/>
    </dgm:scene3d>
    <dgm:sp3d/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fgShp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revTx">
    <dgm:scene3d>
      <a:camera prst="orthographicFront"/>
      <a:lightRig rig="threePt" dir="t"/>
    </dgm:scene3d>
    <dgm:sp3d/>
    <dgm:txPr/>
    <dgm:style>
      <a:lnRef idx="0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</dgm:styleDef>
</file>

<file path=ppt/diagrams/quickStyle2.xml><?xml version="1.0" encoding="utf-8"?>
<dgm:styleDef xmlns:dgm="http://schemas.openxmlformats.org/drawingml/2006/diagram" xmlns:a="http://schemas.openxmlformats.org/drawingml/2006/main" uniqueId="urn:microsoft.com/office/officeart/2005/8/quickstyle/simple1">
  <dgm:title val=""/>
  <dgm:desc val=""/>
  <dgm:catLst>
    <dgm:cat type="simple" pri="10100"/>
  </dgm:catLst>
  <dgm:scene3d>
    <a:camera prst="orthographicFront"/>
    <a:lightRig rig="threePt" dir="t"/>
  </dgm:scene3d>
  <dgm:styleLbl name="node0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lnNod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vennNod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tx1"/>
      </a:fontRef>
    </dgm:style>
  </dgm:styleLbl>
  <dgm:styleLbl name="alignNod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nod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node2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node3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node4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fgImgPlac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alignImgPlac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bgImgPlac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sibTrans2D1">
    <dgm:scene3d>
      <a:camera prst="orthographicFront"/>
      <a:lightRig rig="threePt" dir="t"/>
    </dgm:scene3d>
    <dgm:sp3d/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fgSibTrans2D1">
    <dgm:scene3d>
      <a:camera prst="orthographicFront"/>
      <a:lightRig rig="threePt" dir="t"/>
    </dgm:scene3d>
    <dgm:sp3d/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bgSibTrans2D1">
    <dgm:scene3d>
      <a:camera prst="orthographicFront"/>
      <a:lightRig rig="threePt" dir="t"/>
    </dgm:scene3d>
    <dgm:sp3d/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sibTrans1D1">
    <dgm:scene3d>
      <a:camera prst="orthographicFront"/>
      <a:lightRig rig="threePt" dir="t"/>
    </dgm:scene3d>
    <dgm:sp3d/>
    <dgm:txPr/>
    <dgm:style>
      <a:lnRef idx="1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  <dgm:styleLbl name="callout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asst0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asst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asst2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asst3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asst4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parChTrans2D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parChTrans2D2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parChTrans2D3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parChTrans2D4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parChTrans1D1">
    <dgm:scene3d>
      <a:camera prst="orthographicFront"/>
      <a:lightRig rig="threePt" dir="t"/>
    </dgm:scene3d>
    <dgm:sp3d/>
    <dgm:txPr/>
    <dgm:style>
      <a:lnRef idx="2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  <dgm:styleLbl name="parChTrans1D2">
    <dgm:scene3d>
      <a:camera prst="orthographicFront"/>
      <a:lightRig rig="threePt" dir="t"/>
    </dgm:scene3d>
    <dgm:sp3d/>
    <dgm:txPr/>
    <dgm:style>
      <a:lnRef idx="2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  <dgm:styleLbl name="parChTrans1D3">
    <dgm:scene3d>
      <a:camera prst="orthographicFront"/>
      <a:lightRig rig="threePt" dir="t"/>
    </dgm:scene3d>
    <dgm:sp3d/>
    <dgm:txPr/>
    <dgm:style>
      <a:lnRef idx="2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  <dgm:styleLbl name="parChTrans1D4">
    <dgm:scene3d>
      <a:camera prst="orthographicFront"/>
      <a:lightRig rig="threePt" dir="t"/>
    </dgm:scene3d>
    <dgm:sp3d/>
    <dgm:txPr/>
    <dgm:style>
      <a:lnRef idx="2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  <dgm:styleLbl name="fgAcc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conFgAcc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alignAcc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trAlignAcc1">
    <dgm:scene3d>
      <a:camera prst="orthographicFront"/>
      <a:lightRig rig="threePt" dir="t"/>
    </dgm:scene3d>
    <dgm:sp3d/>
    <dgm:txPr/>
    <dgm:style>
      <a:lnRef idx="1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bgAcc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solidFgAcc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solidAlignAcc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solidBgAcc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fgAccFollowNod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alignAccFollowNod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bgAccFollowNod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fgAcc0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fgAcc2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fgAcc3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fgAcc4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bgShp">
    <dgm:scene3d>
      <a:camera prst="orthographicFront"/>
      <a:lightRig rig="threePt" dir="t"/>
    </dgm:scene3d>
    <dgm:sp3d/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dkBgShp">
    <dgm:scene3d>
      <a:camera prst="orthographicFront"/>
      <a:lightRig rig="threePt" dir="t"/>
    </dgm:scene3d>
    <dgm:sp3d/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trBgShp">
    <dgm:scene3d>
      <a:camera prst="orthographicFront"/>
      <a:lightRig rig="threePt" dir="t"/>
    </dgm:scene3d>
    <dgm:sp3d/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fgShp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revTx">
    <dgm:scene3d>
      <a:camera prst="orthographicFront"/>
      <a:lightRig rig="threePt" dir="t"/>
    </dgm:scene3d>
    <dgm:sp3d/>
    <dgm:txPr/>
    <dgm:style>
      <a:lnRef idx="0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</dgm:styleDef>
</file>

<file path=ppt/diagrams/quickStyle3.xml><?xml version="1.0" encoding="utf-8"?>
<dgm:styleDef xmlns:dgm="http://schemas.openxmlformats.org/drawingml/2006/diagram" xmlns:a="http://schemas.openxmlformats.org/drawingml/2006/main" uniqueId="urn:microsoft.com/office/officeart/2005/8/quickstyle/simple1">
  <dgm:title val=""/>
  <dgm:desc val=""/>
  <dgm:catLst>
    <dgm:cat type="simple" pri="10100"/>
  </dgm:catLst>
  <dgm:scene3d>
    <a:camera prst="orthographicFront"/>
    <a:lightRig rig="threePt" dir="t"/>
  </dgm:scene3d>
  <dgm:styleLbl name="node0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lnNod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vennNod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tx1"/>
      </a:fontRef>
    </dgm:style>
  </dgm:styleLbl>
  <dgm:styleLbl name="alignNod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nod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node2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node3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node4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fgImgPlac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alignImgPlac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bgImgPlac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sibTrans2D1">
    <dgm:scene3d>
      <a:camera prst="orthographicFront"/>
      <a:lightRig rig="threePt" dir="t"/>
    </dgm:scene3d>
    <dgm:sp3d/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fgSibTrans2D1">
    <dgm:scene3d>
      <a:camera prst="orthographicFront"/>
      <a:lightRig rig="threePt" dir="t"/>
    </dgm:scene3d>
    <dgm:sp3d/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bgSibTrans2D1">
    <dgm:scene3d>
      <a:camera prst="orthographicFront"/>
      <a:lightRig rig="threePt" dir="t"/>
    </dgm:scene3d>
    <dgm:sp3d/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sibTrans1D1">
    <dgm:scene3d>
      <a:camera prst="orthographicFront"/>
      <a:lightRig rig="threePt" dir="t"/>
    </dgm:scene3d>
    <dgm:sp3d/>
    <dgm:txPr/>
    <dgm:style>
      <a:lnRef idx="1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  <dgm:styleLbl name="callout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asst0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asst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asst2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asst3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asst4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parChTrans2D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parChTrans2D2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parChTrans2D3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parChTrans2D4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parChTrans1D1">
    <dgm:scene3d>
      <a:camera prst="orthographicFront"/>
      <a:lightRig rig="threePt" dir="t"/>
    </dgm:scene3d>
    <dgm:sp3d/>
    <dgm:txPr/>
    <dgm:style>
      <a:lnRef idx="2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  <dgm:styleLbl name="parChTrans1D2">
    <dgm:scene3d>
      <a:camera prst="orthographicFront"/>
      <a:lightRig rig="threePt" dir="t"/>
    </dgm:scene3d>
    <dgm:sp3d/>
    <dgm:txPr/>
    <dgm:style>
      <a:lnRef idx="2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  <dgm:styleLbl name="parChTrans1D3">
    <dgm:scene3d>
      <a:camera prst="orthographicFront"/>
      <a:lightRig rig="threePt" dir="t"/>
    </dgm:scene3d>
    <dgm:sp3d/>
    <dgm:txPr/>
    <dgm:style>
      <a:lnRef idx="2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  <dgm:styleLbl name="parChTrans1D4">
    <dgm:scene3d>
      <a:camera prst="orthographicFront"/>
      <a:lightRig rig="threePt" dir="t"/>
    </dgm:scene3d>
    <dgm:sp3d/>
    <dgm:txPr/>
    <dgm:style>
      <a:lnRef idx="2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  <dgm:styleLbl name="fgAcc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conFgAcc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alignAcc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trAlignAcc1">
    <dgm:scene3d>
      <a:camera prst="orthographicFront"/>
      <a:lightRig rig="threePt" dir="t"/>
    </dgm:scene3d>
    <dgm:sp3d/>
    <dgm:txPr/>
    <dgm:style>
      <a:lnRef idx="1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bgAcc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solidFgAcc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solidAlignAcc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solidBgAcc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fgAccFollowNod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alignAccFollowNod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bgAccFollowNod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fgAcc0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fgAcc2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fgAcc3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fgAcc4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bgShp">
    <dgm:scene3d>
      <a:camera prst="orthographicFront"/>
      <a:lightRig rig="threePt" dir="t"/>
    </dgm:scene3d>
    <dgm:sp3d/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dkBgShp">
    <dgm:scene3d>
      <a:camera prst="orthographicFront"/>
      <a:lightRig rig="threePt" dir="t"/>
    </dgm:scene3d>
    <dgm:sp3d/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trBgShp">
    <dgm:scene3d>
      <a:camera prst="orthographicFront"/>
      <a:lightRig rig="threePt" dir="t"/>
    </dgm:scene3d>
    <dgm:sp3d/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fgShp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revTx">
    <dgm:scene3d>
      <a:camera prst="orthographicFront"/>
      <a:lightRig rig="threePt" dir="t"/>
    </dgm:scene3d>
    <dgm:sp3d/>
    <dgm:txPr/>
    <dgm:style>
      <a:lnRef idx="0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</dgm:styleDef>
</file>

<file path=ppt/handoutMasters/_rels/handoutMaster1.xml.rels><?xml version="1.0" encoding="UTF-8" standalone="yes"?>
<Relationships xmlns="http://schemas.openxmlformats.org/package/2006/relationships"><Relationship Id="rId1" Type="http://schemas.openxmlformats.org/officeDocument/2006/relationships/theme" Target="../theme/theme3.xml"/></Relationships>
</file>

<file path=ppt/handoutMasters/handoutMaster1.xml><?xml version="1.0" encoding="utf-8"?>
<p:handout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Header Placeholder 1">
            <a:extLst>
              <a:ext uri="{FF2B5EF4-FFF2-40B4-BE49-F238E27FC236}">
                <a16:creationId xmlns:a16="http://schemas.microsoft.com/office/drawing/2014/main" id="{C2A0D091-C08A-6646-B88B-AF9AB7C446E4}"/>
              </a:ext>
            </a:extLst>
          </p:cNvPr>
          <p:cNvSpPr>
            <a:spLocks noGrp="1"/>
          </p:cNvSpPr>
          <p:nvPr>
            <p:ph type="hdr" sz="quarter"/>
          </p:nvPr>
        </p:nvSpPr>
        <p:spPr>
          <a:xfrm>
            <a:off x="0" y="0"/>
            <a:ext cx="2971800" cy="458788"/>
          </a:xfrm>
          <a:prstGeom prst="rect">
            <a:avLst/>
          </a:prstGeom>
        </p:spPr>
        <p:txBody>
          <a:bodyPr vert="horz" lIns="91440" tIns="45720" rIns="91440" bIns="45720" rtlCol="0"/>
          <a:lstStyle>
            <a:lvl1pPr algn="l">
              <a:defRPr sz="1200"/>
            </a:lvl1pPr>
          </a:lstStyle>
          <a:p>
            <a:endParaRPr lang="en-US"/>
          </a:p>
        </p:txBody>
      </p:sp>
      <p:sp>
        <p:nvSpPr>
          <p:cNvPr id="3" name="Date Placeholder 2">
            <a:extLst>
              <a:ext uri="{FF2B5EF4-FFF2-40B4-BE49-F238E27FC236}">
                <a16:creationId xmlns:a16="http://schemas.microsoft.com/office/drawing/2014/main" id="{FCEEDD88-F88C-3042-BE7F-68D18C1A5F54}"/>
              </a:ext>
            </a:extLst>
          </p:cNvPr>
          <p:cNvSpPr>
            <a:spLocks noGrp="1"/>
          </p:cNvSpPr>
          <p:nvPr>
            <p:ph type="dt" sz="quarter" idx="1"/>
          </p:nvPr>
        </p:nvSpPr>
        <p:spPr>
          <a:xfrm>
            <a:off x="3884613" y="0"/>
            <a:ext cx="2971800" cy="458788"/>
          </a:xfrm>
          <a:prstGeom prst="rect">
            <a:avLst/>
          </a:prstGeom>
        </p:spPr>
        <p:txBody>
          <a:bodyPr vert="horz" lIns="91440" tIns="45720" rIns="91440" bIns="45720" rtlCol="0"/>
          <a:lstStyle>
            <a:lvl1pPr algn="r">
              <a:defRPr sz="1200"/>
            </a:lvl1pPr>
          </a:lstStyle>
          <a:p>
            <a:fld id="{FFE8E222-1684-2F40-8A9E-35336A70B9AC}" type="datetimeFigureOut">
              <a:rPr lang="en-US" smtClean="0"/>
              <a:t>9/30/2024</a:t>
            </a:fld>
            <a:endParaRPr lang="en-US"/>
          </a:p>
        </p:txBody>
      </p:sp>
      <p:sp>
        <p:nvSpPr>
          <p:cNvPr id="4" name="Footer Placeholder 3">
            <a:extLst>
              <a:ext uri="{FF2B5EF4-FFF2-40B4-BE49-F238E27FC236}">
                <a16:creationId xmlns:a16="http://schemas.microsoft.com/office/drawing/2014/main" id="{3B16270E-CAD3-A546-BC4A-1DCC499330D1}"/>
              </a:ext>
            </a:extLst>
          </p:cNvPr>
          <p:cNvSpPr>
            <a:spLocks noGrp="1"/>
          </p:cNvSpPr>
          <p:nvPr>
            <p:ph type="ftr" sz="quarter" idx="2"/>
          </p:nvPr>
        </p:nvSpPr>
        <p:spPr>
          <a:xfrm>
            <a:off x="0" y="8685213"/>
            <a:ext cx="2971800" cy="458787"/>
          </a:xfrm>
          <a:prstGeom prst="rect">
            <a:avLst/>
          </a:prstGeom>
        </p:spPr>
        <p:txBody>
          <a:bodyPr vert="horz" lIns="91440" tIns="45720" rIns="91440" bIns="45720" rtlCol="0" anchor="b"/>
          <a:lstStyle>
            <a:lvl1pPr algn="l">
              <a:defRPr sz="1200"/>
            </a:lvl1pPr>
          </a:lstStyle>
          <a:p>
            <a:endParaRPr lang="en-US"/>
          </a:p>
        </p:txBody>
      </p:sp>
      <p:sp>
        <p:nvSpPr>
          <p:cNvPr id="5" name="Slide Number Placeholder 4">
            <a:extLst>
              <a:ext uri="{FF2B5EF4-FFF2-40B4-BE49-F238E27FC236}">
                <a16:creationId xmlns:a16="http://schemas.microsoft.com/office/drawing/2014/main" id="{8885A98F-B3D3-0B4B-8730-72364B4CCC94}"/>
              </a:ext>
            </a:extLst>
          </p:cNvPr>
          <p:cNvSpPr>
            <a:spLocks noGrp="1"/>
          </p:cNvSpPr>
          <p:nvPr>
            <p:ph type="sldNum" sz="quarter" idx="3"/>
          </p:nvPr>
        </p:nvSpPr>
        <p:spPr>
          <a:xfrm>
            <a:off x="3884613" y="8685213"/>
            <a:ext cx="2971800" cy="458787"/>
          </a:xfrm>
          <a:prstGeom prst="rect">
            <a:avLst/>
          </a:prstGeom>
        </p:spPr>
        <p:txBody>
          <a:bodyPr vert="horz" lIns="91440" tIns="45720" rIns="91440" bIns="45720" rtlCol="0" anchor="b"/>
          <a:lstStyle>
            <a:lvl1pPr algn="r">
              <a:defRPr sz="1200"/>
            </a:lvl1pPr>
          </a:lstStyle>
          <a:p>
            <a:fld id="{B6EF2B34-5DC0-2B41-AB60-5A1A97E8BC71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3767382592"/>
      </p:ext>
    </p:extLst>
  </p:cSld>
  <p:clrMap bg1="lt1" tx1="dk1" bg2="lt2" tx2="dk2" accent1="accent1" accent2="accent2" accent3="accent3" accent4="accent4" accent5="accent5" accent6="accent6" hlink="hlink" folHlink="folHlink"/>
</p:handoutMaster>
</file>

<file path=ppt/notesMasters/_rels/notesMaster1.xml.rels><?xml version="1.0" encoding="UTF-8" standalone="yes"?>
<Relationships xmlns="http://schemas.openxmlformats.org/package/2006/relationships"><Relationship Id="rId1" Type="http://schemas.openxmlformats.org/officeDocument/2006/relationships/theme" Target="../theme/theme2.xml"/></Relationships>
</file>

<file path=ppt/notesMasters/notesMaster1.xml><?xml version="1.0" encoding="utf-8"?>
<p:notes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Header Placeholder 1"/>
          <p:cNvSpPr>
            <a:spLocks noGrp="1"/>
          </p:cNvSpPr>
          <p:nvPr>
            <p:ph type="hdr" sz="quarter"/>
          </p:nvPr>
        </p:nvSpPr>
        <p:spPr>
          <a:xfrm>
            <a:off x="0" y="0"/>
            <a:ext cx="2971800" cy="458788"/>
          </a:xfrm>
          <a:prstGeom prst="rect">
            <a:avLst/>
          </a:prstGeom>
        </p:spPr>
        <p:txBody>
          <a:bodyPr vert="horz" lIns="91440" tIns="45720" rIns="91440" bIns="45720" rtlCol="0"/>
          <a:lstStyle>
            <a:lvl1pPr algn="l">
              <a:defRPr sz="1200"/>
            </a:lvl1pPr>
          </a:lstStyle>
          <a:p>
            <a:endParaRPr lang="en-US"/>
          </a:p>
        </p:txBody>
      </p:sp>
      <p:sp>
        <p:nvSpPr>
          <p:cNvPr id="3" name="Date Placeholder 2"/>
          <p:cNvSpPr>
            <a:spLocks noGrp="1"/>
          </p:cNvSpPr>
          <p:nvPr>
            <p:ph type="dt" idx="1"/>
          </p:nvPr>
        </p:nvSpPr>
        <p:spPr>
          <a:xfrm>
            <a:off x="3884613" y="0"/>
            <a:ext cx="2971800" cy="458788"/>
          </a:xfrm>
          <a:prstGeom prst="rect">
            <a:avLst/>
          </a:prstGeom>
        </p:spPr>
        <p:txBody>
          <a:bodyPr vert="horz" lIns="91440" tIns="45720" rIns="91440" bIns="45720" rtlCol="0"/>
          <a:lstStyle>
            <a:lvl1pPr algn="r">
              <a:defRPr sz="1200"/>
            </a:lvl1pPr>
          </a:lstStyle>
          <a:p>
            <a:fld id="{782B5417-7F91-864B-B97B-D39EED12619A}" type="datetimeFigureOut">
              <a:rPr lang="en-US" smtClean="0"/>
              <a:t>9/30/2024</a:t>
            </a:fld>
            <a:endParaRPr lang="en-US"/>
          </a:p>
        </p:txBody>
      </p:sp>
      <p:sp>
        <p:nvSpPr>
          <p:cNvPr id="4" name="Slide Image Placeholder 3"/>
          <p:cNvSpPr>
            <a:spLocks noGrp="1" noRot="1" noChangeAspect="1"/>
          </p:cNvSpPr>
          <p:nvPr>
            <p:ph type="sldImg" idx="2"/>
          </p:nvPr>
        </p:nvSpPr>
        <p:spPr>
          <a:xfrm>
            <a:off x="685800" y="1143000"/>
            <a:ext cx="5486400" cy="3086100"/>
          </a:xfrm>
          <a:prstGeom prst="rect">
            <a:avLst/>
          </a:prstGeom>
          <a:noFill/>
          <a:ln w="12700">
            <a:solidFill>
              <a:prstClr val="black"/>
            </a:solidFill>
          </a:ln>
        </p:spPr>
        <p:txBody>
          <a:bodyPr vert="horz" lIns="91440" tIns="45720" rIns="91440" bIns="45720" rtlCol="0" anchor="ctr"/>
          <a:lstStyle/>
          <a:p>
            <a:endParaRPr lang="en-US"/>
          </a:p>
        </p:txBody>
      </p:sp>
      <p:sp>
        <p:nvSpPr>
          <p:cNvPr id="5" name="Notes Placeholder 4"/>
          <p:cNvSpPr>
            <a:spLocks noGrp="1"/>
          </p:cNvSpPr>
          <p:nvPr>
            <p:ph type="body" sz="quarter" idx="3"/>
          </p:nvPr>
        </p:nvSpPr>
        <p:spPr>
          <a:xfrm>
            <a:off x="685800" y="4400550"/>
            <a:ext cx="5486400" cy="3600450"/>
          </a:xfrm>
          <a:prstGeom prst="rect">
            <a:avLst/>
          </a:prstGeom>
        </p:spPr>
        <p:txBody>
          <a:bodyPr vert="horz" lIns="91440" tIns="45720" rIns="91440" bIns="45720" rtlCol="0"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4"/>
          </p:nvPr>
        </p:nvSpPr>
        <p:spPr>
          <a:xfrm>
            <a:off x="0" y="8685213"/>
            <a:ext cx="2971800" cy="458787"/>
          </a:xfrm>
          <a:prstGeom prst="rect">
            <a:avLst/>
          </a:prstGeom>
        </p:spPr>
        <p:txBody>
          <a:bodyPr vert="horz" lIns="91440" tIns="45720" rIns="91440" bIns="45720" rtlCol="0" anchor="b"/>
          <a:lstStyle>
            <a:lvl1pPr algn="l">
              <a:defRPr sz="1200"/>
            </a:lvl1pPr>
          </a:lstStyle>
          <a:p>
            <a:endParaRPr lang="en-US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5"/>
          </p:nvPr>
        </p:nvSpPr>
        <p:spPr>
          <a:xfrm>
            <a:off x="3884613" y="8685213"/>
            <a:ext cx="2971800" cy="458787"/>
          </a:xfrm>
          <a:prstGeom prst="rect">
            <a:avLst/>
          </a:prstGeom>
        </p:spPr>
        <p:txBody>
          <a:bodyPr vert="horz" lIns="91440" tIns="45720" rIns="91440" bIns="45720" rtlCol="0" anchor="b"/>
          <a:lstStyle>
            <a:lvl1pPr algn="r">
              <a:defRPr sz="1200"/>
            </a:lvl1pPr>
          </a:lstStyle>
          <a:p>
            <a:fld id="{D21AB11A-7E49-1249-A1AE-95CB7559608A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172834129"/>
      </p:ext>
    </p:extLst>
  </p:cSld>
  <p:clrMap bg1="lt1" tx1="dk1" bg2="lt2" tx2="dk2" accent1="accent1" accent2="accent2" accent3="accent3" accent4="accent4" accent5="accent5" accent6="accent6" hlink="hlink" folHlink="folHlink"/>
  <p:notesStyle>
    <a:lvl1pPr marL="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1pPr>
    <a:lvl2pPr marL="4572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2pPr>
    <a:lvl3pPr marL="9144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3pPr>
    <a:lvl4pPr marL="13716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4pPr>
    <a:lvl5pPr marL="18288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9pPr>
  </p:notesStyle>
</p:notesMaster>
</file>

<file path=ppt/notesSlides/_rels/notesSlide1.xml.rels><?xml version="1.0" encoding="UTF-8" standalone="yes"?>
<Relationships xmlns="http://schemas.openxmlformats.org/package/2006/relationships"><Relationship Id="rId2" Type="http://schemas.openxmlformats.org/officeDocument/2006/relationships/slide" Target="../slides/slide5.xml"/><Relationship Id="rId1" Type="http://schemas.openxmlformats.org/officeDocument/2006/relationships/notesMaster" Target="../notesMasters/notesMaster1.xml"/></Relationships>
</file>

<file path=ppt/notesSlides/_rels/notesSlide2.xml.rels><?xml version="1.0" encoding="UTF-8" standalone="yes"?>
<Relationships xmlns="http://schemas.openxmlformats.org/package/2006/relationships"><Relationship Id="rId2" Type="http://schemas.openxmlformats.org/officeDocument/2006/relationships/slide" Target="../slides/slide6.xml"/><Relationship Id="rId1" Type="http://schemas.openxmlformats.org/officeDocument/2006/relationships/notesMaster" Target="../notesMasters/notesMaster1.xml"/></Relationships>
</file>

<file path=ppt/notesSlides/_rels/notesSlide3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4.xml"/><Relationship Id="rId1" Type="http://schemas.openxmlformats.org/officeDocument/2006/relationships/notesMaster" Target="../notesMasters/notesMaster1.xml"/></Relationships>
</file>

<file path=ppt/notesSlides/_rels/notesSlide4.xml.rels><?xml version="1.0" encoding="UTF-8" standalone="yes"?>
<Relationships xmlns="http://schemas.openxmlformats.org/package/2006/relationships"><Relationship Id="rId2" Type="http://schemas.openxmlformats.org/officeDocument/2006/relationships/slide" Target="../slides/slide24.xml"/><Relationship Id="rId1" Type="http://schemas.openxmlformats.org/officeDocument/2006/relationships/notesMaster" Target="../notesMasters/notesMaster1.xml"/></Relationships>
</file>

<file path=ppt/notesSlides/_rels/notesSlide5.xml.rels><?xml version="1.0" encoding="UTF-8" standalone="yes"?>
<Relationships xmlns="http://schemas.openxmlformats.org/package/2006/relationships"><Relationship Id="rId2" Type="http://schemas.openxmlformats.org/officeDocument/2006/relationships/slide" Target="../slides/slide25.xml"/><Relationship Id="rId1" Type="http://schemas.openxmlformats.org/officeDocument/2006/relationships/notesMaster" Target="../notesMasters/notesMaster1.xml"/></Relationships>
</file>

<file path=ppt/notesSlides/_rels/notesSlide6.xml.rels><?xml version="1.0" encoding="UTF-8" standalone="yes"?>
<Relationships xmlns="http://schemas.openxmlformats.org/package/2006/relationships"><Relationship Id="rId2" Type="http://schemas.openxmlformats.org/officeDocument/2006/relationships/slide" Target="../slides/slide43.xml"/><Relationship Id="rId1" Type="http://schemas.openxmlformats.org/officeDocument/2006/relationships/notesMaster" Target="../notesMasters/notesMaster1.xml"/></Relationships>
</file>

<file path=ppt/notesSlides/_rels/notesSlide7.xml.rels><?xml version="1.0" encoding="UTF-8" standalone="yes"?>
<Relationships xmlns="http://schemas.openxmlformats.org/package/2006/relationships"><Relationship Id="rId2" Type="http://schemas.openxmlformats.org/officeDocument/2006/relationships/slide" Target="../slides/slide44.xml"/><Relationship Id="rId1" Type="http://schemas.openxmlformats.org/officeDocument/2006/relationships/notesMaster" Target="../notesMasters/notesMaster1.xml"/></Relationships>
</file>

<file path=ppt/notesSlides/_rels/notesSlide8.xml.rels><?xml version="1.0" encoding="UTF-8" standalone="yes"?>
<Relationships xmlns="http://schemas.openxmlformats.org/package/2006/relationships"><Relationship Id="rId2" Type="http://schemas.openxmlformats.org/officeDocument/2006/relationships/slide" Target="../slides/slide45.xml"/><Relationship Id="rId1" Type="http://schemas.openxmlformats.org/officeDocument/2006/relationships/notesMaster" Target="../notesMasters/notesMaster1.xml"/></Relationships>
</file>

<file path=ppt/notesSlides/_rels/notesSlide9.xml.rels><?xml version="1.0" encoding="UTF-8" standalone="yes"?>
<Relationships xmlns="http://schemas.openxmlformats.org/package/2006/relationships"><Relationship Id="rId2" Type="http://schemas.openxmlformats.org/officeDocument/2006/relationships/slide" Target="../slides/slide46.xml"/><Relationship Id="rId1" Type="http://schemas.openxmlformats.org/officeDocument/2006/relationships/notesMaster" Target="../notesMasters/notesMaster1.xml"/></Relationships>
</file>

<file path=ppt/notesSlides/_rels/notesSlide10.xml.rels><?xml version="1.0" encoding="UTF-8" standalone="yes"?>
<Relationships xmlns="http://schemas.openxmlformats.org/package/2006/relationships"><Relationship Id="rId2" Type="http://schemas.openxmlformats.org/officeDocument/2006/relationships/slide" Target="../slides/slide47.xml"/><Relationship Id="rId1" Type="http://schemas.openxmlformats.org/officeDocument/2006/relationships/notesMaster" Target="../notesMasters/notesMaster1.xml"/></Relationships>
</file>

<file path=ppt/notesSlides/_rels/notesSlide11.xml.rels><?xml version="1.0" encoding="UTF-8" standalone="yes"?>
<Relationships xmlns="http://schemas.openxmlformats.org/package/2006/relationships"><Relationship Id="rId2" Type="http://schemas.openxmlformats.org/officeDocument/2006/relationships/slide" Target="../slides/slide48.xml"/><Relationship Id="rId1" Type="http://schemas.openxmlformats.org/officeDocument/2006/relationships/notesMaster" Target="../notesMasters/notesMaster1.xml"/></Relationships>
</file>

<file path=ppt/notesSlides/notesSlide1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5"/>
          </p:nvPr>
        </p:nvSpPr>
        <p:spPr/>
        <p:txBody>
          <a:bodyPr/>
          <a:lstStyle/>
          <a:p>
            <a:fld id="{D21AB11A-7E49-1249-A1AE-95CB7559608A}" type="slidenum">
              <a:rPr lang="en-US" smtClean="0"/>
              <a:t>5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4024375028"/>
      </p:ext>
    </p:extLst>
  </p:cSld>
  <p:clrMapOvr>
    <a:masterClrMapping/>
  </p:clrMapOvr>
</p:notes>
</file>

<file path=ppt/notesSlides/notesSlide2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5"/>
          </p:nvPr>
        </p:nvSpPr>
        <p:spPr/>
        <p:txBody>
          <a:bodyPr/>
          <a:lstStyle/>
          <a:p>
            <a:fld id="{D21AB11A-7E49-1249-A1AE-95CB7559608A}" type="slidenum">
              <a:rPr lang="en-US" smtClean="0"/>
              <a:t>6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3072877923"/>
      </p:ext>
    </p:extLst>
  </p:cSld>
  <p:clrMapOvr>
    <a:masterClrMapping/>
  </p:clrMapOvr>
</p:notes>
</file>

<file path=ppt/notesSlides/notesSlide3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r>
              <a:rPr lang="en-US"/>
              <a:t>Team are constantly trying to engage in two missions:  1) Completing the task/mission of the team, and 2) Developing themselves into a more highly functioning team</a:t>
            </a:r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5"/>
          </p:nvPr>
        </p:nvSpPr>
        <p:spPr/>
        <p:txBody>
          <a:bodyPr/>
          <a:lstStyle/>
          <a:p>
            <a:fld id="{D9735279-9A22-4793-96F7-6A0EEB1B3E35}" type="slidenum">
              <a:rPr lang="en-US" smtClean="0"/>
              <a:t>14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2102485072"/>
      </p:ext>
    </p:extLst>
  </p:cSld>
  <p:clrMapOvr>
    <a:masterClrMapping/>
  </p:clrMapOvr>
</p:notes>
</file>

<file path=ppt/notesSlides/notesSlide4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>
          <a:extLst>
            <a:ext uri="{FF2B5EF4-FFF2-40B4-BE49-F238E27FC236}">
              <a16:creationId xmlns:a16="http://schemas.microsoft.com/office/drawing/2014/main" id="{AC14B407-70AD-55F8-EC63-5CA0E556DBE3}"/>
            </a:ext>
          </a:extLst>
        </p:cNvPr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>
            <a:extLst>
              <a:ext uri="{FF2B5EF4-FFF2-40B4-BE49-F238E27FC236}">
                <a16:creationId xmlns:a16="http://schemas.microsoft.com/office/drawing/2014/main" id="{2057C570-7A45-0EDB-1326-F4DD46F348AA}"/>
              </a:ext>
            </a:extLst>
          </p:cNvPr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>
            <a:extLst>
              <a:ext uri="{FF2B5EF4-FFF2-40B4-BE49-F238E27FC236}">
                <a16:creationId xmlns:a16="http://schemas.microsoft.com/office/drawing/2014/main" id="{309AB7A1-22EC-90F9-E1A4-9BCD1FC4C006}"/>
              </a:ext>
            </a:extLst>
          </p:cNvPr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r>
              <a:rPr lang="en-US"/>
              <a:t>Robert Kelley: Carnegie Mellon University: Distinguished Service Professor of Management – The Power of Followership (1992).</a:t>
            </a:r>
          </a:p>
        </p:txBody>
      </p:sp>
      <p:sp>
        <p:nvSpPr>
          <p:cNvPr id="4" name="Slide Number Placeholder 3">
            <a:extLst>
              <a:ext uri="{FF2B5EF4-FFF2-40B4-BE49-F238E27FC236}">
                <a16:creationId xmlns:a16="http://schemas.microsoft.com/office/drawing/2014/main" id="{54085586-D796-E864-3953-787DF816DC3F}"/>
              </a:ext>
            </a:extLst>
          </p:cNvPr>
          <p:cNvSpPr>
            <a:spLocks noGrp="1"/>
          </p:cNvSpPr>
          <p:nvPr>
            <p:ph type="sldNum" sz="quarter" idx="5"/>
          </p:nvPr>
        </p:nvSpPr>
        <p:spPr/>
        <p:txBody>
          <a:bodyPr/>
          <a:lstStyle/>
          <a:p>
            <a:pPr marL="0" marR="0" lvl="0" indent="0" algn="r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fld id="{D9735279-9A22-4793-96F7-6A0EEB1B3E35}" type="slidenum">
              <a:rPr kumimoji="0" lang="en-US" sz="1200" b="0" i="0" u="none" strike="noStrike" kern="1200" cap="none" spc="0" normalizeH="0" baseline="0" noProof="0" smtClean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 panose="020F0502020204030204"/>
                <a:ea typeface="+mn-ea"/>
                <a:cs typeface="+mn-cs"/>
              </a:rPr>
              <a:pPr marL="0" marR="0" lvl="0" indent="0" algn="r" defTabSz="914400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t>24</a:t>
            </a:fld>
            <a:endParaRPr kumimoji="0" lang="en-US" sz="1200" b="0" i="0" u="none" strike="noStrike" kern="1200" cap="none" spc="0" normalizeH="0" baseline="0" noProof="0">
              <a:ln>
                <a:noFill/>
              </a:ln>
              <a:solidFill>
                <a:prstClr val="black"/>
              </a:solidFill>
              <a:effectLst/>
              <a:uLnTx/>
              <a:uFillTx/>
              <a:latin typeface="Calibri" panose="020F0502020204030204"/>
              <a:ea typeface="+mn-ea"/>
              <a:cs typeface="+mn-cs"/>
            </a:endParaRPr>
          </a:p>
        </p:txBody>
      </p:sp>
    </p:spTree>
    <p:extLst>
      <p:ext uri="{BB962C8B-B14F-4D97-AF65-F5344CB8AC3E}">
        <p14:creationId xmlns:p14="http://schemas.microsoft.com/office/powerpoint/2010/main" val="933009297"/>
      </p:ext>
    </p:extLst>
  </p:cSld>
  <p:clrMapOvr>
    <a:masterClrMapping/>
  </p:clrMapOvr>
</p:notes>
</file>

<file path=ppt/notesSlides/notesSlide5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>
          <a:extLst>
            <a:ext uri="{FF2B5EF4-FFF2-40B4-BE49-F238E27FC236}">
              <a16:creationId xmlns:a16="http://schemas.microsoft.com/office/drawing/2014/main" id="{67CF1DCC-715C-6B2A-3AE8-4A2F7C97535F}"/>
            </a:ext>
          </a:extLst>
        </p:cNvPr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>
            <a:extLst>
              <a:ext uri="{FF2B5EF4-FFF2-40B4-BE49-F238E27FC236}">
                <a16:creationId xmlns:a16="http://schemas.microsoft.com/office/drawing/2014/main" id="{FA7890C6-A56F-4785-88E4-B178F4E6F69B}"/>
              </a:ext>
            </a:extLst>
          </p:cNvPr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>
            <a:extLst>
              <a:ext uri="{FF2B5EF4-FFF2-40B4-BE49-F238E27FC236}">
                <a16:creationId xmlns:a16="http://schemas.microsoft.com/office/drawing/2014/main" id="{FD7A1E1E-DC2F-1108-A272-24DA4CE18AF4}"/>
              </a:ext>
            </a:extLst>
          </p:cNvPr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r>
              <a:rPr lang="en-US"/>
              <a:t>Robert Kelley</a:t>
            </a:r>
          </a:p>
        </p:txBody>
      </p:sp>
      <p:sp>
        <p:nvSpPr>
          <p:cNvPr id="4" name="Slide Number Placeholder 3">
            <a:extLst>
              <a:ext uri="{FF2B5EF4-FFF2-40B4-BE49-F238E27FC236}">
                <a16:creationId xmlns:a16="http://schemas.microsoft.com/office/drawing/2014/main" id="{42E2D1CE-77C8-DE3B-3634-BCB4AF129FA8}"/>
              </a:ext>
            </a:extLst>
          </p:cNvPr>
          <p:cNvSpPr>
            <a:spLocks noGrp="1"/>
          </p:cNvSpPr>
          <p:nvPr>
            <p:ph type="sldNum" sz="quarter" idx="5"/>
          </p:nvPr>
        </p:nvSpPr>
        <p:spPr/>
        <p:txBody>
          <a:bodyPr/>
          <a:lstStyle/>
          <a:p>
            <a:fld id="{D21AB11A-7E49-1249-A1AE-95CB7559608A}" type="slidenum">
              <a:rPr lang="en-US" smtClean="0"/>
              <a:t>25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900648551"/>
      </p:ext>
    </p:extLst>
  </p:cSld>
  <p:clrMapOvr>
    <a:masterClrMapping/>
  </p:clrMapOvr>
</p:notes>
</file>

<file path=ppt/notesSlides/notesSlide6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>
          <a:extLst>
            <a:ext uri="{FF2B5EF4-FFF2-40B4-BE49-F238E27FC236}">
              <a16:creationId xmlns:a16="http://schemas.microsoft.com/office/drawing/2014/main" id="{E345E856-D204-6683-DF8D-C98E7F12B292}"/>
            </a:ext>
          </a:extLst>
        </p:cNvPr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>
            <a:extLst>
              <a:ext uri="{FF2B5EF4-FFF2-40B4-BE49-F238E27FC236}">
                <a16:creationId xmlns:a16="http://schemas.microsoft.com/office/drawing/2014/main" id="{F5F95899-3A47-1ED5-3D7C-A4B65B1179F3}"/>
              </a:ext>
            </a:extLst>
          </p:cNvPr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>
            <a:extLst>
              <a:ext uri="{FF2B5EF4-FFF2-40B4-BE49-F238E27FC236}">
                <a16:creationId xmlns:a16="http://schemas.microsoft.com/office/drawing/2014/main" id="{0D835DB9-8D9A-E16B-19B9-3CC8F10BB753}"/>
              </a:ext>
            </a:extLst>
          </p:cNvPr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US" sz="1150">
              <a:ea typeface="Calibri"/>
              <a:cs typeface="Calibri"/>
            </a:endParaRPr>
          </a:p>
        </p:txBody>
      </p:sp>
      <p:sp>
        <p:nvSpPr>
          <p:cNvPr id="4" name="Slide Number Placeholder 3">
            <a:extLst>
              <a:ext uri="{FF2B5EF4-FFF2-40B4-BE49-F238E27FC236}">
                <a16:creationId xmlns:a16="http://schemas.microsoft.com/office/drawing/2014/main" id="{0AB4A2D4-72A5-C29E-CB5D-513E5B5E3C50}"/>
              </a:ext>
            </a:extLst>
          </p:cNvPr>
          <p:cNvSpPr>
            <a:spLocks noGrp="1"/>
          </p:cNvSpPr>
          <p:nvPr>
            <p:ph type="sldNum" sz="quarter" idx="5"/>
          </p:nvPr>
        </p:nvSpPr>
        <p:spPr/>
        <p:txBody>
          <a:bodyPr/>
          <a:lstStyle/>
          <a:p>
            <a:fld id="{D9735279-9A22-4793-96F7-6A0EEB1B3E35}" type="slidenum">
              <a:rPr lang="en-US" smtClean="0"/>
              <a:t>43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942234989"/>
      </p:ext>
    </p:extLst>
  </p:cSld>
  <p:clrMapOvr>
    <a:masterClrMapping/>
  </p:clrMapOvr>
</p:notes>
</file>

<file path=ppt/notesSlides/notesSlide7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>
          <a:extLst>
            <a:ext uri="{FF2B5EF4-FFF2-40B4-BE49-F238E27FC236}">
              <a16:creationId xmlns:a16="http://schemas.microsoft.com/office/drawing/2014/main" id="{E345E856-D204-6683-DF8D-C98E7F12B292}"/>
            </a:ext>
          </a:extLst>
        </p:cNvPr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>
            <a:extLst>
              <a:ext uri="{FF2B5EF4-FFF2-40B4-BE49-F238E27FC236}">
                <a16:creationId xmlns:a16="http://schemas.microsoft.com/office/drawing/2014/main" id="{F5F95899-3A47-1ED5-3D7C-A4B65B1179F3}"/>
              </a:ext>
            </a:extLst>
          </p:cNvPr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>
            <a:extLst>
              <a:ext uri="{FF2B5EF4-FFF2-40B4-BE49-F238E27FC236}">
                <a16:creationId xmlns:a16="http://schemas.microsoft.com/office/drawing/2014/main" id="{0D835DB9-8D9A-E16B-19B9-3CC8F10BB753}"/>
              </a:ext>
            </a:extLst>
          </p:cNvPr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US" sz="1150">
              <a:ea typeface="Calibri"/>
              <a:cs typeface="Calibri"/>
            </a:endParaRPr>
          </a:p>
        </p:txBody>
      </p:sp>
      <p:sp>
        <p:nvSpPr>
          <p:cNvPr id="4" name="Slide Number Placeholder 3">
            <a:extLst>
              <a:ext uri="{FF2B5EF4-FFF2-40B4-BE49-F238E27FC236}">
                <a16:creationId xmlns:a16="http://schemas.microsoft.com/office/drawing/2014/main" id="{0AB4A2D4-72A5-C29E-CB5D-513E5B5E3C50}"/>
              </a:ext>
            </a:extLst>
          </p:cNvPr>
          <p:cNvSpPr>
            <a:spLocks noGrp="1"/>
          </p:cNvSpPr>
          <p:nvPr>
            <p:ph type="sldNum" sz="quarter" idx="5"/>
          </p:nvPr>
        </p:nvSpPr>
        <p:spPr/>
        <p:txBody>
          <a:bodyPr/>
          <a:lstStyle/>
          <a:p>
            <a:fld id="{D9735279-9A22-4793-96F7-6A0EEB1B3E35}" type="slidenum">
              <a:rPr lang="en-US" smtClean="0"/>
              <a:t>44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965841693"/>
      </p:ext>
    </p:extLst>
  </p:cSld>
  <p:clrMapOvr>
    <a:masterClrMapping/>
  </p:clrMapOvr>
</p:notes>
</file>

<file path=ppt/notesSlides/notesSlide8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>
          <a:extLst>
            <a:ext uri="{FF2B5EF4-FFF2-40B4-BE49-F238E27FC236}">
              <a16:creationId xmlns:a16="http://schemas.microsoft.com/office/drawing/2014/main" id="{E345E856-D204-6683-DF8D-C98E7F12B292}"/>
            </a:ext>
          </a:extLst>
        </p:cNvPr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>
            <a:extLst>
              <a:ext uri="{FF2B5EF4-FFF2-40B4-BE49-F238E27FC236}">
                <a16:creationId xmlns:a16="http://schemas.microsoft.com/office/drawing/2014/main" id="{F5F95899-3A47-1ED5-3D7C-A4B65B1179F3}"/>
              </a:ext>
            </a:extLst>
          </p:cNvPr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>
            <a:extLst>
              <a:ext uri="{FF2B5EF4-FFF2-40B4-BE49-F238E27FC236}">
                <a16:creationId xmlns:a16="http://schemas.microsoft.com/office/drawing/2014/main" id="{0D835DB9-8D9A-E16B-19B9-3CC8F10BB753}"/>
              </a:ext>
            </a:extLst>
          </p:cNvPr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US" sz="1150">
              <a:ea typeface="Calibri"/>
              <a:cs typeface="Calibri"/>
            </a:endParaRPr>
          </a:p>
        </p:txBody>
      </p:sp>
      <p:sp>
        <p:nvSpPr>
          <p:cNvPr id="4" name="Slide Number Placeholder 3">
            <a:extLst>
              <a:ext uri="{FF2B5EF4-FFF2-40B4-BE49-F238E27FC236}">
                <a16:creationId xmlns:a16="http://schemas.microsoft.com/office/drawing/2014/main" id="{0AB4A2D4-72A5-C29E-CB5D-513E5B5E3C50}"/>
              </a:ext>
            </a:extLst>
          </p:cNvPr>
          <p:cNvSpPr>
            <a:spLocks noGrp="1"/>
          </p:cNvSpPr>
          <p:nvPr>
            <p:ph type="sldNum" sz="quarter" idx="5"/>
          </p:nvPr>
        </p:nvSpPr>
        <p:spPr/>
        <p:txBody>
          <a:bodyPr/>
          <a:lstStyle/>
          <a:p>
            <a:fld id="{D9735279-9A22-4793-96F7-6A0EEB1B3E35}" type="slidenum">
              <a:rPr lang="en-US" smtClean="0"/>
              <a:t>45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2563234155"/>
      </p:ext>
    </p:extLst>
  </p:cSld>
  <p:clrMapOvr>
    <a:masterClrMapping/>
  </p:clrMapOvr>
</p:notes>
</file>

<file path=ppt/notesSlides/notesSlide9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>
          <a:extLst>
            <a:ext uri="{FF2B5EF4-FFF2-40B4-BE49-F238E27FC236}">
              <a16:creationId xmlns:a16="http://schemas.microsoft.com/office/drawing/2014/main" id="{E345E856-D204-6683-DF8D-C98E7F12B292}"/>
            </a:ext>
          </a:extLst>
        </p:cNvPr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>
            <a:extLst>
              <a:ext uri="{FF2B5EF4-FFF2-40B4-BE49-F238E27FC236}">
                <a16:creationId xmlns:a16="http://schemas.microsoft.com/office/drawing/2014/main" id="{F5F95899-3A47-1ED5-3D7C-A4B65B1179F3}"/>
              </a:ext>
            </a:extLst>
          </p:cNvPr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>
            <a:extLst>
              <a:ext uri="{FF2B5EF4-FFF2-40B4-BE49-F238E27FC236}">
                <a16:creationId xmlns:a16="http://schemas.microsoft.com/office/drawing/2014/main" id="{0D835DB9-8D9A-E16B-19B9-3CC8F10BB753}"/>
              </a:ext>
            </a:extLst>
          </p:cNvPr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US" sz="1150">
              <a:ea typeface="Calibri"/>
              <a:cs typeface="Calibri"/>
            </a:endParaRPr>
          </a:p>
        </p:txBody>
      </p:sp>
      <p:sp>
        <p:nvSpPr>
          <p:cNvPr id="4" name="Slide Number Placeholder 3">
            <a:extLst>
              <a:ext uri="{FF2B5EF4-FFF2-40B4-BE49-F238E27FC236}">
                <a16:creationId xmlns:a16="http://schemas.microsoft.com/office/drawing/2014/main" id="{0AB4A2D4-72A5-C29E-CB5D-513E5B5E3C50}"/>
              </a:ext>
            </a:extLst>
          </p:cNvPr>
          <p:cNvSpPr>
            <a:spLocks noGrp="1"/>
          </p:cNvSpPr>
          <p:nvPr>
            <p:ph type="sldNum" sz="quarter" idx="5"/>
          </p:nvPr>
        </p:nvSpPr>
        <p:spPr/>
        <p:txBody>
          <a:bodyPr/>
          <a:lstStyle/>
          <a:p>
            <a:fld id="{D9735279-9A22-4793-96F7-6A0EEB1B3E35}" type="slidenum">
              <a:rPr lang="en-US" smtClean="0"/>
              <a:t>46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3602369004"/>
      </p:ext>
    </p:extLst>
  </p:cSld>
  <p:clrMapOvr>
    <a:masterClrMapping/>
  </p:clrMapOvr>
</p:notes>
</file>

<file path=ppt/notesSlides/notesSlide10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>
          <a:extLst>
            <a:ext uri="{FF2B5EF4-FFF2-40B4-BE49-F238E27FC236}">
              <a16:creationId xmlns:a16="http://schemas.microsoft.com/office/drawing/2014/main" id="{E345E856-D204-6683-DF8D-C98E7F12B292}"/>
            </a:ext>
          </a:extLst>
        </p:cNvPr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>
            <a:extLst>
              <a:ext uri="{FF2B5EF4-FFF2-40B4-BE49-F238E27FC236}">
                <a16:creationId xmlns:a16="http://schemas.microsoft.com/office/drawing/2014/main" id="{F5F95899-3A47-1ED5-3D7C-A4B65B1179F3}"/>
              </a:ext>
            </a:extLst>
          </p:cNvPr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>
            <a:extLst>
              <a:ext uri="{FF2B5EF4-FFF2-40B4-BE49-F238E27FC236}">
                <a16:creationId xmlns:a16="http://schemas.microsoft.com/office/drawing/2014/main" id="{0D835DB9-8D9A-E16B-19B9-3CC8F10BB753}"/>
              </a:ext>
            </a:extLst>
          </p:cNvPr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US" sz="1150">
              <a:ea typeface="Calibri"/>
              <a:cs typeface="Calibri"/>
            </a:endParaRPr>
          </a:p>
        </p:txBody>
      </p:sp>
      <p:sp>
        <p:nvSpPr>
          <p:cNvPr id="4" name="Slide Number Placeholder 3">
            <a:extLst>
              <a:ext uri="{FF2B5EF4-FFF2-40B4-BE49-F238E27FC236}">
                <a16:creationId xmlns:a16="http://schemas.microsoft.com/office/drawing/2014/main" id="{0AB4A2D4-72A5-C29E-CB5D-513E5B5E3C50}"/>
              </a:ext>
            </a:extLst>
          </p:cNvPr>
          <p:cNvSpPr>
            <a:spLocks noGrp="1"/>
          </p:cNvSpPr>
          <p:nvPr>
            <p:ph type="sldNum" sz="quarter" idx="5"/>
          </p:nvPr>
        </p:nvSpPr>
        <p:spPr/>
        <p:txBody>
          <a:bodyPr/>
          <a:lstStyle/>
          <a:p>
            <a:fld id="{D9735279-9A22-4793-96F7-6A0EEB1B3E35}" type="slidenum">
              <a:rPr lang="en-US" smtClean="0"/>
              <a:t>47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663873056"/>
      </p:ext>
    </p:extLst>
  </p:cSld>
  <p:clrMapOvr>
    <a:masterClrMapping/>
  </p:clrMapOvr>
</p:notes>
</file>

<file path=ppt/notesSlides/notesSlide11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>
          <a:extLst>
            <a:ext uri="{FF2B5EF4-FFF2-40B4-BE49-F238E27FC236}">
              <a16:creationId xmlns:a16="http://schemas.microsoft.com/office/drawing/2014/main" id="{E345E856-D204-6683-DF8D-C98E7F12B292}"/>
            </a:ext>
          </a:extLst>
        </p:cNvPr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>
            <a:extLst>
              <a:ext uri="{FF2B5EF4-FFF2-40B4-BE49-F238E27FC236}">
                <a16:creationId xmlns:a16="http://schemas.microsoft.com/office/drawing/2014/main" id="{F5F95899-3A47-1ED5-3D7C-A4B65B1179F3}"/>
              </a:ext>
            </a:extLst>
          </p:cNvPr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>
            <a:extLst>
              <a:ext uri="{FF2B5EF4-FFF2-40B4-BE49-F238E27FC236}">
                <a16:creationId xmlns:a16="http://schemas.microsoft.com/office/drawing/2014/main" id="{0D835DB9-8D9A-E16B-19B9-3CC8F10BB753}"/>
              </a:ext>
            </a:extLst>
          </p:cNvPr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US" sz="1150">
              <a:ea typeface="Calibri"/>
              <a:cs typeface="Calibri"/>
            </a:endParaRPr>
          </a:p>
        </p:txBody>
      </p:sp>
      <p:sp>
        <p:nvSpPr>
          <p:cNvPr id="4" name="Slide Number Placeholder 3">
            <a:extLst>
              <a:ext uri="{FF2B5EF4-FFF2-40B4-BE49-F238E27FC236}">
                <a16:creationId xmlns:a16="http://schemas.microsoft.com/office/drawing/2014/main" id="{0AB4A2D4-72A5-C29E-CB5D-513E5B5E3C50}"/>
              </a:ext>
            </a:extLst>
          </p:cNvPr>
          <p:cNvSpPr>
            <a:spLocks noGrp="1"/>
          </p:cNvSpPr>
          <p:nvPr>
            <p:ph type="sldNum" sz="quarter" idx="5"/>
          </p:nvPr>
        </p:nvSpPr>
        <p:spPr/>
        <p:txBody>
          <a:bodyPr/>
          <a:lstStyle/>
          <a:p>
            <a:fld id="{D9735279-9A22-4793-96F7-6A0EEB1B3E35}" type="slidenum">
              <a:rPr lang="en-US" smtClean="0"/>
              <a:t>48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208070258"/>
      </p:ext>
    </p:extLst>
  </p:cSld>
  <p:clrMapOvr>
    <a:masterClrMapping/>
  </p:clrMapOvr>
</p:notes>
</file>

<file path=ppt/slideLayouts/_rels/slideLayout1.xml.rels><?xml version="1.0" encoding="UTF-8" standalone="yes"?>
<Relationships xmlns="http://schemas.openxmlformats.org/package/2006/relationships"><Relationship Id="rId2" Type="http://schemas.openxmlformats.org/officeDocument/2006/relationships/image" Target="../media/image2.jpeg"/><Relationship Id="rId1" Type="http://schemas.openxmlformats.org/officeDocument/2006/relationships/slideMaster" Target="../slideMasters/slideMaster1.xml"/></Relationships>
</file>

<file path=ppt/slideLayouts/_rels/slideLayout2.xml.rels><?xml version="1.0" encoding="UTF-8" standalone="yes"?>
<Relationships xmlns="http://schemas.openxmlformats.org/package/2006/relationships"><Relationship Id="rId2" Type="http://schemas.openxmlformats.org/officeDocument/2006/relationships/image" Target="../media/image3.jpeg"/><Relationship Id="rId1" Type="http://schemas.openxmlformats.org/officeDocument/2006/relationships/slideMaster" Target="../slideMasters/slideMaster1.xml"/></Relationships>
</file>

<file path=ppt/slideLayouts/_rels/slideLayout3.xml.rels><?xml version="1.0" encoding="UTF-8" standalone="yes"?>
<Relationships xmlns="http://schemas.openxmlformats.org/package/2006/relationships"><Relationship Id="rId2" Type="http://schemas.openxmlformats.org/officeDocument/2006/relationships/image" Target="../media/image4.jpeg"/><Relationship Id="rId1" Type="http://schemas.openxmlformats.org/officeDocument/2006/relationships/slideMaster" Target="../slideMasters/slideMaster1.xml"/></Relationships>
</file>

<file path=ppt/slideLayouts/_rels/slideLayout4.xml.rels><?xml version="1.0" encoding="UTF-8" standalone="yes"?>
<Relationships xmlns="http://schemas.openxmlformats.org/package/2006/relationships"><Relationship Id="rId2" Type="http://schemas.openxmlformats.org/officeDocument/2006/relationships/image" Target="../media/image5.jpeg"/><Relationship Id="rId1" Type="http://schemas.openxmlformats.org/officeDocument/2006/relationships/slideMaster" Target="../slideMasters/slideMaster1.xml"/></Relationships>
</file>

<file path=ppt/slideLayouts/_rels/slideLayout5.xml.rels><?xml version="1.0" encoding="UTF-8" standalone="yes"?>
<Relationships xmlns="http://schemas.openxmlformats.org/package/2006/relationships"><Relationship Id="rId2" Type="http://schemas.openxmlformats.org/officeDocument/2006/relationships/image" Target="../media/image6.jpeg"/><Relationship Id="rId1" Type="http://schemas.openxmlformats.org/officeDocument/2006/relationships/slideMaster" Target="../slideMasters/slideMaster1.xml"/></Relationships>
</file>

<file path=ppt/slideLayouts/_rels/slideLayout6.xml.rels><?xml version="1.0" encoding="UTF-8" standalone="yes"?>
<Relationships xmlns="http://schemas.openxmlformats.org/package/2006/relationships"><Relationship Id="rId2" Type="http://schemas.openxmlformats.org/officeDocument/2006/relationships/image" Target="../media/image6.jpeg"/><Relationship Id="rId1" Type="http://schemas.openxmlformats.org/officeDocument/2006/relationships/slideMaster" Target="../slideMasters/slideMaster1.xml"/></Relationships>
</file>

<file path=ppt/slideLayouts/_rels/slideLayout7.xml.rels><?xml version="1.0" encoding="UTF-8" standalone="yes"?>
<Relationships xmlns="http://schemas.openxmlformats.org/package/2006/relationships"><Relationship Id="rId2" Type="http://schemas.openxmlformats.org/officeDocument/2006/relationships/image" Target="../media/image6.jpeg"/><Relationship Id="rId1" Type="http://schemas.openxmlformats.org/officeDocument/2006/relationships/slideMaster" Target="../slideMasters/slideMaster1.xml"/></Relationships>
</file>

<file path=ppt/slideLayouts/_rels/slideLayout8.xml.rels><?xml version="1.0" encoding="UTF-8" standalone="yes"?>
<Relationships xmlns="http://schemas.openxmlformats.org/package/2006/relationships"><Relationship Id="rId2" Type="http://schemas.openxmlformats.org/officeDocument/2006/relationships/image" Target="../media/image6.jpeg"/><Relationship Id="rId1" Type="http://schemas.openxmlformats.org/officeDocument/2006/relationships/slideMaster" Target="../slideMasters/slideMaster1.xml"/></Relationships>
</file>

<file path=ppt/slideLayouts/_rels/slideLayout9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0.xml.rels><?xml version="1.0" encoding="UTF-8" standalone="yes"?>
<Relationships xmlns="http://schemas.openxmlformats.org/package/2006/relationships"><Relationship Id="rId2" Type="http://schemas.openxmlformats.org/officeDocument/2006/relationships/image" Target="../media/image6.jpeg"/><Relationship Id="rId1" Type="http://schemas.openxmlformats.org/officeDocument/2006/relationships/slideMaster" Target="../slideMasters/slideMaster1.xml"/></Relationships>
</file>

<file path=ppt/slideLayouts/_rels/slideLayout1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6.xml.rels><?xml version="1.0" encoding="UTF-8" standalone="yes"?>
<Relationships xmlns="http://schemas.openxmlformats.org/package/2006/relationships"><Relationship Id="rId2" Type="http://schemas.openxmlformats.org/officeDocument/2006/relationships/image" Target="../media/image7.jpeg"/><Relationship Id="rId1" Type="http://schemas.openxmlformats.org/officeDocument/2006/relationships/slideMaster" Target="../slideMasters/slideMaster1.xml"/></Relationships>
</file>

<file path=ppt/slideLayouts/_rels/slideLayout17.xml.rels><?xml version="1.0" encoding="UTF-8" standalone="yes"?>
<Relationships xmlns="http://schemas.openxmlformats.org/package/2006/relationships"><Relationship Id="rId2" Type="http://schemas.openxmlformats.org/officeDocument/2006/relationships/image" Target="../media/image2.jpeg"/><Relationship Id="rId1" Type="http://schemas.openxmlformats.org/officeDocument/2006/relationships/slideMaster" Target="../slideMasters/slideMaster1.xml"/></Relationships>
</file>

<file path=ppt/slideLayouts/_rels/slideLayout18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9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20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21.xml.rels><?xml version="1.0" encoding="UTF-8" standalone="yes"?>
<Relationships xmlns="http://schemas.openxmlformats.org/package/2006/relationships"><Relationship Id="rId2" Type="http://schemas.openxmlformats.org/officeDocument/2006/relationships/image" Target="../media/image8.emf"/><Relationship Id="rId1" Type="http://schemas.openxmlformats.org/officeDocument/2006/relationships/slideMaster" Target="../slideMasters/slideMaster1.xml"/></Relationships>
</file>

<file path=ppt/slideLayouts/slideLayout1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preserve="1" userDrawn="1">
  <p:cSld name="Title Slide 1">
    <p:bg>
      <p:bgPr>
        <a:solidFill>
          <a:schemeClr val="bg1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10" name="Picture 9">
            <a:extLst>
              <a:ext uri="{FF2B5EF4-FFF2-40B4-BE49-F238E27FC236}">
                <a16:creationId xmlns:a16="http://schemas.microsoft.com/office/drawing/2014/main" id="{A844429E-8EBE-2045-B2B0-79786E721A17}"/>
              </a:ext>
            </a:extLst>
          </p:cNvPr>
          <p:cNvPicPr>
            <a:picLocks noChangeAspect="1"/>
          </p:cNvPicPr>
          <p:nvPr userDrawn="1"/>
        </p:nvPicPr>
        <p:blipFill>
          <a:blip r:embed="rId2"/>
          <a:stretch>
            <a:fillRect/>
          </a:stretch>
        </p:blipFill>
        <p:spPr>
          <a:xfrm>
            <a:off x="0" y="0"/>
            <a:ext cx="12192000" cy="6858000"/>
          </a:xfrm>
          <a:prstGeom prst="rect">
            <a:avLst/>
          </a:prstGeom>
        </p:spPr>
      </p:pic>
      <p:sp>
        <p:nvSpPr>
          <p:cNvPr id="2" name="Title 1">
            <a:extLst>
              <a:ext uri="{FF2B5EF4-FFF2-40B4-BE49-F238E27FC236}">
                <a16:creationId xmlns:a16="http://schemas.microsoft.com/office/drawing/2014/main" id="{B8B9F62A-5732-7541-B707-0FD52DD693D7}"/>
              </a:ext>
            </a:extLst>
          </p:cNvPr>
          <p:cNvSpPr>
            <a:spLocks noGrp="1"/>
          </p:cNvSpPr>
          <p:nvPr>
            <p:ph type="ctrTitle"/>
          </p:nvPr>
        </p:nvSpPr>
        <p:spPr>
          <a:xfrm>
            <a:off x="1295400" y="1371600"/>
            <a:ext cx="9601200" cy="2286000"/>
          </a:xfrm>
        </p:spPr>
        <p:txBody>
          <a:bodyPr anchor="b">
            <a:noAutofit/>
          </a:bodyPr>
          <a:lstStyle>
            <a:lvl1pPr algn="ctr">
              <a:defRPr sz="4000" b="1" i="0" cap="none" baseline="0">
                <a:latin typeface="Open Sans Extrabold" panose="020B0606030504020204" pitchFamily="34" charset="0"/>
                <a:ea typeface="Open Sans Extrabold" panose="020B0606030504020204" pitchFamily="34" charset="0"/>
                <a:cs typeface="Open Sans Extrabold" panose="020B0606030504020204" pitchFamily="34" charset="0"/>
              </a:defRPr>
            </a:lvl1pPr>
          </a:lstStyle>
          <a:p>
            <a:r>
              <a:rPr lang="en-US"/>
              <a:t>Click to edit Master title style</a:t>
            </a:r>
          </a:p>
        </p:txBody>
      </p:sp>
      <p:sp>
        <p:nvSpPr>
          <p:cNvPr id="3" name="Subtitle 2">
            <a:extLst>
              <a:ext uri="{FF2B5EF4-FFF2-40B4-BE49-F238E27FC236}">
                <a16:creationId xmlns:a16="http://schemas.microsoft.com/office/drawing/2014/main" id="{068844DD-3073-D44E-B7F8-5475B240B515}"/>
              </a:ext>
            </a:extLst>
          </p:cNvPr>
          <p:cNvSpPr>
            <a:spLocks noGrp="1"/>
          </p:cNvSpPr>
          <p:nvPr>
            <p:ph type="subTitle" idx="1"/>
          </p:nvPr>
        </p:nvSpPr>
        <p:spPr>
          <a:xfrm>
            <a:off x="1295400" y="3657600"/>
            <a:ext cx="9601200" cy="1219200"/>
          </a:xfrm>
        </p:spPr>
        <p:txBody>
          <a:bodyPr>
            <a:noAutofit/>
          </a:bodyPr>
          <a:lstStyle>
            <a:lvl1pPr marL="0" indent="0" algn="ctr">
              <a:spcBef>
                <a:spcPts val="600"/>
              </a:spcBef>
              <a:buNone/>
              <a:defRPr sz="2400">
                <a:solidFill>
                  <a:schemeClr val="accent1"/>
                </a:solidFill>
              </a:defRPr>
            </a:lvl1pPr>
            <a:lvl2pPr marL="457200" indent="0" algn="ctr">
              <a:buNone/>
              <a:defRPr sz="2000"/>
            </a:lvl2pPr>
            <a:lvl3pPr marL="914400" indent="0" algn="ctr">
              <a:buNone/>
              <a:defRPr sz="1800"/>
            </a:lvl3pPr>
            <a:lvl4pPr marL="1371600" indent="0" algn="ctr">
              <a:buNone/>
              <a:defRPr sz="1600"/>
            </a:lvl4pPr>
            <a:lvl5pPr marL="1828800" indent="0" algn="ctr">
              <a:buNone/>
              <a:defRPr sz="1600"/>
            </a:lvl5pPr>
            <a:lvl6pPr marL="2286000" indent="0" algn="ctr">
              <a:buNone/>
              <a:defRPr sz="1600"/>
            </a:lvl6pPr>
            <a:lvl7pPr marL="2743200" indent="0" algn="ctr">
              <a:buNone/>
              <a:defRPr sz="1600"/>
            </a:lvl7pPr>
            <a:lvl8pPr marL="3200400" indent="0" algn="ctr">
              <a:buNone/>
              <a:defRPr sz="1600"/>
            </a:lvl8pPr>
            <a:lvl9pPr marL="3657600" indent="0" algn="ctr">
              <a:buNone/>
              <a:defRPr sz="1600"/>
            </a:lvl9pPr>
          </a:lstStyle>
          <a:p>
            <a:r>
              <a:rPr lang="en-US"/>
              <a:t>Click to edit Master subtitle style</a:t>
            </a:r>
          </a:p>
        </p:txBody>
      </p:sp>
      <p:sp>
        <p:nvSpPr>
          <p:cNvPr id="8" name="Text Placeholder 7">
            <a:extLst>
              <a:ext uri="{FF2B5EF4-FFF2-40B4-BE49-F238E27FC236}">
                <a16:creationId xmlns:a16="http://schemas.microsoft.com/office/drawing/2014/main" id="{75FB2383-3B72-7443-9666-3C1FF3828A13}"/>
              </a:ext>
            </a:extLst>
          </p:cNvPr>
          <p:cNvSpPr>
            <a:spLocks noGrp="1"/>
          </p:cNvSpPr>
          <p:nvPr>
            <p:ph type="body" sz="quarter" idx="13" hasCustomPrompt="1"/>
          </p:nvPr>
        </p:nvSpPr>
        <p:spPr>
          <a:xfrm>
            <a:off x="1295400" y="4876800"/>
            <a:ext cx="9601200" cy="304800"/>
          </a:xfrm>
        </p:spPr>
        <p:txBody>
          <a:bodyPr/>
          <a:lstStyle>
            <a:lvl1pPr marL="0" indent="0" algn="ctr">
              <a:spcBef>
                <a:spcPts val="0"/>
              </a:spcBef>
              <a:buNone/>
              <a:defRPr sz="1200" b="1" i="0" cap="all" baseline="0">
                <a:latin typeface="Open Sans Extrabold" panose="020B0606030504020204" pitchFamily="34" charset="0"/>
                <a:ea typeface="Open Sans Extrabold" panose="020B0606030504020204" pitchFamily="34" charset="0"/>
                <a:cs typeface="Open Sans Extrabold" panose="020B0606030504020204" pitchFamily="34" charset="0"/>
              </a:defRPr>
            </a:lvl1pPr>
          </a:lstStyle>
          <a:p>
            <a:pPr lvl="0"/>
            <a:r>
              <a:rPr lang="en-US"/>
              <a:t>DATE | PRESENTER | EXTRA INFO</a:t>
            </a:r>
          </a:p>
        </p:txBody>
      </p:sp>
    </p:spTree>
    <p:extLst>
      <p:ext uri="{BB962C8B-B14F-4D97-AF65-F5344CB8AC3E}">
        <p14:creationId xmlns:p14="http://schemas.microsoft.com/office/powerpoint/2010/main" val="3429611405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p14:dur="250">
        <p:fade/>
      </p:transition>
    </mc:Choice>
    <mc:Fallback xmlns="">
      <p:transition>
        <p:fade/>
      </p:transition>
    </mc:Fallback>
  </mc:AlternateContent>
</p:sldLayout>
</file>

<file path=ppt/slideLayouts/slideLayout2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preserve="1" userDrawn="1">
  <p:cSld name="Title Slide 2">
    <p:bg>
      <p:bgPr>
        <a:solidFill>
          <a:schemeClr val="bg1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10" name="Picture 9">
            <a:extLst>
              <a:ext uri="{FF2B5EF4-FFF2-40B4-BE49-F238E27FC236}">
                <a16:creationId xmlns:a16="http://schemas.microsoft.com/office/drawing/2014/main" id="{F59992BC-E3DD-B241-ACA8-CB09B565573D}"/>
              </a:ext>
            </a:extLst>
          </p:cNvPr>
          <p:cNvPicPr>
            <a:picLocks noChangeAspect="1"/>
          </p:cNvPicPr>
          <p:nvPr userDrawn="1"/>
        </p:nvPicPr>
        <p:blipFill>
          <a:blip r:embed="rId2"/>
          <a:stretch>
            <a:fillRect/>
          </a:stretch>
        </p:blipFill>
        <p:spPr>
          <a:xfrm>
            <a:off x="0" y="0"/>
            <a:ext cx="12192000" cy="6858000"/>
          </a:xfrm>
          <a:prstGeom prst="rect">
            <a:avLst/>
          </a:prstGeom>
        </p:spPr>
      </p:pic>
      <p:sp>
        <p:nvSpPr>
          <p:cNvPr id="2" name="Title 1">
            <a:extLst>
              <a:ext uri="{FF2B5EF4-FFF2-40B4-BE49-F238E27FC236}">
                <a16:creationId xmlns:a16="http://schemas.microsoft.com/office/drawing/2014/main" id="{B8B9F62A-5732-7541-B707-0FD52DD693D7}"/>
              </a:ext>
            </a:extLst>
          </p:cNvPr>
          <p:cNvSpPr>
            <a:spLocks noGrp="1"/>
          </p:cNvSpPr>
          <p:nvPr>
            <p:ph type="ctrTitle" hasCustomPrompt="1"/>
          </p:nvPr>
        </p:nvSpPr>
        <p:spPr>
          <a:xfrm>
            <a:off x="609600" y="1981200"/>
            <a:ext cx="10972800" cy="1828800"/>
          </a:xfrm>
        </p:spPr>
        <p:txBody>
          <a:bodyPr anchor="b"/>
          <a:lstStyle>
            <a:lvl1pPr algn="r">
              <a:defRPr sz="4800" b="1" i="0" cap="all" baseline="0">
                <a:solidFill>
                  <a:schemeClr val="bg1"/>
                </a:solidFill>
                <a:latin typeface="Open Sans Extrabold" panose="020B0606030504020204" pitchFamily="34" charset="0"/>
                <a:ea typeface="Open Sans Extrabold" panose="020B0606030504020204" pitchFamily="34" charset="0"/>
                <a:cs typeface="Open Sans Extrabold" panose="020B0606030504020204" pitchFamily="34" charset="0"/>
              </a:defRPr>
            </a:lvl1pPr>
          </a:lstStyle>
          <a:p>
            <a:r>
              <a:rPr lang="en-US"/>
              <a:t>CLICK TO EDIT MASTER TITLE STYLE</a:t>
            </a:r>
          </a:p>
        </p:txBody>
      </p:sp>
      <p:sp>
        <p:nvSpPr>
          <p:cNvPr id="3" name="Subtitle 2">
            <a:extLst>
              <a:ext uri="{FF2B5EF4-FFF2-40B4-BE49-F238E27FC236}">
                <a16:creationId xmlns:a16="http://schemas.microsoft.com/office/drawing/2014/main" id="{068844DD-3073-D44E-B7F8-5475B240B515}"/>
              </a:ext>
            </a:extLst>
          </p:cNvPr>
          <p:cNvSpPr>
            <a:spLocks noGrp="1"/>
          </p:cNvSpPr>
          <p:nvPr>
            <p:ph type="subTitle" idx="1" hasCustomPrompt="1"/>
          </p:nvPr>
        </p:nvSpPr>
        <p:spPr>
          <a:xfrm>
            <a:off x="609600" y="3810000"/>
            <a:ext cx="10972800" cy="1066800"/>
          </a:xfrm>
        </p:spPr>
        <p:txBody>
          <a:bodyPr/>
          <a:lstStyle>
            <a:lvl1pPr marL="0" indent="0" algn="r">
              <a:spcBef>
                <a:spcPts val="600"/>
              </a:spcBef>
              <a:buNone/>
              <a:defRPr sz="2200" b="0" i="0" cap="all" baseline="0">
                <a:solidFill>
                  <a:schemeClr val="bg1"/>
                </a:solidFill>
                <a:latin typeface="Open Sans" panose="020B0606030504020204" pitchFamily="34" charset="0"/>
                <a:ea typeface="Open Sans" panose="020B0606030504020204" pitchFamily="34" charset="0"/>
                <a:cs typeface="Open Sans" panose="020B0606030504020204" pitchFamily="34" charset="0"/>
              </a:defRPr>
            </a:lvl1pPr>
            <a:lvl2pPr marL="457200" indent="0" algn="ctr">
              <a:buNone/>
              <a:defRPr sz="2000"/>
            </a:lvl2pPr>
            <a:lvl3pPr marL="914400" indent="0" algn="ctr">
              <a:buNone/>
              <a:defRPr sz="1800"/>
            </a:lvl3pPr>
            <a:lvl4pPr marL="1371600" indent="0" algn="ctr">
              <a:buNone/>
              <a:defRPr sz="1600"/>
            </a:lvl4pPr>
            <a:lvl5pPr marL="1828800" indent="0" algn="ctr">
              <a:buNone/>
              <a:defRPr sz="1600"/>
            </a:lvl5pPr>
            <a:lvl6pPr marL="2286000" indent="0" algn="ctr">
              <a:buNone/>
              <a:defRPr sz="1600"/>
            </a:lvl6pPr>
            <a:lvl7pPr marL="2743200" indent="0" algn="ctr">
              <a:buNone/>
              <a:defRPr sz="1600"/>
            </a:lvl7pPr>
            <a:lvl8pPr marL="3200400" indent="0" algn="ctr">
              <a:buNone/>
              <a:defRPr sz="1600"/>
            </a:lvl8pPr>
            <a:lvl9pPr marL="3657600" indent="0" algn="ctr">
              <a:buNone/>
              <a:defRPr sz="1600"/>
            </a:lvl9pPr>
          </a:lstStyle>
          <a:p>
            <a:r>
              <a:rPr lang="en-US"/>
              <a:t>CLICK TO EDIT MASTER SUBTITLE STYLE</a:t>
            </a:r>
          </a:p>
        </p:txBody>
      </p:sp>
      <p:sp>
        <p:nvSpPr>
          <p:cNvPr id="8" name="Text Placeholder 7">
            <a:extLst>
              <a:ext uri="{FF2B5EF4-FFF2-40B4-BE49-F238E27FC236}">
                <a16:creationId xmlns:a16="http://schemas.microsoft.com/office/drawing/2014/main" id="{61328CFA-BA0A-F140-B0DF-AB162E3F4C2E}"/>
              </a:ext>
            </a:extLst>
          </p:cNvPr>
          <p:cNvSpPr>
            <a:spLocks noGrp="1"/>
          </p:cNvSpPr>
          <p:nvPr>
            <p:ph type="body" sz="quarter" idx="13" hasCustomPrompt="1"/>
          </p:nvPr>
        </p:nvSpPr>
        <p:spPr>
          <a:xfrm>
            <a:off x="609600" y="4876800"/>
            <a:ext cx="10972800" cy="457200"/>
          </a:xfrm>
        </p:spPr>
        <p:txBody>
          <a:bodyPr/>
          <a:lstStyle>
            <a:lvl1pPr marL="0" indent="0" algn="r">
              <a:spcBef>
                <a:spcPts val="0"/>
              </a:spcBef>
              <a:buNone/>
              <a:defRPr sz="1200" b="1" i="0">
                <a:solidFill>
                  <a:schemeClr val="bg1"/>
                </a:solidFill>
                <a:latin typeface="Open Sans" panose="020B0606030504020204" pitchFamily="34" charset="0"/>
                <a:ea typeface="Open Sans" panose="020B0606030504020204" pitchFamily="34" charset="0"/>
                <a:cs typeface="Open Sans" panose="020B0606030504020204" pitchFamily="34" charset="0"/>
              </a:defRPr>
            </a:lvl1pPr>
          </a:lstStyle>
          <a:p>
            <a:pPr lvl="0"/>
            <a:r>
              <a:rPr lang="en-US"/>
              <a:t>PRESENTER</a:t>
            </a:r>
          </a:p>
          <a:p>
            <a:pPr lvl="0"/>
            <a:r>
              <a:rPr lang="en-US"/>
              <a:t>title</a:t>
            </a:r>
          </a:p>
        </p:txBody>
      </p:sp>
    </p:spTree>
    <p:extLst>
      <p:ext uri="{BB962C8B-B14F-4D97-AF65-F5344CB8AC3E}">
        <p14:creationId xmlns:p14="http://schemas.microsoft.com/office/powerpoint/2010/main" val="750185870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p14:dur="250">
        <p:fade/>
      </p:transition>
    </mc:Choice>
    <mc:Fallback xmlns="">
      <p:transition>
        <p:fade/>
      </p:transition>
    </mc:Fallback>
  </mc:AlternateContent>
  <p:extLst>
    <p:ext uri="{DCECCB84-F9BA-43D5-87BE-67443E8EF086}">
      <p15:sldGuideLst xmlns:p15="http://schemas.microsoft.com/office/powerpoint/2012/main">
        <p15:guide id="1" orient="horz" pos="2160" userDrawn="1">
          <p15:clr>
            <a:srgbClr val="FBAE40"/>
          </p15:clr>
        </p15:guide>
        <p15:guide id="2" pos="3840" userDrawn="1">
          <p15:clr>
            <a:srgbClr val="FBAE40"/>
          </p15:clr>
        </p15:guide>
      </p15:sldGuideLst>
    </p:ext>
  </p:extLst>
</p:sldLayout>
</file>

<file path=ppt/slideLayouts/slideLayout3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type="secHead" preserve="1">
  <p:cSld name="Section Divider">
    <p:bg>
      <p:bgPr>
        <a:solidFill>
          <a:schemeClr val="bg1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8" name="Picture 7">
            <a:extLst>
              <a:ext uri="{FF2B5EF4-FFF2-40B4-BE49-F238E27FC236}">
                <a16:creationId xmlns:a16="http://schemas.microsoft.com/office/drawing/2014/main" id="{85BF1AFB-1872-A64A-91F6-79155D22C75D}"/>
              </a:ext>
            </a:extLst>
          </p:cNvPr>
          <p:cNvPicPr>
            <a:picLocks noChangeAspect="1"/>
          </p:cNvPicPr>
          <p:nvPr userDrawn="1"/>
        </p:nvPicPr>
        <p:blipFill>
          <a:blip r:embed="rId2"/>
          <a:stretch>
            <a:fillRect/>
          </a:stretch>
        </p:blipFill>
        <p:spPr>
          <a:xfrm>
            <a:off x="0" y="0"/>
            <a:ext cx="12192000" cy="6858000"/>
          </a:xfrm>
          <a:prstGeom prst="rect">
            <a:avLst/>
          </a:prstGeom>
        </p:spPr>
      </p:pic>
      <p:sp>
        <p:nvSpPr>
          <p:cNvPr id="2" name="Title 1">
            <a:extLst>
              <a:ext uri="{FF2B5EF4-FFF2-40B4-BE49-F238E27FC236}">
                <a16:creationId xmlns:a16="http://schemas.microsoft.com/office/drawing/2014/main" id="{F02117B0-2D0E-5547-BD80-2C7AAB4BD01E}"/>
              </a:ext>
            </a:extLst>
          </p:cNvPr>
          <p:cNvSpPr>
            <a:spLocks noGrp="1"/>
          </p:cNvSpPr>
          <p:nvPr>
            <p:ph type="title" hasCustomPrompt="1"/>
          </p:nvPr>
        </p:nvSpPr>
        <p:spPr>
          <a:xfrm>
            <a:off x="609600" y="1981200"/>
            <a:ext cx="10972800" cy="1828800"/>
          </a:xfrm>
        </p:spPr>
        <p:txBody>
          <a:bodyPr anchor="b"/>
          <a:lstStyle>
            <a:lvl1pPr algn="r">
              <a:defRPr sz="4800" b="1" i="0" cap="all" baseline="0">
                <a:solidFill>
                  <a:schemeClr val="bg1"/>
                </a:solidFill>
                <a:latin typeface="Open Sans Extrabold" panose="020B0606030504020204" pitchFamily="34" charset="0"/>
                <a:ea typeface="Open Sans Extrabold" panose="020B0606030504020204" pitchFamily="34" charset="0"/>
                <a:cs typeface="Open Sans Extrabold" panose="020B0606030504020204" pitchFamily="34" charset="0"/>
              </a:defRPr>
            </a:lvl1pPr>
          </a:lstStyle>
          <a:p>
            <a:r>
              <a:rPr lang="en-US"/>
              <a:t>CLICK TO EDIT MASTER TITLE STYLE</a:t>
            </a:r>
          </a:p>
        </p:txBody>
      </p:sp>
      <p:sp>
        <p:nvSpPr>
          <p:cNvPr id="3" name="Text Placeholder 2">
            <a:extLst>
              <a:ext uri="{FF2B5EF4-FFF2-40B4-BE49-F238E27FC236}">
                <a16:creationId xmlns:a16="http://schemas.microsoft.com/office/drawing/2014/main" id="{4D184082-A21E-0F4E-AB32-B790123808B6}"/>
              </a:ext>
            </a:extLst>
          </p:cNvPr>
          <p:cNvSpPr>
            <a:spLocks noGrp="1"/>
          </p:cNvSpPr>
          <p:nvPr>
            <p:ph type="body" idx="1" hasCustomPrompt="1"/>
          </p:nvPr>
        </p:nvSpPr>
        <p:spPr>
          <a:xfrm>
            <a:off x="609600" y="3810000"/>
            <a:ext cx="10972800" cy="1219200"/>
          </a:xfrm>
        </p:spPr>
        <p:txBody>
          <a:bodyPr/>
          <a:lstStyle>
            <a:lvl1pPr marL="0" indent="0" algn="r">
              <a:spcBef>
                <a:spcPts val="600"/>
              </a:spcBef>
              <a:buNone/>
              <a:defRPr sz="2200" b="0" i="0" cap="all" baseline="0">
                <a:solidFill>
                  <a:schemeClr val="bg1"/>
                </a:solidFill>
                <a:latin typeface="Open Sans" panose="020B0606030504020204" pitchFamily="34" charset="0"/>
                <a:ea typeface="Open Sans" panose="020B0606030504020204" pitchFamily="34" charset="0"/>
                <a:cs typeface="Open Sans" panose="020B0606030504020204" pitchFamily="34" charset="0"/>
              </a:defRPr>
            </a:lvl1pPr>
            <a:lvl2pPr marL="457200" indent="0">
              <a:buNone/>
              <a:defRPr sz="2000">
                <a:solidFill>
                  <a:schemeClr val="tx1">
                    <a:tint val="75000"/>
                  </a:schemeClr>
                </a:solidFill>
              </a:defRPr>
            </a:lvl2pPr>
            <a:lvl3pPr marL="914400" indent="0">
              <a:buNone/>
              <a:defRPr sz="1800">
                <a:solidFill>
                  <a:schemeClr val="tx1">
                    <a:tint val="75000"/>
                  </a:schemeClr>
                </a:solidFill>
              </a:defRPr>
            </a:lvl3pPr>
            <a:lvl4pPr marL="13716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4pPr>
            <a:lvl5pPr marL="18288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5pPr>
            <a:lvl6pPr marL="22860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6pPr>
            <a:lvl7pPr marL="27432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7pPr>
            <a:lvl8pPr marL="32004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8pPr>
            <a:lvl9pPr marL="36576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</p:spTree>
    <p:extLst>
      <p:ext uri="{BB962C8B-B14F-4D97-AF65-F5344CB8AC3E}">
        <p14:creationId xmlns:p14="http://schemas.microsoft.com/office/powerpoint/2010/main" val="496980688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p14:dur="250">
        <p:fade/>
      </p:transition>
    </mc:Choice>
    <mc:Fallback xmlns="">
      <p:transition>
        <p:fade/>
      </p:transition>
    </mc:Fallback>
  </mc:AlternateContent>
</p:sldLayout>
</file>

<file path=ppt/slideLayouts/slideLayout4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type="secHead" preserve="1">
  <p:cSld name="Quote Slide">
    <p:bg>
      <p:bgPr>
        <a:solidFill>
          <a:schemeClr val="bg1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5" name="Picture 4">
            <a:extLst>
              <a:ext uri="{FF2B5EF4-FFF2-40B4-BE49-F238E27FC236}">
                <a16:creationId xmlns:a16="http://schemas.microsoft.com/office/drawing/2014/main" id="{CD9F939E-61B0-BF4D-BA6A-B08FF7CF5CD6}"/>
              </a:ext>
            </a:extLst>
          </p:cNvPr>
          <p:cNvPicPr>
            <a:picLocks noChangeAspect="1"/>
          </p:cNvPicPr>
          <p:nvPr userDrawn="1"/>
        </p:nvPicPr>
        <p:blipFill>
          <a:blip r:embed="rId2"/>
          <a:srcRect/>
          <a:stretch/>
        </p:blipFill>
        <p:spPr>
          <a:xfrm>
            <a:off x="2381" y="0"/>
            <a:ext cx="12187237" cy="6858000"/>
          </a:xfrm>
          <a:prstGeom prst="rect">
            <a:avLst/>
          </a:prstGeom>
        </p:spPr>
      </p:pic>
      <p:sp>
        <p:nvSpPr>
          <p:cNvPr id="2" name="Title 1">
            <a:extLst>
              <a:ext uri="{FF2B5EF4-FFF2-40B4-BE49-F238E27FC236}">
                <a16:creationId xmlns:a16="http://schemas.microsoft.com/office/drawing/2014/main" id="{F02117B0-2D0E-5547-BD80-2C7AAB4BD01E}"/>
              </a:ext>
            </a:extLst>
          </p:cNvPr>
          <p:cNvSpPr>
            <a:spLocks noGrp="1"/>
          </p:cNvSpPr>
          <p:nvPr>
            <p:ph type="title" hasCustomPrompt="1"/>
          </p:nvPr>
        </p:nvSpPr>
        <p:spPr>
          <a:xfrm>
            <a:off x="609600" y="1981200"/>
            <a:ext cx="10972800" cy="1828800"/>
          </a:xfrm>
        </p:spPr>
        <p:txBody>
          <a:bodyPr anchor="b"/>
          <a:lstStyle>
            <a:lvl1pPr algn="l">
              <a:defRPr sz="4800" b="0" i="0" cap="none" baseline="0">
                <a:solidFill>
                  <a:schemeClr val="bg1"/>
                </a:solidFill>
                <a:latin typeface="Gentium Book Basic" panose="02000503060000020004" pitchFamily="2" charset="77"/>
                <a:ea typeface="Open Sans Extrabold" panose="020B0606030504020204" pitchFamily="34" charset="0"/>
                <a:cs typeface="Open Sans Extrabold" panose="020B0606030504020204" pitchFamily="34" charset="0"/>
              </a:defRPr>
            </a:lvl1pPr>
          </a:lstStyle>
          <a:p>
            <a:r>
              <a:rPr lang="en-US"/>
              <a:t>Click to edit master title style</a:t>
            </a:r>
          </a:p>
        </p:txBody>
      </p:sp>
      <p:sp>
        <p:nvSpPr>
          <p:cNvPr id="3" name="Text Placeholder 2">
            <a:extLst>
              <a:ext uri="{FF2B5EF4-FFF2-40B4-BE49-F238E27FC236}">
                <a16:creationId xmlns:a16="http://schemas.microsoft.com/office/drawing/2014/main" id="{4D184082-A21E-0F4E-AB32-B790123808B6}"/>
              </a:ext>
            </a:extLst>
          </p:cNvPr>
          <p:cNvSpPr>
            <a:spLocks noGrp="1"/>
          </p:cNvSpPr>
          <p:nvPr>
            <p:ph type="body" idx="1" hasCustomPrompt="1"/>
          </p:nvPr>
        </p:nvSpPr>
        <p:spPr>
          <a:xfrm>
            <a:off x="609600" y="3810000"/>
            <a:ext cx="10972800" cy="1219200"/>
          </a:xfrm>
        </p:spPr>
        <p:txBody>
          <a:bodyPr/>
          <a:lstStyle>
            <a:lvl1pPr marL="0" indent="0" algn="r">
              <a:spcBef>
                <a:spcPts val="0"/>
              </a:spcBef>
              <a:buNone/>
              <a:defRPr sz="1100" b="1" i="0" cap="all" baseline="0">
                <a:solidFill>
                  <a:schemeClr val="bg1"/>
                </a:solidFill>
                <a:latin typeface="Open Sans" panose="020B0606030504020204" pitchFamily="34" charset="0"/>
                <a:ea typeface="Open Sans" panose="020B0606030504020204" pitchFamily="34" charset="0"/>
                <a:cs typeface="Open Sans" panose="020B0606030504020204" pitchFamily="34" charset="0"/>
              </a:defRPr>
            </a:lvl1pPr>
            <a:lvl2pPr marL="457200" indent="0">
              <a:buNone/>
              <a:defRPr sz="2000">
                <a:solidFill>
                  <a:schemeClr val="tx1">
                    <a:tint val="75000"/>
                  </a:schemeClr>
                </a:solidFill>
              </a:defRPr>
            </a:lvl2pPr>
            <a:lvl3pPr marL="914400" indent="0">
              <a:buNone/>
              <a:defRPr sz="1800">
                <a:solidFill>
                  <a:schemeClr val="tx1">
                    <a:tint val="75000"/>
                  </a:schemeClr>
                </a:solidFill>
              </a:defRPr>
            </a:lvl3pPr>
            <a:lvl4pPr marL="13716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4pPr>
            <a:lvl5pPr marL="18288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5pPr>
            <a:lvl6pPr marL="22860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6pPr>
            <a:lvl7pPr marL="27432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7pPr>
            <a:lvl8pPr marL="32004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8pPr>
            <a:lvl9pPr marL="36576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pPr lvl="0"/>
            <a:r>
              <a:rPr lang="en-US"/>
              <a:t>—ATTRIBUTION USES EM DASH</a:t>
            </a:r>
          </a:p>
          <a:p>
            <a:pPr lvl="0"/>
            <a:r>
              <a:rPr lang="en-US"/>
              <a:t>RIGHT ALIGN</a:t>
            </a:r>
          </a:p>
        </p:txBody>
      </p:sp>
    </p:spTree>
    <p:extLst>
      <p:ext uri="{BB962C8B-B14F-4D97-AF65-F5344CB8AC3E}">
        <p14:creationId xmlns:p14="http://schemas.microsoft.com/office/powerpoint/2010/main" val="3137999108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p14:dur="250">
        <p:fade/>
      </p:transition>
    </mc:Choice>
    <mc:Fallback xmlns="">
      <p:transition>
        <p:fade/>
      </p:transition>
    </mc:Fallback>
  </mc:AlternateContent>
</p:sldLayout>
</file>

<file path=ppt/slideLayouts/slideLayout5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Title and Content">
    <p:bg>
      <p:bgPr>
        <a:solidFill>
          <a:schemeClr val="bg1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8" name="Picture 7">
            <a:extLst>
              <a:ext uri="{FF2B5EF4-FFF2-40B4-BE49-F238E27FC236}">
                <a16:creationId xmlns:a16="http://schemas.microsoft.com/office/drawing/2014/main" id="{42A52BD3-50D3-E240-8C56-3421BA116E2D}"/>
              </a:ext>
            </a:extLst>
          </p:cNvPr>
          <p:cNvPicPr>
            <a:picLocks noChangeAspect="1"/>
          </p:cNvPicPr>
          <p:nvPr userDrawn="1"/>
        </p:nvPicPr>
        <p:blipFill>
          <a:blip r:embed="rId2"/>
          <a:srcRect/>
          <a:stretch/>
        </p:blipFill>
        <p:spPr>
          <a:xfrm>
            <a:off x="4762" y="0"/>
            <a:ext cx="12182475" cy="6858000"/>
          </a:xfrm>
          <a:prstGeom prst="rect">
            <a:avLst/>
          </a:prstGeom>
        </p:spPr>
      </p:pic>
      <p:sp>
        <p:nvSpPr>
          <p:cNvPr id="2" name="Title 1">
            <a:extLst>
              <a:ext uri="{FF2B5EF4-FFF2-40B4-BE49-F238E27FC236}">
                <a16:creationId xmlns:a16="http://schemas.microsoft.com/office/drawing/2014/main" id="{5EFDA33F-4A3F-6641-A4A2-7B5F130D0E48}"/>
              </a:ext>
            </a:extLst>
          </p:cNvPr>
          <p:cNvSpPr>
            <a:spLocks noGrp="1"/>
          </p:cNvSpPr>
          <p:nvPr>
            <p:ph type="title" hasCustomPrompt="1"/>
          </p:nvPr>
        </p:nvSpPr>
        <p:spPr>
          <a:xfrm>
            <a:off x="609600" y="761999"/>
            <a:ext cx="10972800" cy="914401"/>
          </a:xfrm>
        </p:spPr>
        <p:txBody>
          <a:bodyPr/>
          <a:lstStyle/>
          <a:p>
            <a:r>
              <a:rPr lang="en-US"/>
              <a:t>CLICK TO EDIT MASTER TITLE STYLE</a:t>
            </a:r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45F420B9-9AC9-8B48-8610-D3813A6B9FCC}"/>
              </a:ext>
            </a:extLst>
          </p:cNvPr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5" name="Footer Placeholder 4">
            <a:extLst>
              <a:ext uri="{FF2B5EF4-FFF2-40B4-BE49-F238E27FC236}">
                <a16:creationId xmlns:a16="http://schemas.microsoft.com/office/drawing/2014/main" id="{5BEC50A7-E7D5-B945-9D33-9C4B46FF8F7C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 wrap="none"/>
          <a:lstStyle>
            <a:lvl1pPr>
              <a:spcBef>
                <a:spcPts val="0"/>
              </a:spcBef>
              <a:defRPr/>
            </a:lvl1pPr>
          </a:lstStyle>
          <a:p>
            <a:r>
              <a:rPr lang="en-US"/>
              <a:t>optional title of presentation / section</a:t>
            </a:r>
          </a:p>
        </p:txBody>
      </p:sp>
      <p:sp>
        <p:nvSpPr>
          <p:cNvPr id="6" name="Slide Number Placeholder 5">
            <a:extLst>
              <a:ext uri="{FF2B5EF4-FFF2-40B4-BE49-F238E27FC236}">
                <a16:creationId xmlns:a16="http://schemas.microsoft.com/office/drawing/2014/main" id="{5F40C705-2D5C-4045-A885-99FB5CB62251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 wrap="none"/>
          <a:lstStyle>
            <a:lvl1pPr>
              <a:spcBef>
                <a:spcPts val="0"/>
              </a:spcBef>
              <a:defRPr/>
            </a:lvl1pPr>
          </a:lstStyle>
          <a:p>
            <a:fld id="{4B8EE153-BF0C-9B4F-8512-164F9C8D6C2E}" type="slidenum">
              <a:rPr lang="en-US" smtClean="0"/>
              <a:pPr/>
              <a:t>‹#›</a:t>
            </a:fld>
            <a:endParaRPr lang="en-US"/>
          </a:p>
        </p:txBody>
      </p:sp>
      <p:sp>
        <p:nvSpPr>
          <p:cNvPr id="10" name="TextBox 9">
            <a:extLst>
              <a:ext uri="{FF2B5EF4-FFF2-40B4-BE49-F238E27FC236}">
                <a16:creationId xmlns:a16="http://schemas.microsoft.com/office/drawing/2014/main" id="{9FFF927E-D4B8-B442-A268-3A0253E1B592}"/>
              </a:ext>
            </a:extLst>
          </p:cNvPr>
          <p:cNvSpPr txBox="1"/>
          <p:nvPr userDrawn="1"/>
        </p:nvSpPr>
        <p:spPr>
          <a:xfrm>
            <a:off x="270885" y="0"/>
            <a:ext cx="2213235" cy="533400"/>
          </a:xfrm>
          <a:prstGeom prst="rect">
            <a:avLst/>
          </a:prstGeom>
          <a:noFill/>
        </p:spPr>
        <p:txBody>
          <a:bodyPr wrap="none" rtlCol="0" anchor="ctr">
            <a:noAutofit/>
          </a:bodyPr>
          <a:lstStyle/>
          <a:p>
            <a:pPr>
              <a:spcBef>
                <a:spcPts val="0"/>
              </a:spcBef>
            </a:pPr>
            <a:r>
              <a:rPr lang="en-US" sz="1200" b="1" i="0" spc="-40" baseline="0">
                <a:solidFill>
                  <a:schemeClr val="bg1"/>
                </a:solidFill>
                <a:latin typeface="Open Sans Extrabold" panose="020B0606030504020204" pitchFamily="34" charset="0"/>
                <a:ea typeface="Open Sans Extrabold" panose="020B0606030504020204" pitchFamily="34" charset="0"/>
                <a:cs typeface="Open Sans Extrabold" panose="020B0606030504020204" pitchFamily="34" charset="0"/>
              </a:rPr>
              <a:t>UNIVERSITY OF CINCINNATI |</a:t>
            </a:r>
          </a:p>
        </p:txBody>
      </p:sp>
      <p:sp>
        <p:nvSpPr>
          <p:cNvPr id="12" name="Text Placeholder 11">
            <a:extLst>
              <a:ext uri="{FF2B5EF4-FFF2-40B4-BE49-F238E27FC236}">
                <a16:creationId xmlns:a16="http://schemas.microsoft.com/office/drawing/2014/main" id="{2ECDA9B6-561F-8041-9235-DB0F3B2348F0}"/>
              </a:ext>
            </a:extLst>
          </p:cNvPr>
          <p:cNvSpPr>
            <a:spLocks noGrp="1"/>
          </p:cNvSpPr>
          <p:nvPr>
            <p:ph type="body" sz="quarter" idx="13" hasCustomPrompt="1"/>
          </p:nvPr>
        </p:nvSpPr>
        <p:spPr>
          <a:xfrm>
            <a:off x="2425700" y="0"/>
            <a:ext cx="3657600" cy="533400"/>
          </a:xfrm>
        </p:spPr>
        <p:txBody>
          <a:bodyPr wrap="none" anchor="ctr">
            <a:noAutofit/>
          </a:bodyPr>
          <a:lstStyle>
            <a:lvl1pPr marL="0" indent="0">
              <a:spcBef>
                <a:spcPts val="0"/>
              </a:spcBef>
              <a:buFontTx/>
              <a:buNone/>
              <a:defRPr sz="1200" b="1" i="0" cap="all" baseline="0">
                <a:solidFill>
                  <a:schemeClr val="bg1"/>
                </a:solidFill>
                <a:latin typeface="Open Sans Extrabold" panose="020B0606030504020204" pitchFamily="34" charset="0"/>
                <a:ea typeface="Open Sans Extrabold" panose="020B0606030504020204" pitchFamily="34" charset="0"/>
                <a:cs typeface="Open Sans Extrabold" panose="020B0606030504020204" pitchFamily="34" charset="0"/>
              </a:defRPr>
            </a:lvl1pPr>
            <a:lvl2pPr marL="457200" indent="0">
              <a:buFontTx/>
              <a:buNone/>
              <a:defRPr/>
            </a:lvl2pPr>
            <a:lvl3pPr marL="914400" indent="0">
              <a:buFontTx/>
              <a:buNone/>
              <a:defRPr/>
            </a:lvl3pPr>
            <a:lvl4pPr marL="1371600" indent="0">
              <a:buFontTx/>
              <a:buNone/>
              <a:defRPr/>
            </a:lvl4pPr>
            <a:lvl5pPr marL="1828800" indent="0">
              <a:buFontTx/>
              <a:buNone/>
              <a:defRPr/>
            </a:lvl5pPr>
          </a:lstStyle>
          <a:p>
            <a:pPr lvl="0"/>
            <a:r>
              <a:rPr lang="en-US"/>
              <a:t>UNIT NAME</a:t>
            </a:r>
          </a:p>
        </p:txBody>
      </p:sp>
    </p:spTree>
    <p:extLst>
      <p:ext uri="{BB962C8B-B14F-4D97-AF65-F5344CB8AC3E}">
        <p14:creationId xmlns:p14="http://schemas.microsoft.com/office/powerpoint/2010/main" val="1393427401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p14:dur="250">
        <p:fade/>
      </p:transition>
    </mc:Choice>
    <mc:Fallback xmlns="">
      <p:transition>
        <p:fade/>
      </p:transition>
    </mc:Fallback>
  </mc:AlternateContent>
</p:sldLayout>
</file>

<file path=ppt/slideLayouts/slideLayout6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Title and Content - No Initial Bullet">
    <p:bg>
      <p:bgPr>
        <a:solidFill>
          <a:schemeClr val="bg1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8" name="Picture 7">
            <a:extLst>
              <a:ext uri="{FF2B5EF4-FFF2-40B4-BE49-F238E27FC236}">
                <a16:creationId xmlns:a16="http://schemas.microsoft.com/office/drawing/2014/main" id="{42A52BD3-50D3-E240-8C56-3421BA116E2D}"/>
              </a:ext>
            </a:extLst>
          </p:cNvPr>
          <p:cNvPicPr>
            <a:picLocks noChangeAspect="1"/>
          </p:cNvPicPr>
          <p:nvPr userDrawn="1"/>
        </p:nvPicPr>
        <p:blipFill>
          <a:blip r:embed="rId2"/>
          <a:srcRect/>
          <a:stretch/>
        </p:blipFill>
        <p:spPr>
          <a:xfrm>
            <a:off x="4762" y="0"/>
            <a:ext cx="12182475" cy="6858000"/>
          </a:xfrm>
          <a:prstGeom prst="rect">
            <a:avLst/>
          </a:prstGeom>
        </p:spPr>
      </p:pic>
      <p:sp>
        <p:nvSpPr>
          <p:cNvPr id="2" name="Title 1">
            <a:extLst>
              <a:ext uri="{FF2B5EF4-FFF2-40B4-BE49-F238E27FC236}">
                <a16:creationId xmlns:a16="http://schemas.microsoft.com/office/drawing/2014/main" id="{5EFDA33F-4A3F-6641-A4A2-7B5F130D0E48}"/>
              </a:ext>
            </a:extLst>
          </p:cNvPr>
          <p:cNvSpPr>
            <a:spLocks noGrp="1"/>
          </p:cNvSpPr>
          <p:nvPr>
            <p:ph type="title" hasCustomPrompt="1"/>
          </p:nvPr>
        </p:nvSpPr>
        <p:spPr>
          <a:xfrm>
            <a:off x="609600" y="761999"/>
            <a:ext cx="10972800" cy="914401"/>
          </a:xfrm>
        </p:spPr>
        <p:txBody>
          <a:bodyPr/>
          <a:lstStyle/>
          <a:p>
            <a:r>
              <a:rPr lang="en-US"/>
              <a:t>CLICK TO EDIT MASTER TITLE STYLE</a:t>
            </a:r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45F420B9-9AC9-8B48-8610-D3813A6B9FCC}"/>
              </a:ext>
            </a:extLst>
          </p:cNvPr>
          <p:cNvSpPr>
            <a:spLocks noGrp="1"/>
          </p:cNvSpPr>
          <p:nvPr>
            <p:ph idx="1"/>
          </p:nvPr>
        </p:nvSpPr>
        <p:spPr/>
        <p:txBody>
          <a:bodyPr/>
          <a:lstStyle>
            <a:lvl1pPr marL="0" indent="0">
              <a:buNone/>
              <a:defRPr>
                <a:solidFill>
                  <a:schemeClr val="accent1"/>
                </a:solidFill>
              </a:defRPr>
            </a:lvl1pPr>
            <a:lvl2pPr marL="466725" indent="-233363">
              <a:tabLst/>
              <a:defRPr/>
            </a:lvl2pPr>
            <a:lvl3pPr marL="923925" indent="-233363">
              <a:tabLst/>
              <a:defRPr/>
            </a:lvl3pPr>
            <a:lvl4pPr marL="1381125" indent="-233363">
              <a:tabLst/>
              <a:defRPr/>
            </a:lvl4pPr>
            <a:lvl5pPr marL="1838325" indent="-233363">
              <a:tabLst/>
              <a:defRPr/>
            </a:lvl5pPr>
          </a:lstStyle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5" name="Footer Placeholder 4">
            <a:extLst>
              <a:ext uri="{FF2B5EF4-FFF2-40B4-BE49-F238E27FC236}">
                <a16:creationId xmlns:a16="http://schemas.microsoft.com/office/drawing/2014/main" id="{5BEC50A7-E7D5-B945-9D33-9C4B46FF8F7C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 wrap="none"/>
          <a:lstStyle>
            <a:lvl1pPr>
              <a:spcBef>
                <a:spcPts val="0"/>
              </a:spcBef>
              <a:defRPr/>
            </a:lvl1pPr>
          </a:lstStyle>
          <a:p>
            <a:r>
              <a:rPr lang="en-US"/>
              <a:t>optional title of presentation / section</a:t>
            </a:r>
          </a:p>
        </p:txBody>
      </p:sp>
      <p:sp>
        <p:nvSpPr>
          <p:cNvPr id="6" name="Slide Number Placeholder 5">
            <a:extLst>
              <a:ext uri="{FF2B5EF4-FFF2-40B4-BE49-F238E27FC236}">
                <a16:creationId xmlns:a16="http://schemas.microsoft.com/office/drawing/2014/main" id="{5F40C705-2D5C-4045-A885-99FB5CB62251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 wrap="none"/>
          <a:lstStyle>
            <a:lvl1pPr>
              <a:spcBef>
                <a:spcPts val="0"/>
              </a:spcBef>
              <a:defRPr/>
            </a:lvl1pPr>
          </a:lstStyle>
          <a:p>
            <a:fld id="{4B8EE153-BF0C-9B4F-8512-164F9C8D6C2E}" type="slidenum">
              <a:rPr lang="en-US" smtClean="0"/>
              <a:pPr/>
              <a:t>‹#›</a:t>
            </a:fld>
            <a:endParaRPr lang="en-US"/>
          </a:p>
        </p:txBody>
      </p:sp>
      <p:sp>
        <p:nvSpPr>
          <p:cNvPr id="10" name="TextBox 9">
            <a:extLst>
              <a:ext uri="{FF2B5EF4-FFF2-40B4-BE49-F238E27FC236}">
                <a16:creationId xmlns:a16="http://schemas.microsoft.com/office/drawing/2014/main" id="{9FFF927E-D4B8-B442-A268-3A0253E1B592}"/>
              </a:ext>
            </a:extLst>
          </p:cNvPr>
          <p:cNvSpPr txBox="1"/>
          <p:nvPr userDrawn="1"/>
        </p:nvSpPr>
        <p:spPr>
          <a:xfrm>
            <a:off x="270885" y="0"/>
            <a:ext cx="2213235" cy="533400"/>
          </a:xfrm>
          <a:prstGeom prst="rect">
            <a:avLst/>
          </a:prstGeom>
          <a:noFill/>
        </p:spPr>
        <p:txBody>
          <a:bodyPr wrap="none" rtlCol="0" anchor="ctr">
            <a:noAutofit/>
          </a:bodyPr>
          <a:lstStyle/>
          <a:p>
            <a:pPr>
              <a:spcBef>
                <a:spcPts val="0"/>
              </a:spcBef>
            </a:pPr>
            <a:r>
              <a:rPr lang="en-US" sz="1200" b="1" i="0" spc="-40" baseline="0">
                <a:solidFill>
                  <a:schemeClr val="bg1"/>
                </a:solidFill>
                <a:latin typeface="Open Sans Extrabold" panose="020B0606030504020204" pitchFamily="34" charset="0"/>
                <a:ea typeface="Open Sans Extrabold" panose="020B0606030504020204" pitchFamily="34" charset="0"/>
                <a:cs typeface="Open Sans Extrabold" panose="020B0606030504020204" pitchFamily="34" charset="0"/>
              </a:rPr>
              <a:t>UNIVERSITY OF CINCINNATI |</a:t>
            </a:r>
          </a:p>
        </p:txBody>
      </p:sp>
      <p:sp>
        <p:nvSpPr>
          <p:cNvPr id="12" name="Text Placeholder 11">
            <a:extLst>
              <a:ext uri="{FF2B5EF4-FFF2-40B4-BE49-F238E27FC236}">
                <a16:creationId xmlns:a16="http://schemas.microsoft.com/office/drawing/2014/main" id="{2ECDA9B6-561F-8041-9235-DB0F3B2348F0}"/>
              </a:ext>
            </a:extLst>
          </p:cNvPr>
          <p:cNvSpPr>
            <a:spLocks noGrp="1"/>
          </p:cNvSpPr>
          <p:nvPr>
            <p:ph type="body" sz="quarter" idx="13" hasCustomPrompt="1"/>
          </p:nvPr>
        </p:nvSpPr>
        <p:spPr>
          <a:xfrm>
            <a:off x="2425700" y="0"/>
            <a:ext cx="3657600" cy="533400"/>
          </a:xfrm>
        </p:spPr>
        <p:txBody>
          <a:bodyPr wrap="none" anchor="ctr">
            <a:noAutofit/>
          </a:bodyPr>
          <a:lstStyle>
            <a:lvl1pPr marL="0" indent="0">
              <a:spcBef>
                <a:spcPts val="0"/>
              </a:spcBef>
              <a:buFontTx/>
              <a:buNone/>
              <a:defRPr sz="1200" b="1" i="0" cap="all" baseline="0">
                <a:solidFill>
                  <a:schemeClr val="bg1"/>
                </a:solidFill>
                <a:latin typeface="Open Sans Extrabold" panose="020B0606030504020204" pitchFamily="34" charset="0"/>
                <a:ea typeface="Open Sans Extrabold" panose="020B0606030504020204" pitchFamily="34" charset="0"/>
                <a:cs typeface="Open Sans Extrabold" panose="020B0606030504020204" pitchFamily="34" charset="0"/>
              </a:defRPr>
            </a:lvl1pPr>
            <a:lvl2pPr marL="457200" indent="0">
              <a:buFontTx/>
              <a:buNone/>
              <a:defRPr/>
            </a:lvl2pPr>
            <a:lvl3pPr marL="914400" indent="0">
              <a:buFontTx/>
              <a:buNone/>
              <a:defRPr/>
            </a:lvl3pPr>
            <a:lvl4pPr marL="1371600" indent="0">
              <a:buFontTx/>
              <a:buNone/>
              <a:defRPr/>
            </a:lvl4pPr>
            <a:lvl5pPr marL="1828800" indent="0">
              <a:buFontTx/>
              <a:buNone/>
              <a:defRPr/>
            </a:lvl5pPr>
          </a:lstStyle>
          <a:p>
            <a:pPr lvl="0"/>
            <a:r>
              <a:rPr lang="en-US"/>
              <a:t>UNIT NAME</a:t>
            </a:r>
          </a:p>
        </p:txBody>
      </p:sp>
    </p:spTree>
    <p:extLst>
      <p:ext uri="{BB962C8B-B14F-4D97-AF65-F5344CB8AC3E}">
        <p14:creationId xmlns:p14="http://schemas.microsoft.com/office/powerpoint/2010/main" val="1825624299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p14:dur="250">
        <p:fade/>
      </p:transition>
    </mc:Choice>
    <mc:Fallback xmlns="">
      <p:transition>
        <p:fade/>
      </p:transition>
    </mc:Fallback>
  </mc:AlternateContent>
</p:sldLayout>
</file>

<file path=ppt/slideLayouts/slideLayout7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Two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9" name="Picture 8">
            <a:extLst>
              <a:ext uri="{FF2B5EF4-FFF2-40B4-BE49-F238E27FC236}">
                <a16:creationId xmlns:a16="http://schemas.microsoft.com/office/drawing/2014/main" id="{6D09A35B-A3BD-4448-9C3B-6B304D25F81A}"/>
              </a:ext>
            </a:extLst>
          </p:cNvPr>
          <p:cNvPicPr>
            <a:picLocks noChangeAspect="1"/>
          </p:cNvPicPr>
          <p:nvPr userDrawn="1"/>
        </p:nvPicPr>
        <p:blipFill>
          <a:blip r:embed="rId2"/>
          <a:srcRect/>
          <a:stretch/>
        </p:blipFill>
        <p:spPr>
          <a:xfrm>
            <a:off x="4762" y="0"/>
            <a:ext cx="12182475" cy="6858000"/>
          </a:xfrm>
          <a:prstGeom prst="rect">
            <a:avLst/>
          </a:prstGeom>
        </p:spPr>
      </p:pic>
      <p:sp>
        <p:nvSpPr>
          <p:cNvPr id="2" name="Title 1">
            <a:extLst>
              <a:ext uri="{FF2B5EF4-FFF2-40B4-BE49-F238E27FC236}">
                <a16:creationId xmlns:a16="http://schemas.microsoft.com/office/drawing/2014/main" id="{D162D09A-7E32-604A-90F0-11F89F95714F}"/>
              </a:ext>
            </a:extLst>
          </p:cNvPr>
          <p:cNvSpPr>
            <a:spLocks noGrp="1"/>
          </p:cNvSpPr>
          <p:nvPr>
            <p:ph type="title" hasCustomPrompt="1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A1AC049C-AFC6-A44B-A9A0-72B89139CCDE}"/>
              </a:ext>
            </a:extLst>
          </p:cNvPr>
          <p:cNvSpPr>
            <a:spLocks noGrp="1"/>
          </p:cNvSpPr>
          <p:nvPr>
            <p:ph sz="half" idx="1"/>
          </p:nvPr>
        </p:nvSpPr>
        <p:spPr>
          <a:xfrm>
            <a:off x="609600" y="2057400"/>
            <a:ext cx="5029200" cy="4343400"/>
          </a:xfrm>
        </p:spPr>
        <p:txBody>
          <a:bodyPr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4" name="Content Placeholder 3">
            <a:extLst>
              <a:ext uri="{FF2B5EF4-FFF2-40B4-BE49-F238E27FC236}">
                <a16:creationId xmlns:a16="http://schemas.microsoft.com/office/drawing/2014/main" id="{E3B11E09-ACFE-BE46-AC87-852F52903815}"/>
              </a:ext>
            </a:extLst>
          </p:cNvPr>
          <p:cNvSpPr>
            <a:spLocks noGrp="1"/>
          </p:cNvSpPr>
          <p:nvPr>
            <p:ph sz="half" idx="2"/>
          </p:nvPr>
        </p:nvSpPr>
        <p:spPr>
          <a:xfrm>
            <a:off x="6553200" y="2057400"/>
            <a:ext cx="5029200" cy="4343400"/>
          </a:xfrm>
        </p:spPr>
        <p:txBody>
          <a:bodyPr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6" name="Footer Placeholder 5">
            <a:extLst>
              <a:ext uri="{FF2B5EF4-FFF2-40B4-BE49-F238E27FC236}">
                <a16:creationId xmlns:a16="http://schemas.microsoft.com/office/drawing/2014/main" id="{75F9C3BA-ECC2-0942-B65A-B695E46A5FB0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 wrap="none"/>
          <a:lstStyle>
            <a:lvl1pPr>
              <a:spcBef>
                <a:spcPts val="0"/>
              </a:spcBef>
              <a:defRPr/>
            </a:lvl1pPr>
          </a:lstStyle>
          <a:p>
            <a:r>
              <a:rPr lang="en-US"/>
              <a:t>optional title of presentation / section</a:t>
            </a:r>
          </a:p>
        </p:txBody>
      </p:sp>
      <p:sp>
        <p:nvSpPr>
          <p:cNvPr id="7" name="Slide Number Placeholder 6">
            <a:extLst>
              <a:ext uri="{FF2B5EF4-FFF2-40B4-BE49-F238E27FC236}">
                <a16:creationId xmlns:a16="http://schemas.microsoft.com/office/drawing/2014/main" id="{2B9E1AE8-FEC5-BE48-B0E0-0DFC2E298010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 wrap="none"/>
          <a:lstStyle>
            <a:lvl1pPr>
              <a:spcBef>
                <a:spcPts val="0"/>
              </a:spcBef>
              <a:defRPr/>
            </a:lvl1pPr>
          </a:lstStyle>
          <a:p>
            <a:fld id="{4B8EE153-BF0C-9B4F-8512-164F9C8D6C2E}" type="slidenum">
              <a:rPr lang="en-US" smtClean="0"/>
              <a:pPr/>
              <a:t>‹#›</a:t>
            </a:fld>
            <a:endParaRPr lang="en-US"/>
          </a:p>
        </p:txBody>
      </p:sp>
      <p:sp>
        <p:nvSpPr>
          <p:cNvPr id="11" name="TextBox 10">
            <a:extLst>
              <a:ext uri="{FF2B5EF4-FFF2-40B4-BE49-F238E27FC236}">
                <a16:creationId xmlns:a16="http://schemas.microsoft.com/office/drawing/2014/main" id="{A576E1E2-60C8-0F4D-B6F8-1DC830A04979}"/>
              </a:ext>
            </a:extLst>
          </p:cNvPr>
          <p:cNvSpPr txBox="1"/>
          <p:nvPr userDrawn="1"/>
        </p:nvSpPr>
        <p:spPr>
          <a:xfrm>
            <a:off x="270885" y="0"/>
            <a:ext cx="2213235" cy="533400"/>
          </a:xfrm>
          <a:prstGeom prst="rect">
            <a:avLst/>
          </a:prstGeom>
          <a:noFill/>
        </p:spPr>
        <p:txBody>
          <a:bodyPr wrap="none" rtlCol="0" anchor="ctr">
            <a:noAutofit/>
          </a:bodyPr>
          <a:lstStyle/>
          <a:p>
            <a:pPr>
              <a:spcBef>
                <a:spcPts val="0"/>
              </a:spcBef>
            </a:pPr>
            <a:r>
              <a:rPr lang="en-US" sz="1200" b="1" i="0" spc="-40" baseline="0">
                <a:solidFill>
                  <a:schemeClr val="bg1"/>
                </a:solidFill>
                <a:latin typeface="Open Sans Extrabold" panose="020B0606030504020204" pitchFamily="34" charset="0"/>
                <a:ea typeface="Open Sans Extrabold" panose="020B0606030504020204" pitchFamily="34" charset="0"/>
                <a:cs typeface="Open Sans Extrabold" panose="020B0606030504020204" pitchFamily="34" charset="0"/>
              </a:rPr>
              <a:t>UNIVERSITY OF CINCINNATI |</a:t>
            </a:r>
          </a:p>
        </p:txBody>
      </p:sp>
      <p:sp>
        <p:nvSpPr>
          <p:cNvPr id="12" name="Text Placeholder 11">
            <a:extLst>
              <a:ext uri="{FF2B5EF4-FFF2-40B4-BE49-F238E27FC236}">
                <a16:creationId xmlns:a16="http://schemas.microsoft.com/office/drawing/2014/main" id="{84EED321-549B-184B-B067-4F85DB8718E1}"/>
              </a:ext>
            </a:extLst>
          </p:cNvPr>
          <p:cNvSpPr>
            <a:spLocks noGrp="1"/>
          </p:cNvSpPr>
          <p:nvPr>
            <p:ph type="body" sz="quarter" idx="13" hasCustomPrompt="1"/>
          </p:nvPr>
        </p:nvSpPr>
        <p:spPr>
          <a:xfrm>
            <a:off x="2425700" y="0"/>
            <a:ext cx="3657600" cy="533400"/>
          </a:xfrm>
        </p:spPr>
        <p:txBody>
          <a:bodyPr wrap="none" anchor="ctr">
            <a:noAutofit/>
          </a:bodyPr>
          <a:lstStyle>
            <a:lvl1pPr marL="0" indent="0">
              <a:spcBef>
                <a:spcPts val="0"/>
              </a:spcBef>
              <a:buFontTx/>
              <a:buNone/>
              <a:defRPr sz="1200" b="1" i="0" cap="all" baseline="0">
                <a:solidFill>
                  <a:schemeClr val="bg1"/>
                </a:solidFill>
                <a:latin typeface="Open Sans Extrabold" panose="020B0606030504020204" pitchFamily="34" charset="0"/>
                <a:ea typeface="Open Sans Extrabold" panose="020B0606030504020204" pitchFamily="34" charset="0"/>
                <a:cs typeface="Open Sans Extrabold" panose="020B0606030504020204" pitchFamily="34" charset="0"/>
              </a:defRPr>
            </a:lvl1pPr>
            <a:lvl2pPr marL="457200" indent="0">
              <a:buFontTx/>
              <a:buNone/>
              <a:defRPr/>
            </a:lvl2pPr>
            <a:lvl3pPr marL="914400" indent="0">
              <a:buFontTx/>
              <a:buNone/>
              <a:defRPr/>
            </a:lvl3pPr>
            <a:lvl4pPr marL="1371600" indent="0">
              <a:buFontTx/>
              <a:buNone/>
              <a:defRPr/>
            </a:lvl4pPr>
            <a:lvl5pPr marL="1828800" indent="0">
              <a:buFontTx/>
              <a:buNone/>
              <a:defRPr/>
            </a:lvl5pPr>
          </a:lstStyle>
          <a:p>
            <a:pPr lvl="0"/>
            <a:r>
              <a:rPr lang="en-US"/>
              <a:t>UNIT NAME</a:t>
            </a:r>
          </a:p>
        </p:txBody>
      </p:sp>
    </p:spTree>
    <p:extLst>
      <p:ext uri="{BB962C8B-B14F-4D97-AF65-F5344CB8AC3E}">
        <p14:creationId xmlns:p14="http://schemas.microsoft.com/office/powerpoint/2010/main" val="2963686606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p14:dur="250">
        <p:fade/>
      </p:transition>
    </mc:Choice>
    <mc:Fallback xmlns="">
      <p:transition>
        <p:fade/>
      </p:transition>
    </mc:Fallback>
  </mc:AlternateContent>
</p:sldLayout>
</file>

<file path=ppt/slideLayouts/slideLayout8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Two Content - No Initial Bulle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9" name="Picture 8">
            <a:extLst>
              <a:ext uri="{FF2B5EF4-FFF2-40B4-BE49-F238E27FC236}">
                <a16:creationId xmlns:a16="http://schemas.microsoft.com/office/drawing/2014/main" id="{6D09A35B-A3BD-4448-9C3B-6B304D25F81A}"/>
              </a:ext>
            </a:extLst>
          </p:cNvPr>
          <p:cNvPicPr>
            <a:picLocks noChangeAspect="1"/>
          </p:cNvPicPr>
          <p:nvPr userDrawn="1"/>
        </p:nvPicPr>
        <p:blipFill>
          <a:blip r:embed="rId2"/>
          <a:srcRect/>
          <a:stretch/>
        </p:blipFill>
        <p:spPr>
          <a:xfrm>
            <a:off x="4762" y="0"/>
            <a:ext cx="12182475" cy="6858000"/>
          </a:xfrm>
          <a:prstGeom prst="rect">
            <a:avLst/>
          </a:prstGeom>
        </p:spPr>
      </p:pic>
      <p:sp>
        <p:nvSpPr>
          <p:cNvPr id="2" name="Title 1">
            <a:extLst>
              <a:ext uri="{FF2B5EF4-FFF2-40B4-BE49-F238E27FC236}">
                <a16:creationId xmlns:a16="http://schemas.microsoft.com/office/drawing/2014/main" id="{D162D09A-7E32-604A-90F0-11F89F95714F}"/>
              </a:ext>
            </a:extLst>
          </p:cNvPr>
          <p:cNvSpPr>
            <a:spLocks noGrp="1"/>
          </p:cNvSpPr>
          <p:nvPr>
            <p:ph type="title" hasCustomPrompt="1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A1AC049C-AFC6-A44B-A9A0-72B89139CCDE}"/>
              </a:ext>
            </a:extLst>
          </p:cNvPr>
          <p:cNvSpPr>
            <a:spLocks noGrp="1"/>
          </p:cNvSpPr>
          <p:nvPr>
            <p:ph sz="half" idx="1"/>
          </p:nvPr>
        </p:nvSpPr>
        <p:spPr>
          <a:xfrm>
            <a:off x="609600" y="2057400"/>
            <a:ext cx="5029200" cy="4343400"/>
          </a:xfrm>
        </p:spPr>
        <p:txBody>
          <a:bodyPr/>
          <a:lstStyle>
            <a:lvl1pPr marL="0" indent="0">
              <a:buNone/>
              <a:defRPr>
                <a:solidFill>
                  <a:schemeClr val="accent1"/>
                </a:solidFill>
              </a:defRPr>
            </a:lvl1pPr>
            <a:lvl2pPr marL="466725" indent="-233363">
              <a:tabLst/>
              <a:defRPr/>
            </a:lvl2pPr>
            <a:lvl3pPr marL="923925" indent="-233363">
              <a:tabLst/>
              <a:defRPr/>
            </a:lvl3pPr>
            <a:lvl4pPr marL="1381125" indent="-233363">
              <a:tabLst/>
              <a:defRPr/>
            </a:lvl4pPr>
            <a:lvl5pPr marL="1838325" indent="-233363">
              <a:tabLst/>
              <a:defRPr/>
            </a:lvl5pPr>
          </a:lstStyle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4" name="Content Placeholder 3">
            <a:extLst>
              <a:ext uri="{FF2B5EF4-FFF2-40B4-BE49-F238E27FC236}">
                <a16:creationId xmlns:a16="http://schemas.microsoft.com/office/drawing/2014/main" id="{E3B11E09-ACFE-BE46-AC87-852F52903815}"/>
              </a:ext>
            </a:extLst>
          </p:cNvPr>
          <p:cNvSpPr>
            <a:spLocks noGrp="1"/>
          </p:cNvSpPr>
          <p:nvPr>
            <p:ph sz="half" idx="2"/>
          </p:nvPr>
        </p:nvSpPr>
        <p:spPr>
          <a:xfrm>
            <a:off x="6553200" y="2057400"/>
            <a:ext cx="5029200" cy="4343400"/>
          </a:xfrm>
        </p:spPr>
        <p:txBody>
          <a:bodyPr/>
          <a:lstStyle>
            <a:lvl1pPr marL="0" indent="0">
              <a:buNone/>
              <a:defRPr>
                <a:solidFill>
                  <a:schemeClr val="accent1"/>
                </a:solidFill>
              </a:defRPr>
            </a:lvl1pPr>
            <a:lvl2pPr marL="466725" indent="-233363">
              <a:tabLst/>
              <a:defRPr/>
            </a:lvl2pPr>
            <a:lvl3pPr marL="923925" indent="-233363">
              <a:tabLst/>
              <a:defRPr/>
            </a:lvl3pPr>
            <a:lvl4pPr marL="1381125" indent="-233363">
              <a:tabLst/>
              <a:defRPr/>
            </a:lvl4pPr>
            <a:lvl5pPr marL="1838325" indent="-233363">
              <a:tabLst/>
              <a:defRPr/>
            </a:lvl5pPr>
          </a:lstStyle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6" name="Footer Placeholder 5">
            <a:extLst>
              <a:ext uri="{FF2B5EF4-FFF2-40B4-BE49-F238E27FC236}">
                <a16:creationId xmlns:a16="http://schemas.microsoft.com/office/drawing/2014/main" id="{75F9C3BA-ECC2-0942-B65A-B695E46A5FB0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 wrap="none"/>
          <a:lstStyle>
            <a:lvl1pPr>
              <a:spcBef>
                <a:spcPts val="0"/>
              </a:spcBef>
              <a:defRPr/>
            </a:lvl1pPr>
          </a:lstStyle>
          <a:p>
            <a:r>
              <a:rPr lang="en-US"/>
              <a:t>optional title of presentation / section</a:t>
            </a:r>
          </a:p>
        </p:txBody>
      </p:sp>
      <p:sp>
        <p:nvSpPr>
          <p:cNvPr id="7" name="Slide Number Placeholder 6">
            <a:extLst>
              <a:ext uri="{FF2B5EF4-FFF2-40B4-BE49-F238E27FC236}">
                <a16:creationId xmlns:a16="http://schemas.microsoft.com/office/drawing/2014/main" id="{2B9E1AE8-FEC5-BE48-B0E0-0DFC2E298010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 wrap="none"/>
          <a:lstStyle>
            <a:lvl1pPr>
              <a:spcBef>
                <a:spcPts val="0"/>
              </a:spcBef>
              <a:defRPr/>
            </a:lvl1pPr>
          </a:lstStyle>
          <a:p>
            <a:fld id="{4B8EE153-BF0C-9B4F-8512-164F9C8D6C2E}" type="slidenum">
              <a:rPr lang="en-US" smtClean="0"/>
              <a:pPr/>
              <a:t>‹#›</a:t>
            </a:fld>
            <a:endParaRPr lang="en-US"/>
          </a:p>
        </p:txBody>
      </p:sp>
      <p:sp>
        <p:nvSpPr>
          <p:cNvPr id="11" name="TextBox 10">
            <a:extLst>
              <a:ext uri="{FF2B5EF4-FFF2-40B4-BE49-F238E27FC236}">
                <a16:creationId xmlns:a16="http://schemas.microsoft.com/office/drawing/2014/main" id="{A576E1E2-60C8-0F4D-B6F8-1DC830A04979}"/>
              </a:ext>
            </a:extLst>
          </p:cNvPr>
          <p:cNvSpPr txBox="1"/>
          <p:nvPr userDrawn="1"/>
        </p:nvSpPr>
        <p:spPr>
          <a:xfrm>
            <a:off x="270885" y="0"/>
            <a:ext cx="2213235" cy="533400"/>
          </a:xfrm>
          <a:prstGeom prst="rect">
            <a:avLst/>
          </a:prstGeom>
          <a:noFill/>
        </p:spPr>
        <p:txBody>
          <a:bodyPr wrap="none" rtlCol="0" anchor="ctr">
            <a:noAutofit/>
          </a:bodyPr>
          <a:lstStyle/>
          <a:p>
            <a:pPr>
              <a:spcBef>
                <a:spcPts val="0"/>
              </a:spcBef>
            </a:pPr>
            <a:r>
              <a:rPr lang="en-US" sz="1200" b="1" i="0" spc="-40" baseline="0">
                <a:solidFill>
                  <a:schemeClr val="bg1"/>
                </a:solidFill>
                <a:latin typeface="Open Sans Extrabold" panose="020B0606030504020204" pitchFamily="34" charset="0"/>
                <a:ea typeface="Open Sans Extrabold" panose="020B0606030504020204" pitchFamily="34" charset="0"/>
                <a:cs typeface="Open Sans Extrabold" panose="020B0606030504020204" pitchFamily="34" charset="0"/>
              </a:rPr>
              <a:t>UNIVERSITY OF CINCINNATI |</a:t>
            </a:r>
          </a:p>
        </p:txBody>
      </p:sp>
      <p:sp>
        <p:nvSpPr>
          <p:cNvPr id="12" name="Text Placeholder 11">
            <a:extLst>
              <a:ext uri="{FF2B5EF4-FFF2-40B4-BE49-F238E27FC236}">
                <a16:creationId xmlns:a16="http://schemas.microsoft.com/office/drawing/2014/main" id="{84EED321-549B-184B-B067-4F85DB8718E1}"/>
              </a:ext>
            </a:extLst>
          </p:cNvPr>
          <p:cNvSpPr>
            <a:spLocks noGrp="1"/>
          </p:cNvSpPr>
          <p:nvPr>
            <p:ph type="body" sz="quarter" idx="13" hasCustomPrompt="1"/>
          </p:nvPr>
        </p:nvSpPr>
        <p:spPr>
          <a:xfrm>
            <a:off x="2425700" y="0"/>
            <a:ext cx="3657600" cy="533400"/>
          </a:xfrm>
        </p:spPr>
        <p:txBody>
          <a:bodyPr wrap="none" anchor="ctr">
            <a:noAutofit/>
          </a:bodyPr>
          <a:lstStyle>
            <a:lvl1pPr marL="0" indent="0">
              <a:spcBef>
                <a:spcPts val="0"/>
              </a:spcBef>
              <a:buFontTx/>
              <a:buNone/>
              <a:defRPr sz="1200" b="1" i="0" cap="all" baseline="0">
                <a:solidFill>
                  <a:schemeClr val="bg1"/>
                </a:solidFill>
                <a:latin typeface="Open Sans Extrabold" panose="020B0606030504020204" pitchFamily="34" charset="0"/>
                <a:ea typeface="Open Sans Extrabold" panose="020B0606030504020204" pitchFamily="34" charset="0"/>
                <a:cs typeface="Open Sans Extrabold" panose="020B0606030504020204" pitchFamily="34" charset="0"/>
              </a:defRPr>
            </a:lvl1pPr>
            <a:lvl2pPr marL="457200" indent="0">
              <a:buFontTx/>
              <a:buNone/>
              <a:defRPr/>
            </a:lvl2pPr>
            <a:lvl3pPr marL="914400" indent="0">
              <a:buFontTx/>
              <a:buNone/>
              <a:defRPr/>
            </a:lvl3pPr>
            <a:lvl4pPr marL="1371600" indent="0">
              <a:buFontTx/>
              <a:buNone/>
              <a:defRPr/>
            </a:lvl4pPr>
            <a:lvl5pPr marL="1828800" indent="0">
              <a:buFontTx/>
              <a:buNone/>
              <a:defRPr/>
            </a:lvl5pPr>
          </a:lstStyle>
          <a:p>
            <a:pPr lvl="0"/>
            <a:r>
              <a:rPr lang="en-US"/>
              <a:t>UNIT NAME</a:t>
            </a:r>
          </a:p>
        </p:txBody>
      </p:sp>
    </p:spTree>
    <p:extLst>
      <p:ext uri="{BB962C8B-B14F-4D97-AF65-F5344CB8AC3E}">
        <p14:creationId xmlns:p14="http://schemas.microsoft.com/office/powerpoint/2010/main" val="1066724487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p14:dur="250">
        <p:fade/>
      </p:transition>
    </mc:Choice>
    <mc:Fallback xmlns="">
      <p:transition>
        <p:fade/>
      </p:transition>
    </mc:Fallback>
  </mc:AlternateContent>
</p:sldLayout>
</file>

<file path=ppt/slideLayouts/slideLayout9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1_Title and Content">
    <p:bg>
      <p:bgPr>
        <a:solidFill>
          <a:schemeClr val="bg1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5EFDA33F-4A3F-6641-A4A2-7B5F130D0E48}"/>
              </a:ext>
            </a:extLst>
          </p:cNvPr>
          <p:cNvSpPr>
            <a:spLocks noGrp="1"/>
          </p:cNvSpPr>
          <p:nvPr>
            <p:ph type="title" hasCustomPrompt="1"/>
          </p:nvPr>
        </p:nvSpPr>
        <p:spPr>
          <a:xfrm>
            <a:off x="609600" y="1752599"/>
            <a:ext cx="10972800" cy="2743201"/>
          </a:xfrm>
        </p:spPr>
        <p:txBody>
          <a:bodyPr wrap="square" anchor="b"/>
          <a:lstStyle>
            <a:lvl1pPr algn="ctr">
              <a:defRPr sz="19900" b="1" i="0">
                <a:solidFill>
                  <a:schemeClr val="accent1"/>
                </a:solidFill>
                <a:latin typeface="Gentium Book Basic" panose="02000503060000020004" pitchFamily="2" charset="77"/>
              </a:defRPr>
            </a:lvl1pPr>
          </a:lstStyle>
          <a:p>
            <a:r>
              <a:rPr lang="en-US"/>
              <a:t>123</a:t>
            </a:r>
          </a:p>
        </p:txBody>
      </p:sp>
      <p:sp>
        <p:nvSpPr>
          <p:cNvPr id="5" name="Footer Placeholder 4">
            <a:extLst>
              <a:ext uri="{FF2B5EF4-FFF2-40B4-BE49-F238E27FC236}">
                <a16:creationId xmlns:a16="http://schemas.microsoft.com/office/drawing/2014/main" id="{5BEC50A7-E7D5-B945-9D33-9C4B46FF8F7C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 wrap="none"/>
          <a:lstStyle>
            <a:lvl1pPr>
              <a:spcBef>
                <a:spcPts val="0"/>
              </a:spcBef>
              <a:defRPr/>
            </a:lvl1pPr>
          </a:lstStyle>
          <a:p>
            <a:r>
              <a:rPr lang="en-US"/>
              <a:t>optional title of presentation / section</a:t>
            </a:r>
          </a:p>
        </p:txBody>
      </p:sp>
      <p:sp>
        <p:nvSpPr>
          <p:cNvPr id="6" name="Slide Number Placeholder 5">
            <a:extLst>
              <a:ext uri="{FF2B5EF4-FFF2-40B4-BE49-F238E27FC236}">
                <a16:creationId xmlns:a16="http://schemas.microsoft.com/office/drawing/2014/main" id="{5F40C705-2D5C-4045-A885-99FB5CB62251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 wrap="none"/>
          <a:lstStyle>
            <a:lvl1pPr>
              <a:spcBef>
                <a:spcPts val="0"/>
              </a:spcBef>
              <a:defRPr/>
            </a:lvl1pPr>
          </a:lstStyle>
          <a:p>
            <a:fld id="{4B8EE153-BF0C-9B4F-8512-164F9C8D6C2E}" type="slidenum">
              <a:rPr lang="en-US" smtClean="0"/>
              <a:pPr/>
              <a:t>‹#›</a:t>
            </a:fld>
            <a:endParaRPr lang="en-US"/>
          </a:p>
        </p:txBody>
      </p:sp>
      <p:sp>
        <p:nvSpPr>
          <p:cNvPr id="11" name="Text Placeholder 2">
            <a:extLst>
              <a:ext uri="{FF2B5EF4-FFF2-40B4-BE49-F238E27FC236}">
                <a16:creationId xmlns:a16="http://schemas.microsoft.com/office/drawing/2014/main" id="{2E40B588-5A54-D544-A8CE-EC8556D52397}"/>
              </a:ext>
            </a:extLst>
          </p:cNvPr>
          <p:cNvSpPr>
            <a:spLocks noGrp="1"/>
          </p:cNvSpPr>
          <p:nvPr>
            <p:ph type="body" idx="1" hasCustomPrompt="1"/>
          </p:nvPr>
        </p:nvSpPr>
        <p:spPr>
          <a:xfrm>
            <a:off x="3581400" y="3962400"/>
            <a:ext cx="5029198" cy="457200"/>
          </a:xfrm>
        </p:spPr>
        <p:txBody>
          <a:bodyPr anchor="b">
            <a:noAutofit/>
          </a:bodyPr>
          <a:lstStyle>
            <a:lvl1pPr marL="0" indent="0">
              <a:spcBef>
                <a:spcPts val="0"/>
              </a:spcBef>
              <a:buNone/>
              <a:defRPr sz="2400" b="1" i="0">
                <a:solidFill>
                  <a:schemeClr val="tx1"/>
                </a:solidFill>
                <a:latin typeface="Open Sans Semibold" panose="020B0606030504020204" pitchFamily="34" charset="0"/>
                <a:ea typeface="Open Sans Semibold" panose="020B0606030504020204" pitchFamily="34" charset="0"/>
                <a:cs typeface="Open Sans Semibold" panose="020B0606030504020204" pitchFamily="34" charset="0"/>
              </a:defRPr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/>
              <a:t>Stat header title</a:t>
            </a:r>
          </a:p>
        </p:txBody>
      </p:sp>
      <p:sp>
        <p:nvSpPr>
          <p:cNvPr id="13" name="Text Placeholder 6">
            <a:extLst>
              <a:ext uri="{FF2B5EF4-FFF2-40B4-BE49-F238E27FC236}">
                <a16:creationId xmlns:a16="http://schemas.microsoft.com/office/drawing/2014/main" id="{A80FD8F8-8CFE-3441-84A6-D25A58B5F1EF}"/>
              </a:ext>
            </a:extLst>
          </p:cNvPr>
          <p:cNvSpPr>
            <a:spLocks noGrp="1"/>
          </p:cNvSpPr>
          <p:nvPr>
            <p:ph type="body" sz="quarter" idx="20"/>
          </p:nvPr>
        </p:nvSpPr>
        <p:spPr>
          <a:xfrm>
            <a:off x="3581400" y="4343400"/>
            <a:ext cx="5029200" cy="1981200"/>
          </a:xfrm>
        </p:spPr>
        <p:txBody>
          <a:bodyPr/>
          <a:lstStyle>
            <a:lvl1pPr marL="0" indent="0">
              <a:spcBef>
                <a:spcPts val="600"/>
              </a:spcBef>
              <a:buNone/>
              <a:defRPr sz="2000" b="0" i="0">
                <a:latin typeface="Open Sans Light" panose="020B0306030504020204" pitchFamily="34" charset="0"/>
                <a:ea typeface="Open Sans Light" panose="020B0306030504020204" pitchFamily="34" charset="0"/>
                <a:cs typeface="Open Sans Light" panose="020B0306030504020204" pitchFamily="34" charset="0"/>
              </a:defRPr>
            </a:lvl1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8" name="TextBox 7">
            <a:extLst>
              <a:ext uri="{FF2B5EF4-FFF2-40B4-BE49-F238E27FC236}">
                <a16:creationId xmlns:a16="http://schemas.microsoft.com/office/drawing/2014/main" id="{632EBDDC-7ED8-284C-AE15-24509455CB2A}"/>
              </a:ext>
            </a:extLst>
          </p:cNvPr>
          <p:cNvSpPr txBox="1"/>
          <p:nvPr userDrawn="1"/>
        </p:nvSpPr>
        <p:spPr>
          <a:xfrm>
            <a:off x="270885" y="0"/>
            <a:ext cx="2213235" cy="533400"/>
          </a:xfrm>
          <a:prstGeom prst="rect">
            <a:avLst/>
          </a:prstGeom>
          <a:noFill/>
        </p:spPr>
        <p:txBody>
          <a:bodyPr wrap="none" rtlCol="0" anchor="ctr">
            <a:noAutofit/>
          </a:bodyPr>
          <a:lstStyle/>
          <a:p>
            <a:pPr>
              <a:spcBef>
                <a:spcPts val="0"/>
              </a:spcBef>
            </a:pPr>
            <a:r>
              <a:rPr lang="en-US" sz="1200" b="1" i="0" spc="-40" baseline="0">
                <a:solidFill>
                  <a:schemeClr val="bg1"/>
                </a:solidFill>
                <a:latin typeface="Open Sans Extrabold" panose="020B0606030504020204" pitchFamily="34" charset="0"/>
                <a:ea typeface="Open Sans Extrabold" panose="020B0606030504020204" pitchFamily="34" charset="0"/>
                <a:cs typeface="Open Sans Extrabold" panose="020B0606030504020204" pitchFamily="34" charset="0"/>
              </a:rPr>
              <a:t>UNIVERSITY OF CINCINNATI |</a:t>
            </a:r>
          </a:p>
        </p:txBody>
      </p:sp>
      <p:sp>
        <p:nvSpPr>
          <p:cNvPr id="9" name="Text Placeholder 11">
            <a:extLst>
              <a:ext uri="{FF2B5EF4-FFF2-40B4-BE49-F238E27FC236}">
                <a16:creationId xmlns:a16="http://schemas.microsoft.com/office/drawing/2014/main" id="{C7090FA4-4A48-264E-B664-FF3E87558452}"/>
              </a:ext>
            </a:extLst>
          </p:cNvPr>
          <p:cNvSpPr>
            <a:spLocks noGrp="1"/>
          </p:cNvSpPr>
          <p:nvPr>
            <p:ph type="body" sz="quarter" idx="13" hasCustomPrompt="1"/>
          </p:nvPr>
        </p:nvSpPr>
        <p:spPr>
          <a:xfrm>
            <a:off x="2425700" y="0"/>
            <a:ext cx="3657600" cy="533400"/>
          </a:xfrm>
        </p:spPr>
        <p:txBody>
          <a:bodyPr wrap="none" anchor="ctr">
            <a:noAutofit/>
          </a:bodyPr>
          <a:lstStyle>
            <a:lvl1pPr marL="0" indent="0">
              <a:spcBef>
                <a:spcPts val="0"/>
              </a:spcBef>
              <a:buFontTx/>
              <a:buNone/>
              <a:defRPr sz="1200" b="1" i="0" cap="all" baseline="0">
                <a:solidFill>
                  <a:schemeClr val="bg1"/>
                </a:solidFill>
                <a:latin typeface="Open Sans Extrabold" panose="020B0606030504020204" pitchFamily="34" charset="0"/>
                <a:ea typeface="Open Sans Extrabold" panose="020B0606030504020204" pitchFamily="34" charset="0"/>
                <a:cs typeface="Open Sans Extrabold" panose="020B0606030504020204" pitchFamily="34" charset="0"/>
              </a:defRPr>
            </a:lvl1pPr>
            <a:lvl2pPr marL="457200" indent="0">
              <a:buFontTx/>
              <a:buNone/>
              <a:defRPr/>
            </a:lvl2pPr>
            <a:lvl3pPr marL="914400" indent="0">
              <a:buFontTx/>
              <a:buNone/>
              <a:defRPr/>
            </a:lvl3pPr>
            <a:lvl4pPr marL="1371600" indent="0">
              <a:buFontTx/>
              <a:buNone/>
              <a:defRPr/>
            </a:lvl4pPr>
            <a:lvl5pPr marL="1828800" indent="0">
              <a:buFontTx/>
              <a:buNone/>
              <a:defRPr/>
            </a:lvl5pPr>
          </a:lstStyle>
          <a:p>
            <a:pPr lvl="0"/>
            <a:r>
              <a:rPr lang="en-US"/>
              <a:t>UNIT NAME</a:t>
            </a:r>
          </a:p>
        </p:txBody>
      </p:sp>
    </p:spTree>
    <p:extLst>
      <p:ext uri="{BB962C8B-B14F-4D97-AF65-F5344CB8AC3E}">
        <p14:creationId xmlns:p14="http://schemas.microsoft.com/office/powerpoint/2010/main" val="1729653391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p14:dur="250">
        <p:fade/>
      </p:transition>
    </mc:Choice>
    <mc:Fallback xmlns="">
      <p:transition>
        <p:fade/>
      </p:transition>
    </mc:Fallback>
  </mc:AlternateContent>
</p:sldLayout>
</file>

<file path=ppt/slideLayouts/slideLayout10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3_Comparis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14" name="Picture 13">
            <a:extLst>
              <a:ext uri="{FF2B5EF4-FFF2-40B4-BE49-F238E27FC236}">
                <a16:creationId xmlns:a16="http://schemas.microsoft.com/office/drawing/2014/main" id="{512E869E-CF28-BC4D-8C1D-D6098FEDCE59}"/>
              </a:ext>
            </a:extLst>
          </p:cNvPr>
          <p:cNvPicPr>
            <a:picLocks noChangeAspect="1"/>
          </p:cNvPicPr>
          <p:nvPr userDrawn="1"/>
        </p:nvPicPr>
        <p:blipFill>
          <a:blip r:embed="rId2"/>
          <a:srcRect/>
          <a:stretch/>
        </p:blipFill>
        <p:spPr>
          <a:xfrm>
            <a:off x="4762" y="0"/>
            <a:ext cx="12182475" cy="6858000"/>
          </a:xfrm>
          <a:prstGeom prst="rect">
            <a:avLst/>
          </a:prstGeom>
        </p:spPr>
      </p:pic>
      <p:sp>
        <p:nvSpPr>
          <p:cNvPr id="2" name="Title 1">
            <a:extLst>
              <a:ext uri="{FF2B5EF4-FFF2-40B4-BE49-F238E27FC236}">
                <a16:creationId xmlns:a16="http://schemas.microsoft.com/office/drawing/2014/main" id="{1D13F798-DE75-214D-BA37-D9A48222CD21}"/>
              </a:ext>
            </a:extLst>
          </p:cNvPr>
          <p:cNvSpPr>
            <a:spLocks noGrp="1"/>
          </p:cNvSpPr>
          <p:nvPr>
            <p:ph type="title" hasCustomPrompt="1"/>
          </p:nvPr>
        </p:nvSpPr>
        <p:spPr>
          <a:xfrm>
            <a:off x="609600" y="762000"/>
            <a:ext cx="10975976" cy="914400"/>
          </a:xfrm>
        </p:spPr>
        <p:txBody>
          <a:bodyPr>
            <a:noAutofit/>
          </a:bodyPr>
          <a:lstStyle/>
          <a:p>
            <a:r>
              <a:rPr lang="en-US"/>
              <a:t>CLICK TO EDIT MASTER TITLE STYLE</a:t>
            </a:r>
          </a:p>
        </p:txBody>
      </p:sp>
      <p:sp>
        <p:nvSpPr>
          <p:cNvPr id="3" name="Text Placeholder 2">
            <a:extLst>
              <a:ext uri="{FF2B5EF4-FFF2-40B4-BE49-F238E27FC236}">
                <a16:creationId xmlns:a16="http://schemas.microsoft.com/office/drawing/2014/main" id="{6F5F7288-F9CB-A342-A656-93D832A181BC}"/>
              </a:ext>
            </a:extLst>
          </p:cNvPr>
          <p:cNvSpPr>
            <a:spLocks noGrp="1"/>
          </p:cNvSpPr>
          <p:nvPr>
            <p:ph type="body" idx="1" hasCustomPrompt="1"/>
          </p:nvPr>
        </p:nvSpPr>
        <p:spPr>
          <a:xfrm>
            <a:off x="609600" y="1828800"/>
            <a:ext cx="4800599" cy="685800"/>
          </a:xfrm>
        </p:spPr>
        <p:txBody>
          <a:bodyPr anchor="b">
            <a:noAutofit/>
          </a:bodyPr>
          <a:lstStyle>
            <a:lvl1pPr marL="0" indent="0">
              <a:buNone/>
              <a:defRPr sz="2400" b="1" cap="all" baseline="0">
                <a:solidFill>
                  <a:schemeClr val="accent1"/>
                </a:solidFill>
              </a:defRPr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4" name="Content Placeholder 3">
            <a:extLst>
              <a:ext uri="{FF2B5EF4-FFF2-40B4-BE49-F238E27FC236}">
                <a16:creationId xmlns:a16="http://schemas.microsoft.com/office/drawing/2014/main" id="{AACCF62F-1F7B-634A-A7ED-0023DFAE7970}"/>
              </a:ext>
            </a:extLst>
          </p:cNvPr>
          <p:cNvSpPr>
            <a:spLocks noGrp="1"/>
          </p:cNvSpPr>
          <p:nvPr>
            <p:ph sz="half" idx="2"/>
          </p:nvPr>
        </p:nvSpPr>
        <p:spPr>
          <a:xfrm>
            <a:off x="609600" y="2438400"/>
            <a:ext cx="4800600" cy="3962400"/>
          </a:xfrm>
        </p:spPr>
        <p:txBody>
          <a:bodyPr>
            <a:noAutofit/>
          </a:bodyPr>
          <a:lstStyle>
            <a:lvl1pPr marL="0" indent="0">
              <a:spcBef>
                <a:spcPts val="1800"/>
              </a:spcBef>
              <a:buNone/>
              <a:defRPr sz="1800" b="0" i="0">
                <a:solidFill>
                  <a:schemeClr val="tx1"/>
                </a:solidFill>
                <a:latin typeface="Gentium Book Basic" panose="02000503060000020004" pitchFamily="2" charset="77"/>
              </a:defRPr>
            </a:lvl1pPr>
            <a:lvl2pPr>
              <a:spcBef>
                <a:spcPts val="1200"/>
              </a:spcBef>
              <a:defRPr sz="1600" b="0" i="0">
                <a:solidFill>
                  <a:schemeClr val="tx1"/>
                </a:solidFill>
                <a:latin typeface="Open Sans Light" panose="020B0306030504020204" pitchFamily="34" charset="0"/>
                <a:ea typeface="Open Sans Light" panose="020B0306030504020204" pitchFamily="34" charset="0"/>
                <a:cs typeface="Open Sans Light" panose="020B0306030504020204" pitchFamily="34" charset="0"/>
              </a:defRPr>
            </a:lvl2pPr>
            <a:lvl3pPr>
              <a:spcBef>
                <a:spcPts val="1200"/>
              </a:spcBef>
              <a:defRPr sz="1400" b="0" i="0">
                <a:solidFill>
                  <a:schemeClr val="tx1"/>
                </a:solidFill>
                <a:latin typeface="Open Sans Light" panose="020B0306030504020204" pitchFamily="34" charset="0"/>
                <a:ea typeface="Open Sans Light" panose="020B0306030504020204" pitchFamily="34" charset="0"/>
                <a:cs typeface="Open Sans Light" panose="020B0306030504020204" pitchFamily="34" charset="0"/>
              </a:defRPr>
            </a:lvl3pPr>
            <a:lvl4pPr>
              <a:spcBef>
                <a:spcPts val="1200"/>
              </a:spcBef>
              <a:defRPr sz="1200" b="0" i="0">
                <a:solidFill>
                  <a:schemeClr val="tx1"/>
                </a:solidFill>
                <a:latin typeface="Open Sans Light" panose="020B0306030504020204" pitchFamily="34" charset="0"/>
                <a:ea typeface="Open Sans Light" panose="020B0306030504020204" pitchFamily="34" charset="0"/>
                <a:cs typeface="Open Sans Light" panose="020B0306030504020204" pitchFamily="34" charset="0"/>
              </a:defRPr>
            </a:lvl4pPr>
            <a:lvl5pPr>
              <a:spcBef>
                <a:spcPts val="1200"/>
              </a:spcBef>
              <a:defRPr sz="1200" b="0" i="0">
                <a:solidFill>
                  <a:schemeClr val="tx1"/>
                </a:solidFill>
                <a:latin typeface="Open Sans Light" panose="020B0306030504020204" pitchFamily="34" charset="0"/>
                <a:ea typeface="Open Sans Light" panose="020B0306030504020204" pitchFamily="34" charset="0"/>
                <a:cs typeface="Open Sans Light" panose="020B0306030504020204" pitchFamily="34" charset="0"/>
              </a:defRPr>
            </a:lvl5pPr>
          </a:lstStyle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8" name="Footer Placeholder 7">
            <a:extLst>
              <a:ext uri="{FF2B5EF4-FFF2-40B4-BE49-F238E27FC236}">
                <a16:creationId xmlns:a16="http://schemas.microsoft.com/office/drawing/2014/main" id="{6AB4EDC6-446D-3846-BC8A-9EE56E72C92D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>
            <a:noAutofit/>
          </a:bodyPr>
          <a:lstStyle>
            <a:lvl1pPr>
              <a:spcBef>
                <a:spcPts val="0"/>
              </a:spcBef>
              <a:defRPr/>
            </a:lvl1pPr>
          </a:lstStyle>
          <a:p>
            <a:r>
              <a:rPr lang="en-US"/>
              <a:t>optional title of presentation / section</a:t>
            </a:r>
          </a:p>
        </p:txBody>
      </p:sp>
      <p:sp>
        <p:nvSpPr>
          <p:cNvPr id="9" name="Slide Number Placeholder 8">
            <a:extLst>
              <a:ext uri="{FF2B5EF4-FFF2-40B4-BE49-F238E27FC236}">
                <a16:creationId xmlns:a16="http://schemas.microsoft.com/office/drawing/2014/main" id="{1D579FDF-4D8F-714C-B617-D2FF8EA4DD56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>
            <a:noAutofit/>
          </a:bodyPr>
          <a:lstStyle>
            <a:lvl1pPr>
              <a:spcBef>
                <a:spcPts val="0"/>
              </a:spcBef>
              <a:defRPr/>
            </a:lvl1pPr>
          </a:lstStyle>
          <a:p>
            <a:fld id="{4B8EE153-BF0C-9B4F-8512-164F9C8D6C2E}" type="slidenum">
              <a:rPr lang="en-US" smtClean="0"/>
              <a:pPr/>
              <a:t>‹#›</a:t>
            </a:fld>
            <a:endParaRPr lang="en-US"/>
          </a:p>
        </p:txBody>
      </p:sp>
      <p:sp>
        <p:nvSpPr>
          <p:cNvPr id="11" name="Text Placeholder 10">
            <a:extLst>
              <a:ext uri="{FF2B5EF4-FFF2-40B4-BE49-F238E27FC236}">
                <a16:creationId xmlns:a16="http://schemas.microsoft.com/office/drawing/2014/main" id="{CAF97B6F-B3DF-BB47-B7D0-F506C1B8B9CA}"/>
              </a:ext>
            </a:extLst>
          </p:cNvPr>
          <p:cNvSpPr>
            <a:spLocks noGrp="1"/>
          </p:cNvSpPr>
          <p:nvPr>
            <p:ph type="body" sz="quarter" idx="13"/>
          </p:nvPr>
        </p:nvSpPr>
        <p:spPr>
          <a:xfrm>
            <a:off x="5715000" y="5943600"/>
            <a:ext cx="5029200" cy="457200"/>
          </a:xfrm>
        </p:spPr>
        <p:txBody>
          <a:bodyPr>
            <a:noAutofit/>
          </a:bodyPr>
          <a:lstStyle>
            <a:lvl1pPr marL="0" indent="0">
              <a:spcBef>
                <a:spcPts val="600"/>
              </a:spcBef>
              <a:buNone/>
              <a:defRPr sz="800" b="1" i="0">
                <a:latin typeface="Open Sans Extrabold" panose="020B0606030504020204" pitchFamily="34" charset="0"/>
                <a:ea typeface="Open Sans Extrabold" panose="020B0606030504020204" pitchFamily="34" charset="0"/>
                <a:cs typeface="Open Sans Extrabold" panose="020B0606030504020204" pitchFamily="34" charset="0"/>
              </a:defRPr>
            </a:lvl1pPr>
            <a:lvl2pPr marL="457200" indent="0">
              <a:buNone/>
              <a:defRPr/>
            </a:lvl2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18" name="Picture Placeholder 17">
            <a:extLst>
              <a:ext uri="{FF2B5EF4-FFF2-40B4-BE49-F238E27FC236}">
                <a16:creationId xmlns:a16="http://schemas.microsoft.com/office/drawing/2014/main" id="{C1A5BBC0-ABD0-F846-B427-C21B2BD8D98F}"/>
              </a:ext>
            </a:extLst>
          </p:cNvPr>
          <p:cNvSpPr>
            <a:spLocks noGrp="1"/>
          </p:cNvSpPr>
          <p:nvPr>
            <p:ph type="pic" sz="quarter" idx="14"/>
          </p:nvPr>
        </p:nvSpPr>
        <p:spPr>
          <a:xfrm>
            <a:off x="5791200" y="1752600"/>
            <a:ext cx="4876800" cy="4114800"/>
          </a:xfrm>
          <a:solidFill>
            <a:srgbClr val="FF01FF"/>
          </a:solidFill>
        </p:spPr>
        <p:txBody>
          <a:bodyPr anchor="ctr">
            <a:noAutofit/>
          </a:bodyPr>
          <a:lstStyle>
            <a:lvl1pPr marL="0" indent="0" algn="ctr">
              <a:buNone/>
              <a:defRPr sz="2000">
                <a:solidFill>
                  <a:schemeClr val="bg1"/>
                </a:solidFill>
              </a:defRPr>
            </a:lvl1pPr>
          </a:lstStyle>
          <a:p>
            <a:r>
              <a:rPr lang="en-US"/>
              <a:t>Click icon to add picture</a:t>
            </a:r>
          </a:p>
        </p:txBody>
      </p:sp>
      <p:sp>
        <p:nvSpPr>
          <p:cNvPr id="13" name="TextBox 12">
            <a:extLst>
              <a:ext uri="{FF2B5EF4-FFF2-40B4-BE49-F238E27FC236}">
                <a16:creationId xmlns:a16="http://schemas.microsoft.com/office/drawing/2014/main" id="{39BE4156-B6D8-AC4B-8348-82665A390E59}"/>
              </a:ext>
            </a:extLst>
          </p:cNvPr>
          <p:cNvSpPr txBox="1"/>
          <p:nvPr userDrawn="1"/>
        </p:nvSpPr>
        <p:spPr>
          <a:xfrm>
            <a:off x="270885" y="0"/>
            <a:ext cx="2213235" cy="533400"/>
          </a:xfrm>
          <a:prstGeom prst="rect">
            <a:avLst/>
          </a:prstGeom>
          <a:noFill/>
        </p:spPr>
        <p:txBody>
          <a:bodyPr wrap="none" rtlCol="0" anchor="ctr">
            <a:noAutofit/>
          </a:bodyPr>
          <a:lstStyle/>
          <a:p>
            <a:pPr>
              <a:spcBef>
                <a:spcPts val="0"/>
              </a:spcBef>
            </a:pPr>
            <a:r>
              <a:rPr lang="en-US" sz="1200" b="1" i="0" spc="-40" baseline="0">
                <a:solidFill>
                  <a:schemeClr val="bg1"/>
                </a:solidFill>
                <a:latin typeface="Open Sans Extrabold" panose="020B0606030504020204" pitchFamily="34" charset="0"/>
                <a:ea typeface="Open Sans Extrabold" panose="020B0606030504020204" pitchFamily="34" charset="0"/>
                <a:cs typeface="Open Sans Extrabold" panose="020B0606030504020204" pitchFamily="34" charset="0"/>
              </a:rPr>
              <a:t>UNIVERSITY OF CINCINNATI |</a:t>
            </a:r>
          </a:p>
        </p:txBody>
      </p:sp>
      <p:sp>
        <p:nvSpPr>
          <p:cNvPr id="15" name="Text Placeholder 11">
            <a:extLst>
              <a:ext uri="{FF2B5EF4-FFF2-40B4-BE49-F238E27FC236}">
                <a16:creationId xmlns:a16="http://schemas.microsoft.com/office/drawing/2014/main" id="{E71D058B-FB75-C64D-A67B-4A24F79B54EB}"/>
              </a:ext>
            </a:extLst>
          </p:cNvPr>
          <p:cNvSpPr>
            <a:spLocks noGrp="1"/>
          </p:cNvSpPr>
          <p:nvPr>
            <p:ph type="body" sz="quarter" idx="15" hasCustomPrompt="1"/>
          </p:nvPr>
        </p:nvSpPr>
        <p:spPr>
          <a:xfrm>
            <a:off x="2425700" y="0"/>
            <a:ext cx="3657600" cy="533400"/>
          </a:xfrm>
        </p:spPr>
        <p:txBody>
          <a:bodyPr wrap="none" anchor="ctr">
            <a:noAutofit/>
          </a:bodyPr>
          <a:lstStyle>
            <a:lvl1pPr marL="0" indent="0">
              <a:spcBef>
                <a:spcPts val="0"/>
              </a:spcBef>
              <a:buFontTx/>
              <a:buNone/>
              <a:defRPr sz="1200" b="1" i="0" cap="all" baseline="0">
                <a:solidFill>
                  <a:schemeClr val="bg1"/>
                </a:solidFill>
                <a:latin typeface="Open Sans Extrabold" panose="020B0606030504020204" pitchFamily="34" charset="0"/>
                <a:ea typeface="Open Sans Extrabold" panose="020B0606030504020204" pitchFamily="34" charset="0"/>
                <a:cs typeface="Open Sans Extrabold" panose="020B0606030504020204" pitchFamily="34" charset="0"/>
              </a:defRPr>
            </a:lvl1pPr>
            <a:lvl2pPr marL="457200" indent="0">
              <a:buFontTx/>
              <a:buNone/>
              <a:defRPr/>
            </a:lvl2pPr>
            <a:lvl3pPr marL="914400" indent="0">
              <a:buFontTx/>
              <a:buNone/>
              <a:defRPr/>
            </a:lvl3pPr>
            <a:lvl4pPr marL="1371600" indent="0">
              <a:buFontTx/>
              <a:buNone/>
              <a:defRPr/>
            </a:lvl4pPr>
            <a:lvl5pPr marL="1828800" indent="0">
              <a:buFontTx/>
              <a:buNone/>
              <a:defRPr/>
            </a:lvl5pPr>
          </a:lstStyle>
          <a:p>
            <a:pPr lvl="0"/>
            <a:r>
              <a:rPr lang="en-US"/>
              <a:t>UNIT NAME</a:t>
            </a:r>
          </a:p>
        </p:txBody>
      </p:sp>
    </p:spTree>
    <p:extLst>
      <p:ext uri="{BB962C8B-B14F-4D97-AF65-F5344CB8AC3E}">
        <p14:creationId xmlns:p14="http://schemas.microsoft.com/office/powerpoint/2010/main" val="3951598256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p14:dur="250">
        <p:fade/>
      </p:transition>
    </mc:Choice>
    <mc:Fallback xmlns="">
      <p:transition>
        <p:fade/>
      </p:transition>
    </mc:Fallback>
  </mc:AlternateContent>
</p:sldLayout>
</file>

<file path=ppt/slideLayouts/slideLayout11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4_Comparis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8" name="Footer Placeholder 7">
            <a:extLst>
              <a:ext uri="{FF2B5EF4-FFF2-40B4-BE49-F238E27FC236}">
                <a16:creationId xmlns:a16="http://schemas.microsoft.com/office/drawing/2014/main" id="{6AB4EDC6-446D-3846-BC8A-9EE56E72C92D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 wrap="none">
            <a:noAutofit/>
          </a:bodyPr>
          <a:lstStyle>
            <a:lvl1pPr>
              <a:spcBef>
                <a:spcPts val="0"/>
              </a:spcBef>
              <a:defRPr/>
            </a:lvl1pPr>
          </a:lstStyle>
          <a:p>
            <a:r>
              <a:rPr lang="en-US"/>
              <a:t>optional title of presentation / section</a:t>
            </a:r>
          </a:p>
        </p:txBody>
      </p:sp>
      <p:sp>
        <p:nvSpPr>
          <p:cNvPr id="9" name="Slide Number Placeholder 8">
            <a:extLst>
              <a:ext uri="{FF2B5EF4-FFF2-40B4-BE49-F238E27FC236}">
                <a16:creationId xmlns:a16="http://schemas.microsoft.com/office/drawing/2014/main" id="{1D579FDF-4D8F-714C-B617-D2FF8EA4DD56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 wrap="none">
            <a:noAutofit/>
          </a:bodyPr>
          <a:lstStyle>
            <a:lvl1pPr>
              <a:spcBef>
                <a:spcPts val="0"/>
              </a:spcBef>
              <a:defRPr/>
            </a:lvl1pPr>
          </a:lstStyle>
          <a:p>
            <a:fld id="{4B8EE153-BF0C-9B4F-8512-164F9C8D6C2E}" type="slidenum">
              <a:rPr lang="en-US" smtClean="0"/>
              <a:pPr/>
              <a:t>‹#›</a:t>
            </a:fld>
            <a:endParaRPr lang="en-US"/>
          </a:p>
        </p:txBody>
      </p:sp>
      <p:sp>
        <p:nvSpPr>
          <p:cNvPr id="11" name="Text Placeholder 10">
            <a:extLst>
              <a:ext uri="{FF2B5EF4-FFF2-40B4-BE49-F238E27FC236}">
                <a16:creationId xmlns:a16="http://schemas.microsoft.com/office/drawing/2014/main" id="{CAF97B6F-B3DF-BB47-B7D0-F506C1B8B9CA}"/>
              </a:ext>
            </a:extLst>
          </p:cNvPr>
          <p:cNvSpPr>
            <a:spLocks noGrp="1"/>
          </p:cNvSpPr>
          <p:nvPr>
            <p:ph type="body" sz="quarter" idx="13"/>
          </p:nvPr>
        </p:nvSpPr>
        <p:spPr>
          <a:xfrm>
            <a:off x="304800" y="5943600"/>
            <a:ext cx="11582400" cy="457200"/>
          </a:xfrm>
        </p:spPr>
        <p:txBody>
          <a:bodyPr>
            <a:noAutofit/>
          </a:bodyPr>
          <a:lstStyle>
            <a:lvl1pPr marL="0" indent="0">
              <a:spcBef>
                <a:spcPts val="600"/>
              </a:spcBef>
              <a:buNone/>
              <a:defRPr sz="800" b="1" i="0">
                <a:latin typeface="Open Sans Extrabold" panose="020B0606030504020204" pitchFamily="34" charset="0"/>
                <a:ea typeface="Open Sans Extrabold" panose="020B0606030504020204" pitchFamily="34" charset="0"/>
                <a:cs typeface="Open Sans Extrabold" panose="020B0606030504020204" pitchFamily="34" charset="0"/>
              </a:defRPr>
            </a:lvl1pPr>
            <a:lvl2pPr marL="457200" indent="0">
              <a:buNone/>
              <a:defRPr/>
            </a:lvl2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18" name="Picture Placeholder 17">
            <a:extLst>
              <a:ext uri="{FF2B5EF4-FFF2-40B4-BE49-F238E27FC236}">
                <a16:creationId xmlns:a16="http://schemas.microsoft.com/office/drawing/2014/main" id="{C1A5BBC0-ABD0-F846-B427-C21B2BD8D98F}"/>
              </a:ext>
            </a:extLst>
          </p:cNvPr>
          <p:cNvSpPr>
            <a:spLocks noGrp="1"/>
          </p:cNvSpPr>
          <p:nvPr>
            <p:ph type="pic" sz="quarter" idx="14"/>
          </p:nvPr>
        </p:nvSpPr>
        <p:spPr>
          <a:xfrm>
            <a:off x="0" y="533400"/>
            <a:ext cx="12192000" cy="5334000"/>
          </a:xfrm>
          <a:solidFill>
            <a:srgbClr val="FF01FF"/>
          </a:solidFill>
        </p:spPr>
        <p:txBody>
          <a:bodyPr anchor="ctr">
            <a:noAutofit/>
          </a:bodyPr>
          <a:lstStyle>
            <a:lvl1pPr marL="0" indent="0" algn="ctr">
              <a:buNone/>
              <a:defRPr sz="2000">
                <a:solidFill>
                  <a:schemeClr val="bg1"/>
                </a:solidFill>
              </a:defRPr>
            </a:lvl1pPr>
          </a:lstStyle>
          <a:p>
            <a:r>
              <a:rPr lang="en-US"/>
              <a:t>Click icon to add picture</a:t>
            </a:r>
          </a:p>
        </p:txBody>
      </p:sp>
      <p:sp>
        <p:nvSpPr>
          <p:cNvPr id="12" name="Text Placeholder 11">
            <a:extLst>
              <a:ext uri="{FF2B5EF4-FFF2-40B4-BE49-F238E27FC236}">
                <a16:creationId xmlns:a16="http://schemas.microsoft.com/office/drawing/2014/main" id="{73F6ACB0-9DC9-9B40-8E03-EF7E500386FA}"/>
              </a:ext>
            </a:extLst>
          </p:cNvPr>
          <p:cNvSpPr>
            <a:spLocks noGrp="1"/>
          </p:cNvSpPr>
          <p:nvPr>
            <p:ph type="body" sz="quarter" idx="15" hasCustomPrompt="1"/>
          </p:nvPr>
        </p:nvSpPr>
        <p:spPr>
          <a:xfrm>
            <a:off x="2425700" y="0"/>
            <a:ext cx="3657600" cy="533400"/>
          </a:xfrm>
        </p:spPr>
        <p:txBody>
          <a:bodyPr wrap="none" anchor="ctr">
            <a:noAutofit/>
          </a:bodyPr>
          <a:lstStyle>
            <a:lvl1pPr marL="0" indent="0">
              <a:spcBef>
                <a:spcPts val="0"/>
              </a:spcBef>
              <a:buFontTx/>
              <a:buNone/>
              <a:defRPr sz="1200" b="1" i="0" cap="all" baseline="0">
                <a:solidFill>
                  <a:schemeClr val="bg1"/>
                </a:solidFill>
                <a:latin typeface="Open Sans Extrabold" panose="020B0606030504020204" pitchFamily="34" charset="0"/>
                <a:ea typeface="Open Sans Extrabold" panose="020B0606030504020204" pitchFamily="34" charset="0"/>
                <a:cs typeface="Open Sans Extrabold" panose="020B0606030504020204" pitchFamily="34" charset="0"/>
              </a:defRPr>
            </a:lvl1pPr>
            <a:lvl2pPr marL="457200" indent="0">
              <a:buFontTx/>
              <a:buNone/>
              <a:defRPr/>
            </a:lvl2pPr>
            <a:lvl3pPr marL="914400" indent="0">
              <a:buFontTx/>
              <a:buNone/>
              <a:defRPr/>
            </a:lvl3pPr>
            <a:lvl4pPr marL="1371600" indent="0">
              <a:buFontTx/>
              <a:buNone/>
              <a:defRPr/>
            </a:lvl4pPr>
            <a:lvl5pPr marL="1828800" indent="0">
              <a:buFontTx/>
              <a:buNone/>
              <a:defRPr/>
            </a:lvl5pPr>
          </a:lstStyle>
          <a:p>
            <a:pPr lvl="0"/>
            <a:r>
              <a:rPr lang="en-US"/>
              <a:t>UNIT NAME</a:t>
            </a:r>
          </a:p>
        </p:txBody>
      </p:sp>
    </p:spTree>
    <p:extLst>
      <p:ext uri="{BB962C8B-B14F-4D97-AF65-F5344CB8AC3E}">
        <p14:creationId xmlns:p14="http://schemas.microsoft.com/office/powerpoint/2010/main" val="2635120802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p14:dur="250">
        <p:fade/>
      </p:transition>
    </mc:Choice>
    <mc:Fallback xmlns="">
      <p:transition>
        <p:fade/>
      </p:transition>
    </mc:Fallback>
  </mc:AlternateContent>
</p:sldLayout>
</file>

<file path=ppt/slideLayouts/slideLayout12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5_Comparis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8" name="Picture Placeholder 17">
            <a:extLst>
              <a:ext uri="{FF2B5EF4-FFF2-40B4-BE49-F238E27FC236}">
                <a16:creationId xmlns:a16="http://schemas.microsoft.com/office/drawing/2014/main" id="{C1A5BBC0-ABD0-F846-B427-C21B2BD8D98F}"/>
              </a:ext>
            </a:extLst>
          </p:cNvPr>
          <p:cNvSpPr>
            <a:spLocks noGrp="1"/>
          </p:cNvSpPr>
          <p:nvPr>
            <p:ph type="pic" sz="quarter" idx="14"/>
          </p:nvPr>
        </p:nvSpPr>
        <p:spPr>
          <a:xfrm>
            <a:off x="0" y="533401"/>
            <a:ext cx="5638800" cy="6324600"/>
          </a:xfrm>
          <a:solidFill>
            <a:srgbClr val="FF01FF"/>
          </a:solidFill>
        </p:spPr>
        <p:txBody>
          <a:bodyPr anchor="ctr">
            <a:noAutofit/>
          </a:bodyPr>
          <a:lstStyle>
            <a:lvl1pPr marL="0" indent="0" algn="ctr">
              <a:buNone/>
              <a:defRPr sz="2000">
                <a:solidFill>
                  <a:schemeClr val="bg1"/>
                </a:solidFill>
              </a:defRPr>
            </a:lvl1pPr>
          </a:lstStyle>
          <a:p>
            <a:r>
              <a:rPr lang="en-US"/>
              <a:t>Click icon to add picture</a:t>
            </a:r>
          </a:p>
        </p:txBody>
      </p:sp>
      <p:sp>
        <p:nvSpPr>
          <p:cNvPr id="2" name="Title 1">
            <a:extLst>
              <a:ext uri="{FF2B5EF4-FFF2-40B4-BE49-F238E27FC236}">
                <a16:creationId xmlns:a16="http://schemas.microsoft.com/office/drawing/2014/main" id="{1D13F798-DE75-214D-BA37-D9A48222CD21}"/>
              </a:ext>
            </a:extLst>
          </p:cNvPr>
          <p:cNvSpPr>
            <a:spLocks noGrp="1"/>
          </p:cNvSpPr>
          <p:nvPr>
            <p:ph type="title" hasCustomPrompt="1"/>
          </p:nvPr>
        </p:nvSpPr>
        <p:spPr>
          <a:xfrm>
            <a:off x="609600" y="762000"/>
            <a:ext cx="4419600" cy="914400"/>
          </a:xfrm>
        </p:spPr>
        <p:txBody>
          <a:bodyPr>
            <a:noAutofit/>
          </a:bodyPr>
          <a:lstStyle>
            <a:lvl1pPr algn="ctr">
              <a:defRPr>
                <a:solidFill>
                  <a:schemeClr val="bg1"/>
                </a:solidFill>
              </a:defRPr>
            </a:lvl1pPr>
          </a:lstStyle>
          <a:p>
            <a:r>
              <a:rPr lang="en-US"/>
              <a:t>CLICK TO EDIT MASTER TITLE STYLE</a:t>
            </a:r>
          </a:p>
        </p:txBody>
      </p:sp>
      <p:sp>
        <p:nvSpPr>
          <p:cNvPr id="3" name="Text Placeholder 2">
            <a:extLst>
              <a:ext uri="{FF2B5EF4-FFF2-40B4-BE49-F238E27FC236}">
                <a16:creationId xmlns:a16="http://schemas.microsoft.com/office/drawing/2014/main" id="{6F5F7288-F9CB-A342-A656-93D832A181BC}"/>
              </a:ext>
            </a:extLst>
          </p:cNvPr>
          <p:cNvSpPr>
            <a:spLocks noGrp="1"/>
          </p:cNvSpPr>
          <p:nvPr>
            <p:ph type="body" idx="1" hasCustomPrompt="1"/>
          </p:nvPr>
        </p:nvSpPr>
        <p:spPr>
          <a:xfrm>
            <a:off x="8382000" y="1524000"/>
            <a:ext cx="3200399" cy="533400"/>
          </a:xfrm>
        </p:spPr>
        <p:txBody>
          <a:bodyPr anchor="b">
            <a:noAutofit/>
          </a:bodyPr>
          <a:lstStyle>
            <a:lvl1pPr marL="0" indent="0">
              <a:spcBef>
                <a:spcPts val="0"/>
              </a:spcBef>
              <a:buNone/>
              <a:defRPr sz="1600" b="1" i="0">
                <a:solidFill>
                  <a:schemeClr val="tx1"/>
                </a:solidFill>
                <a:latin typeface="Open Sans Semibold" panose="020B0606030504020204" pitchFamily="34" charset="0"/>
                <a:ea typeface="Open Sans Semibold" panose="020B0606030504020204" pitchFamily="34" charset="0"/>
                <a:cs typeface="Open Sans Semibold" panose="020B0606030504020204" pitchFamily="34" charset="0"/>
              </a:defRPr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/>
              <a:t>Stat header title</a:t>
            </a:r>
          </a:p>
        </p:txBody>
      </p:sp>
      <p:sp>
        <p:nvSpPr>
          <p:cNvPr id="8" name="Footer Placeholder 7">
            <a:extLst>
              <a:ext uri="{FF2B5EF4-FFF2-40B4-BE49-F238E27FC236}">
                <a16:creationId xmlns:a16="http://schemas.microsoft.com/office/drawing/2014/main" id="{6AB4EDC6-446D-3846-BC8A-9EE56E72C92D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 wrap="none">
            <a:noAutofit/>
          </a:bodyPr>
          <a:lstStyle>
            <a:lvl1pPr>
              <a:spcBef>
                <a:spcPts val="0"/>
              </a:spcBef>
              <a:defRPr/>
            </a:lvl1pPr>
          </a:lstStyle>
          <a:p>
            <a:r>
              <a:rPr lang="en-US"/>
              <a:t>optional title of presentation / section</a:t>
            </a:r>
          </a:p>
        </p:txBody>
      </p:sp>
      <p:sp>
        <p:nvSpPr>
          <p:cNvPr id="9" name="Slide Number Placeholder 8">
            <a:extLst>
              <a:ext uri="{FF2B5EF4-FFF2-40B4-BE49-F238E27FC236}">
                <a16:creationId xmlns:a16="http://schemas.microsoft.com/office/drawing/2014/main" id="{1D579FDF-4D8F-714C-B617-D2FF8EA4DD56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 wrap="none">
            <a:noAutofit/>
          </a:bodyPr>
          <a:lstStyle>
            <a:lvl1pPr>
              <a:spcBef>
                <a:spcPts val="0"/>
              </a:spcBef>
              <a:defRPr/>
            </a:lvl1pPr>
          </a:lstStyle>
          <a:p>
            <a:fld id="{4B8EE153-BF0C-9B4F-8512-164F9C8D6C2E}" type="slidenum">
              <a:rPr lang="en-US" smtClean="0"/>
              <a:pPr/>
              <a:t>‹#›</a:t>
            </a:fld>
            <a:endParaRPr lang="en-US"/>
          </a:p>
        </p:txBody>
      </p:sp>
      <p:sp>
        <p:nvSpPr>
          <p:cNvPr id="15" name="Text Placeholder 2">
            <a:extLst>
              <a:ext uri="{FF2B5EF4-FFF2-40B4-BE49-F238E27FC236}">
                <a16:creationId xmlns:a16="http://schemas.microsoft.com/office/drawing/2014/main" id="{9BD163EB-DEF1-7448-899A-6ECE8DBA1821}"/>
              </a:ext>
            </a:extLst>
          </p:cNvPr>
          <p:cNvSpPr>
            <a:spLocks noGrp="1"/>
          </p:cNvSpPr>
          <p:nvPr>
            <p:ph type="body" idx="18" hasCustomPrompt="1"/>
          </p:nvPr>
        </p:nvSpPr>
        <p:spPr>
          <a:xfrm>
            <a:off x="8382000" y="4038600"/>
            <a:ext cx="3200399" cy="533400"/>
          </a:xfrm>
        </p:spPr>
        <p:txBody>
          <a:bodyPr anchor="b">
            <a:noAutofit/>
          </a:bodyPr>
          <a:lstStyle>
            <a:lvl1pPr marL="0" indent="0">
              <a:spcBef>
                <a:spcPts val="0"/>
              </a:spcBef>
              <a:buNone/>
              <a:defRPr sz="1600" b="1" i="0">
                <a:solidFill>
                  <a:schemeClr val="tx1"/>
                </a:solidFill>
                <a:latin typeface="Open Sans Semibold" panose="020B0606030504020204" pitchFamily="34" charset="0"/>
                <a:ea typeface="Open Sans Semibold" panose="020B0606030504020204" pitchFamily="34" charset="0"/>
                <a:cs typeface="Open Sans Semibold" panose="020B0606030504020204" pitchFamily="34" charset="0"/>
              </a:defRPr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/>
              <a:t>Stat header/title</a:t>
            </a:r>
          </a:p>
        </p:txBody>
      </p:sp>
      <p:sp>
        <p:nvSpPr>
          <p:cNvPr id="7" name="Text Placeholder 6">
            <a:extLst>
              <a:ext uri="{FF2B5EF4-FFF2-40B4-BE49-F238E27FC236}">
                <a16:creationId xmlns:a16="http://schemas.microsoft.com/office/drawing/2014/main" id="{BB53A4DF-9D61-6C47-8614-8899D693F565}"/>
              </a:ext>
            </a:extLst>
          </p:cNvPr>
          <p:cNvSpPr>
            <a:spLocks noGrp="1"/>
          </p:cNvSpPr>
          <p:nvPr>
            <p:ph type="body" sz="quarter" idx="20"/>
          </p:nvPr>
        </p:nvSpPr>
        <p:spPr>
          <a:xfrm>
            <a:off x="8382000" y="1981200"/>
            <a:ext cx="3200400" cy="1371600"/>
          </a:xfrm>
        </p:spPr>
        <p:txBody>
          <a:bodyPr/>
          <a:lstStyle>
            <a:lvl1pPr marL="0" indent="0">
              <a:spcBef>
                <a:spcPts val="600"/>
              </a:spcBef>
              <a:buNone/>
              <a:defRPr sz="1400" b="0" i="0">
                <a:latin typeface="Open Sans Light" panose="020B0306030504020204" pitchFamily="34" charset="0"/>
                <a:ea typeface="Open Sans Light" panose="020B0306030504020204" pitchFamily="34" charset="0"/>
                <a:cs typeface="Open Sans Light" panose="020B0306030504020204" pitchFamily="34" charset="0"/>
              </a:defRPr>
            </a:lvl1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19" name="Text Placeholder 6">
            <a:extLst>
              <a:ext uri="{FF2B5EF4-FFF2-40B4-BE49-F238E27FC236}">
                <a16:creationId xmlns:a16="http://schemas.microsoft.com/office/drawing/2014/main" id="{8B2D83CA-31F3-F342-BAD2-4119974EB026}"/>
              </a:ext>
            </a:extLst>
          </p:cNvPr>
          <p:cNvSpPr>
            <a:spLocks noGrp="1"/>
          </p:cNvSpPr>
          <p:nvPr>
            <p:ph type="body" sz="quarter" idx="21"/>
          </p:nvPr>
        </p:nvSpPr>
        <p:spPr>
          <a:xfrm>
            <a:off x="8382000" y="4495800"/>
            <a:ext cx="3200400" cy="1371600"/>
          </a:xfrm>
        </p:spPr>
        <p:txBody>
          <a:bodyPr/>
          <a:lstStyle>
            <a:lvl1pPr marL="0" indent="0">
              <a:spcBef>
                <a:spcPts val="600"/>
              </a:spcBef>
              <a:buNone/>
              <a:defRPr sz="1400" b="0" i="0">
                <a:latin typeface="Open Sans Light" panose="020B0306030504020204" pitchFamily="34" charset="0"/>
                <a:ea typeface="Open Sans Light" panose="020B0306030504020204" pitchFamily="34" charset="0"/>
                <a:cs typeface="Open Sans Light" panose="020B0306030504020204" pitchFamily="34" charset="0"/>
              </a:defRPr>
            </a:lvl1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16" name="Text Placeholder 11">
            <a:extLst>
              <a:ext uri="{FF2B5EF4-FFF2-40B4-BE49-F238E27FC236}">
                <a16:creationId xmlns:a16="http://schemas.microsoft.com/office/drawing/2014/main" id="{5029DE03-F5A5-FC42-965E-42F966EFB9A6}"/>
              </a:ext>
            </a:extLst>
          </p:cNvPr>
          <p:cNvSpPr>
            <a:spLocks noGrp="1"/>
          </p:cNvSpPr>
          <p:nvPr>
            <p:ph type="body" sz="quarter" idx="13" hasCustomPrompt="1"/>
          </p:nvPr>
        </p:nvSpPr>
        <p:spPr>
          <a:xfrm>
            <a:off x="2425700" y="0"/>
            <a:ext cx="3657600" cy="533400"/>
          </a:xfrm>
        </p:spPr>
        <p:txBody>
          <a:bodyPr wrap="none" anchor="ctr">
            <a:noAutofit/>
          </a:bodyPr>
          <a:lstStyle>
            <a:lvl1pPr marL="0" indent="0">
              <a:spcBef>
                <a:spcPts val="0"/>
              </a:spcBef>
              <a:buFontTx/>
              <a:buNone/>
              <a:defRPr sz="1200" b="1" i="0" cap="all" baseline="0">
                <a:solidFill>
                  <a:schemeClr val="bg1"/>
                </a:solidFill>
                <a:latin typeface="Open Sans Extrabold" panose="020B0606030504020204" pitchFamily="34" charset="0"/>
                <a:ea typeface="Open Sans Extrabold" panose="020B0606030504020204" pitchFamily="34" charset="0"/>
                <a:cs typeface="Open Sans Extrabold" panose="020B0606030504020204" pitchFamily="34" charset="0"/>
              </a:defRPr>
            </a:lvl1pPr>
            <a:lvl2pPr marL="457200" indent="0">
              <a:buFontTx/>
              <a:buNone/>
              <a:defRPr/>
            </a:lvl2pPr>
            <a:lvl3pPr marL="914400" indent="0">
              <a:buFontTx/>
              <a:buNone/>
              <a:defRPr/>
            </a:lvl3pPr>
            <a:lvl4pPr marL="1371600" indent="0">
              <a:buFontTx/>
              <a:buNone/>
              <a:defRPr/>
            </a:lvl4pPr>
            <a:lvl5pPr marL="1828800" indent="0">
              <a:buFontTx/>
              <a:buNone/>
              <a:defRPr/>
            </a:lvl5pPr>
          </a:lstStyle>
          <a:p>
            <a:pPr lvl="0"/>
            <a:r>
              <a:rPr lang="en-US"/>
              <a:t>UNIT NAME</a:t>
            </a:r>
          </a:p>
        </p:txBody>
      </p:sp>
      <p:sp>
        <p:nvSpPr>
          <p:cNvPr id="12" name="Picture Placeholder 17">
            <a:extLst>
              <a:ext uri="{FF2B5EF4-FFF2-40B4-BE49-F238E27FC236}">
                <a16:creationId xmlns:a16="http://schemas.microsoft.com/office/drawing/2014/main" id="{F2923F87-B0CD-4E46-AFF2-05E81CB56A55}"/>
              </a:ext>
            </a:extLst>
          </p:cNvPr>
          <p:cNvSpPr>
            <a:spLocks noGrp="1"/>
          </p:cNvSpPr>
          <p:nvPr>
            <p:ph type="pic" sz="quarter" idx="16"/>
          </p:nvPr>
        </p:nvSpPr>
        <p:spPr>
          <a:xfrm>
            <a:off x="6553200" y="1524000"/>
            <a:ext cx="1828800" cy="1828800"/>
          </a:xfrm>
          <a:solidFill>
            <a:srgbClr val="FF01FF"/>
          </a:solidFill>
        </p:spPr>
        <p:txBody>
          <a:bodyPr anchor="ctr">
            <a:noAutofit/>
          </a:bodyPr>
          <a:lstStyle>
            <a:lvl1pPr marL="0" indent="0" algn="ctr">
              <a:buNone/>
              <a:defRPr sz="2000">
                <a:solidFill>
                  <a:schemeClr val="bg1"/>
                </a:solidFill>
              </a:defRPr>
            </a:lvl1pPr>
          </a:lstStyle>
          <a:p>
            <a:r>
              <a:rPr lang="en-US"/>
              <a:t>Click icon to add picture</a:t>
            </a:r>
          </a:p>
        </p:txBody>
      </p:sp>
      <p:sp>
        <p:nvSpPr>
          <p:cNvPr id="13" name="Picture Placeholder 17">
            <a:extLst>
              <a:ext uri="{FF2B5EF4-FFF2-40B4-BE49-F238E27FC236}">
                <a16:creationId xmlns:a16="http://schemas.microsoft.com/office/drawing/2014/main" id="{3F5E2424-2414-9741-93BB-8481043950B5}"/>
              </a:ext>
            </a:extLst>
          </p:cNvPr>
          <p:cNvSpPr>
            <a:spLocks noGrp="1"/>
          </p:cNvSpPr>
          <p:nvPr>
            <p:ph type="pic" sz="quarter" idx="17"/>
          </p:nvPr>
        </p:nvSpPr>
        <p:spPr>
          <a:xfrm>
            <a:off x="6553200" y="4038600"/>
            <a:ext cx="1828800" cy="1828800"/>
          </a:xfrm>
          <a:solidFill>
            <a:srgbClr val="FF01FF"/>
          </a:solidFill>
        </p:spPr>
        <p:txBody>
          <a:bodyPr anchor="ctr">
            <a:noAutofit/>
          </a:bodyPr>
          <a:lstStyle>
            <a:lvl1pPr marL="0" indent="0" algn="ctr">
              <a:buNone/>
              <a:defRPr sz="2000">
                <a:solidFill>
                  <a:schemeClr val="bg1"/>
                </a:solidFill>
              </a:defRPr>
            </a:lvl1pPr>
          </a:lstStyle>
          <a:p>
            <a:r>
              <a:rPr lang="en-US"/>
              <a:t>Click icon to add picture</a:t>
            </a:r>
          </a:p>
        </p:txBody>
      </p:sp>
    </p:spTree>
    <p:extLst>
      <p:ext uri="{BB962C8B-B14F-4D97-AF65-F5344CB8AC3E}">
        <p14:creationId xmlns:p14="http://schemas.microsoft.com/office/powerpoint/2010/main" val="2158725917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p14:dur="250">
        <p:fade/>
      </p:transition>
    </mc:Choice>
    <mc:Fallback xmlns="">
      <p:transition>
        <p:fade/>
      </p:transition>
    </mc:Fallback>
  </mc:AlternateContent>
</p:sldLayout>
</file>

<file path=ppt/slideLayouts/slideLayout13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6_Comparis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1D13F798-DE75-214D-BA37-D9A48222CD21}"/>
              </a:ext>
            </a:extLst>
          </p:cNvPr>
          <p:cNvSpPr>
            <a:spLocks noGrp="1"/>
          </p:cNvSpPr>
          <p:nvPr>
            <p:ph type="title" hasCustomPrompt="1"/>
          </p:nvPr>
        </p:nvSpPr>
        <p:spPr>
          <a:xfrm>
            <a:off x="609600" y="762000"/>
            <a:ext cx="4419600" cy="914400"/>
          </a:xfrm>
        </p:spPr>
        <p:txBody>
          <a:bodyPr>
            <a:noAutofit/>
          </a:bodyPr>
          <a:lstStyle>
            <a:lvl1pPr algn="ctr">
              <a:defRPr>
                <a:solidFill>
                  <a:schemeClr val="bg1"/>
                </a:solidFill>
              </a:defRPr>
            </a:lvl1pPr>
          </a:lstStyle>
          <a:p>
            <a:r>
              <a:rPr lang="en-US"/>
              <a:t>CLICK TO EDIT MASTER TITLE STYLE</a:t>
            </a:r>
          </a:p>
        </p:txBody>
      </p:sp>
      <p:sp>
        <p:nvSpPr>
          <p:cNvPr id="3" name="Text Placeholder 2">
            <a:extLst>
              <a:ext uri="{FF2B5EF4-FFF2-40B4-BE49-F238E27FC236}">
                <a16:creationId xmlns:a16="http://schemas.microsoft.com/office/drawing/2014/main" id="{6F5F7288-F9CB-A342-A656-93D832A181BC}"/>
              </a:ext>
            </a:extLst>
          </p:cNvPr>
          <p:cNvSpPr>
            <a:spLocks noGrp="1"/>
          </p:cNvSpPr>
          <p:nvPr>
            <p:ph type="body" idx="1" hasCustomPrompt="1"/>
          </p:nvPr>
        </p:nvSpPr>
        <p:spPr>
          <a:xfrm>
            <a:off x="838200" y="3886200"/>
            <a:ext cx="2514599" cy="457200"/>
          </a:xfrm>
        </p:spPr>
        <p:txBody>
          <a:bodyPr anchor="b">
            <a:noAutofit/>
          </a:bodyPr>
          <a:lstStyle>
            <a:lvl1pPr marL="0" indent="0" algn="ctr">
              <a:spcBef>
                <a:spcPts val="0"/>
              </a:spcBef>
              <a:buNone/>
              <a:defRPr sz="1600" b="1" i="0">
                <a:solidFill>
                  <a:schemeClr val="tx1"/>
                </a:solidFill>
                <a:latin typeface="Open Sans Semibold" panose="020B0606030504020204" pitchFamily="34" charset="0"/>
                <a:ea typeface="Open Sans Semibold" panose="020B0606030504020204" pitchFamily="34" charset="0"/>
                <a:cs typeface="Open Sans Semibold" panose="020B0606030504020204" pitchFamily="34" charset="0"/>
              </a:defRPr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/>
              <a:t>Stat header title</a:t>
            </a:r>
          </a:p>
        </p:txBody>
      </p:sp>
      <p:sp>
        <p:nvSpPr>
          <p:cNvPr id="8" name="Footer Placeholder 7">
            <a:extLst>
              <a:ext uri="{FF2B5EF4-FFF2-40B4-BE49-F238E27FC236}">
                <a16:creationId xmlns:a16="http://schemas.microsoft.com/office/drawing/2014/main" id="{6AB4EDC6-446D-3846-BC8A-9EE56E72C92D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 wrap="none">
            <a:noAutofit/>
          </a:bodyPr>
          <a:lstStyle>
            <a:lvl1pPr>
              <a:spcBef>
                <a:spcPts val="0"/>
              </a:spcBef>
              <a:defRPr/>
            </a:lvl1pPr>
          </a:lstStyle>
          <a:p>
            <a:r>
              <a:rPr lang="en-US"/>
              <a:t>optional title of presentation / section</a:t>
            </a:r>
          </a:p>
        </p:txBody>
      </p:sp>
      <p:sp>
        <p:nvSpPr>
          <p:cNvPr id="9" name="Slide Number Placeholder 8">
            <a:extLst>
              <a:ext uri="{FF2B5EF4-FFF2-40B4-BE49-F238E27FC236}">
                <a16:creationId xmlns:a16="http://schemas.microsoft.com/office/drawing/2014/main" id="{1D579FDF-4D8F-714C-B617-D2FF8EA4DD56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 wrap="none">
            <a:noAutofit/>
          </a:bodyPr>
          <a:lstStyle>
            <a:lvl1pPr>
              <a:spcBef>
                <a:spcPts val="0"/>
              </a:spcBef>
              <a:defRPr/>
            </a:lvl1pPr>
          </a:lstStyle>
          <a:p>
            <a:fld id="{4B8EE153-BF0C-9B4F-8512-164F9C8D6C2E}" type="slidenum">
              <a:rPr lang="en-US" smtClean="0"/>
              <a:pPr/>
              <a:t>‹#›</a:t>
            </a:fld>
            <a:endParaRPr lang="en-US"/>
          </a:p>
        </p:txBody>
      </p:sp>
      <p:sp>
        <p:nvSpPr>
          <p:cNvPr id="12" name="Picture Placeholder 17">
            <a:extLst>
              <a:ext uri="{FF2B5EF4-FFF2-40B4-BE49-F238E27FC236}">
                <a16:creationId xmlns:a16="http://schemas.microsoft.com/office/drawing/2014/main" id="{F2923F87-B0CD-4E46-AFF2-05E81CB56A55}"/>
              </a:ext>
            </a:extLst>
          </p:cNvPr>
          <p:cNvSpPr>
            <a:spLocks noGrp="1"/>
          </p:cNvSpPr>
          <p:nvPr>
            <p:ph type="pic" sz="quarter" idx="16"/>
          </p:nvPr>
        </p:nvSpPr>
        <p:spPr>
          <a:xfrm>
            <a:off x="1219200" y="2133600"/>
            <a:ext cx="1752600" cy="1752600"/>
          </a:xfrm>
          <a:prstGeom prst="ellipse">
            <a:avLst/>
          </a:prstGeom>
          <a:solidFill>
            <a:srgbClr val="FF01FF"/>
          </a:solidFill>
        </p:spPr>
        <p:txBody>
          <a:bodyPr anchor="ctr">
            <a:noAutofit/>
          </a:bodyPr>
          <a:lstStyle>
            <a:lvl1pPr marL="0" indent="0" algn="ctr">
              <a:buNone/>
              <a:defRPr sz="2000">
                <a:solidFill>
                  <a:schemeClr val="bg1"/>
                </a:solidFill>
              </a:defRPr>
            </a:lvl1pPr>
          </a:lstStyle>
          <a:p>
            <a:r>
              <a:rPr lang="en-US"/>
              <a:t>Click icon to add picture</a:t>
            </a:r>
          </a:p>
        </p:txBody>
      </p:sp>
      <p:sp>
        <p:nvSpPr>
          <p:cNvPr id="13" name="Picture Placeholder 17">
            <a:extLst>
              <a:ext uri="{FF2B5EF4-FFF2-40B4-BE49-F238E27FC236}">
                <a16:creationId xmlns:a16="http://schemas.microsoft.com/office/drawing/2014/main" id="{3F5E2424-2414-9741-93BB-8481043950B5}"/>
              </a:ext>
            </a:extLst>
          </p:cNvPr>
          <p:cNvSpPr>
            <a:spLocks noGrp="1"/>
          </p:cNvSpPr>
          <p:nvPr>
            <p:ph type="pic" sz="quarter" idx="17"/>
          </p:nvPr>
        </p:nvSpPr>
        <p:spPr>
          <a:xfrm>
            <a:off x="3886200" y="2133600"/>
            <a:ext cx="1752600" cy="1752600"/>
          </a:xfrm>
          <a:prstGeom prst="ellipse">
            <a:avLst/>
          </a:prstGeom>
          <a:solidFill>
            <a:srgbClr val="FF01FF"/>
          </a:solidFill>
        </p:spPr>
        <p:txBody>
          <a:bodyPr anchor="ctr">
            <a:noAutofit/>
          </a:bodyPr>
          <a:lstStyle>
            <a:lvl1pPr marL="0" indent="0" algn="ctr">
              <a:buNone/>
              <a:defRPr sz="2000">
                <a:solidFill>
                  <a:schemeClr val="bg1"/>
                </a:solidFill>
              </a:defRPr>
            </a:lvl1pPr>
          </a:lstStyle>
          <a:p>
            <a:r>
              <a:rPr lang="en-US"/>
              <a:t>Click icon to add picture</a:t>
            </a:r>
          </a:p>
        </p:txBody>
      </p:sp>
      <p:sp>
        <p:nvSpPr>
          <p:cNvPr id="15" name="Text Placeholder 2">
            <a:extLst>
              <a:ext uri="{FF2B5EF4-FFF2-40B4-BE49-F238E27FC236}">
                <a16:creationId xmlns:a16="http://schemas.microsoft.com/office/drawing/2014/main" id="{9BD163EB-DEF1-7448-899A-6ECE8DBA1821}"/>
              </a:ext>
            </a:extLst>
          </p:cNvPr>
          <p:cNvSpPr>
            <a:spLocks noGrp="1"/>
          </p:cNvSpPr>
          <p:nvPr>
            <p:ph type="body" idx="18" hasCustomPrompt="1"/>
          </p:nvPr>
        </p:nvSpPr>
        <p:spPr>
          <a:xfrm>
            <a:off x="3505200" y="3886200"/>
            <a:ext cx="2514599" cy="457200"/>
          </a:xfrm>
        </p:spPr>
        <p:txBody>
          <a:bodyPr anchor="b">
            <a:noAutofit/>
          </a:bodyPr>
          <a:lstStyle>
            <a:lvl1pPr marL="0" indent="0" algn="ctr">
              <a:spcBef>
                <a:spcPts val="0"/>
              </a:spcBef>
              <a:buNone/>
              <a:defRPr sz="1600" b="1" i="0">
                <a:solidFill>
                  <a:schemeClr val="tx1"/>
                </a:solidFill>
                <a:latin typeface="Open Sans Semibold" panose="020B0606030504020204" pitchFamily="34" charset="0"/>
                <a:ea typeface="Open Sans Semibold" panose="020B0606030504020204" pitchFamily="34" charset="0"/>
                <a:cs typeface="Open Sans Semibold" panose="020B0606030504020204" pitchFamily="34" charset="0"/>
              </a:defRPr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/>
              <a:t>Stat header/title</a:t>
            </a:r>
          </a:p>
        </p:txBody>
      </p:sp>
      <p:sp>
        <p:nvSpPr>
          <p:cNvPr id="7" name="Text Placeholder 6">
            <a:extLst>
              <a:ext uri="{FF2B5EF4-FFF2-40B4-BE49-F238E27FC236}">
                <a16:creationId xmlns:a16="http://schemas.microsoft.com/office/drawing/2014/main" id="{BB53A4DF-9D61-6C47-8614-8899D693F565}"/>
              </a:ext>
            </a:extLst>
          </p:cNvPr>
          <p:cNvSpPr>
            <a:spLocks noGrp="1"/>
          </p:cNvSpPr>
          <p:nvPr>
            <p:ph type="body" sz="quarter" idx="20"/>
          </p:nvPr>
        </p:nvSpPr>
        <p:spPr>
          <a:xfrm>
            <a:off x="838200" y="4267200"/>
            <a:ext cx="2514600" cy="1828800"/>
          </a:xfrm>
        </p:spPr>
        <p:txBody>
          <a:bodyPr/>
          <a:lstStyle>
            <a:lvl1pPr marL="0" indent="0" algn="ctr">
              <a:spcBef>
                <a:spcPts val="600"/>
              </a:spcBef>
              <a:buNone/>
              <a:defRPr sz="1400" b="0" i="0">
                <a:latin typeface="Open Sans Light" panose="020B0306030504020204" pitchFamily="34" charset="0"/>
                <a:ea typeface="Open Sans Light" panose="020B0306030504020204" pitchFamily="34" charset="0"/>
                <a:cs typeface="Open Sans Light" panose="020B0306030504020204" pitchFamily="34" charset="0"/>
              </a:defRPr>
            </a:lvl1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19" name="Text Placeholder 6">
            <a:extLst>
              <a:ext uri="{FF2B5EF4-FFF2-40B4-BE49-F238E27FC236}">
                <a16:creationId xmlns:a16="http://schemas.microsoft.com/office/drawing/2014/main" id="{8B2D83CA-31F3-F342-BAD2-4119974EB026}"/>
              </a:ext>
            </a:extLst>
          </p:cNvPr>
          <p:cNvSpPr>
            <a:spLocks noGrp="1"/>
          </p:cNvSpPr>
          <p:nvPr>
            <p:ph type="body" sz="quarter" idx="21"/>
          </p:nvPr>
        </p:nvSpPr>
        <p:spPr>
          <a:xfrm>
            <a:off x="3505200" y="4267200"/>
            <a:ext cx="2514600" cy="1828800"/>
          </a:xfrm>
        </p:spPr>
        <p:txBody>
          <a:bodyPr/>
          <a:lstStyle>
            <a:lvl1pPr marL="0" indent="0" algn="ctr">
              <a:spcBef>
                <a:spcPts val="600"/>
              </a:spcBef>
              <a:buNone/>
              <a:defRPr sz="1400" b="0" i="0">
                <a:latin typeface="Open Sans Light" panose="020B0306030504020204" pitchFamily="34" charset="0"/>
                <a:ea typeface="Open Sans Light" panose="020B0306030504020204" pitchFamily="34" charset="0"/>
                <a:cs typeface="Open Sans Light" panose="020B0306030504020204" pitchFamily="34" charset="0"/>
              </a:defRPr>
            </a:lvl1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16" name="Text Placeholder 2">
            <a:extLst>
              <a:ext uri="{FF2B5EF4-FFF2-40B4-BE49-F238E27FC236}">
                <a16:creationId xmlns:a16="http://schemas.microsoft.com/office/drawing/2014/main" id="{75EE6E51-A949-5044-AB45-D88A3083AC89}"/>
              </a:ext>
            </a:extLst>
          </p:cNvPr>
          <p:cNvSpPr>
            <a:spLocks noGrp="1"/>
          </p:cNvSpPr>
          <p:nvPr>
            <p:ph type="body" idx="22" hasCustomPrompt="1"/>
          </p:nvPr>
        </p:nvSpPr>
        <p:spPr>
          <a:xfrm>
            <a:off x="6172200" y="3886200"/>
            <a:ext cx="2514599" cy="457200"/>
          </a:xfrm>
        </p:spPr>
        <p:txBody>
          <a:bodyPr anchor="b">
            <a:noAutofit/>
          </a:bodyPr>
          <a:lstStyle>
            <a:lvl1pPr marL="0" indent="0" algn="ctr">
              <a:spcBef>
                <a:spcPts val="0"/>
              </a:spcBef>
              <a:buNone/>
              <a:defRPr sz="1600" b="1" i="0">
                <a:solidFill>
                  <a:schemeClr val="tx1"/>
                </a:solidFill>
                <a:latin typeface="Open Sans Semibold" panose="020B0606030504020204" pitchFamily="34" charset="0"/>
                <a:ea typeface="Open Sans Semibold" panose="020B0606030504020204" pitchFamily="34" charset="0"/>
                <a:cs typeface="Open Sans Semibold" panose="020B0606030504020204" pitchFamily="34" charset="0"/>
              </a:defRPr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/>
              <a:t>Stat header title</a:t>
            </a:r>
          </a:p>
        </p:txBody>
      </p:sp>
      <p:sp>
        <p:nvSpPr>
          <p:cNvPr id="17" name="Picture Placeholder 17">
            <a:extLst>
              <a:ext uri="{FF2B5EF4-FFF2-40B4-BE49-F238E27FC236}">
                <a16:creationId xmlns:a16="http://schemas.microsoft.com/office/drawing/2014/main" id="{B5E9A9DD-395C-5641-8DD4-F9328D8C795C}"/>
              </a:ext>
            </a:extLst>
          </p:cNvPr>
          <p:cNvSpPr>
            <a:spLocks noGrp="1"/>
          </p:cNvSpPr>
          <p:nvPr>
            <p:ph type="pic" sz="quarter" idx="23"/>
          </p:nvPr>
        </p:nvSpPr>
        <p:spPr>
          <a:xfrm>
            <a:off x="6553200" y="2133600"/>
            <a:ext cx="1752600" cy="1752600"/>
          </a:xfrm>
          <a:prstGeom prst="ellipse">
            <a:avLst/>
          </a:prstGeom>
          <a:solidFill>
            <a:srgbClr val="FF01FF"/>
          </a:solidFill>
        </p:spPr>
        <p:txBody>
          <a:bodyPr anchor="ctr">
            <a:noAutofit/>
          </a:bodyPr>
          <a:lstStyle>
            <a:lvl1pPr marL="0" indent="0" algn="ctr">
              <a:buNone/>
              <a:defRPr sz="2000">
                <a:solidFill>
                  <a:schemeClr val="bg1"/>
                </a:solidFill>
              </a:defRPr>
            </a:lvl1pPr>
          </a:lstStyle>
          <a:p>
            <a:r>
              <a:rPr lang="en-US"/>
              <a:t>Click icon to add picture</a:t>
            </a:r>
          </a:p>
        </p:txBody>
      </p:sp>
      <p:sp>
        <p:nvSpPr>
          <p:cNvPr id="20" name="Picture Placeholder 17">
            <a:extLst>
              <a:ext uri="{FF2B5EF4-FFF2-40B4-BE49-F238E27FC236}">
                <a16:creationId xmlns:a16="http://schemas.microsoft.com/office/drawing/2014/main" id="{DC1E214C-0279-0546-B1CE-717DC2588AF4}"/>
              </a:ext>
            </a:extLst>
          </p:cNvPr>
          <p:cNvSpPr>
            <a:spLocks noGrp="1"/>
          </p:cNvSpPr>
          <p:nvPr>
            <p:ph type="pic" sz="quarter" idx="24"/>
          </p:nvPr>
        </p:nvSpPr>
        <p:spPr>
          <a:xfrm>
            <a:off x="9220200" y="2133600"/>
            <a:ext cx="1752600" cy="1752600"/>
          </a:xfrm>
          <a:prstGeom prst="ellipse">
            <a:avLst/>
          </a:prstGeom>
          <a:solidFill>
            <a:srgbClr val="FF01FF"/>
          </a:solidFill>
        </p:spPr>
        <p:txBody>
          <a:bodyPr anchor="ctr">
            <a:noAutofit/>
          </a:bodyPr>
          <a:lstStyle>
            <a:lvl1pPr marL="0" indent="0" algn="ctr">
              <a:buNone/>
              <a:defRPr sz="2000">
                <a:solidFill>
                  <a:schemeClr val="bg1"/>
                </a:solidFill>
              </a:defRPr>
            </a:lvl1pPr>
          </a:lstStyle>
          <a:p>
            <a:r>
              <a:rPr lang="en-US"/>
              <a:t>Click icon to add picture</a:t>
            </a:r>
          </a:p>
        </p:txBody>
      </p:sp>
      <p:sp>
        <p:nvSpPr>
          <p:cNvPr id="21" name="Text Placeholder 2">
            <a:extLst>
              <a:ext uri="{FF2B5EF4-FFF2-40B4-BE49-F238E27FC236}">
                <a16:creationId xmlns:a16="http://schemas.microsoft.com/office/drawing/2014/main" id="{0503E566-8393-934F-B962-C8239168F5FD}"/>
              </a:ext>
            </a:extLst>
          </p:cNvPr>
          <p:cNvSpPr>
            <a:spLocks noGrp="1"/>
          </p:cNvSpPr>
          <p:nvPr>
            <p:ph type="body" idx="25" hasCustomPrompt="1"/>
          </p:nvPr>
        </p:nvSpPr>
        <p:spPr>
          <a:xfrm>
            <a:off x="8839200" y="3886200"/>
            <a:ext cx="2514599" cy="457200"/>
          </a:xfrm>
        </p:spPr>
        <p:txBody>
          <a:bodyPr anchor="b">
            <a:noAutofit/>
          </a:bodyPr>
          <a:lstStyle>
            <a:lvl1pPr marL="0" indent="0" algn="ctr">
              <a:spcBef>
                <a:spcPts val="0"/>
              </a:spcBef>
              <a:buNone/>
              <a:defRPr sz="1600" b="1" i="0">
                <a:solidFill>
                  <a:schemeClr val="tx1"/>
                </a:solidFill>
                <a:latin typeface="Open Sans Semibold" panose="020B0606030504020204" pitchFamily="34" charset="0"/>
                <a:ea typeface="Open Sans Semibold" panose="020B0606030504020204" pitchFamily="34" charset="0"/>
                <a:cs typeface="Open Sans Semibold" panose="020B0606030504020204" pitchFamily="34" charset="0"/>
              </a:defRPr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/>
              <a:t>Stat header/title</a:t>
            </a:r>
          </a:p>
        </p:txBody>
      </p:sp>
      <p:sp>
        <p:nvSpPr>
          <p:cNvPr id="22" name="Text Placeholder 6">
            <a:extLst>
              <a:ext uri="{FF2B5EF4-FFF2-40B4-BE49-F238E27FC236}">
                <a16:creationId xmlns:a16="http://schemas.microsoft.com/office/drawing/2014/main" id="{2678584B-F478-4548-AB78-A9CD5AF6E57E}"/>
              </a:ext>
            </a:extLst>
          </p:cNvPr>
          <p:cNvSpPr>
            <a:spLocks noGrp="1"/>
          </p:cNvSpPr>
          <p:nvPr>
            <p:ph type="body" sz="quarter" idx="26"/>
          </p:nvPr>
        </p:nvSpPr>
        <p:spPr>
          <a:xfrm>
            <a:off x="6172200" y="4267200"/>
            <a:ext cx="2514600" cy="1828800"/>
          </a:xfrm>
        </p:spPr>
        <p:txBody>
          <a:bodyPr/>
          <a:lstStyle>
            <a:lvl1pPr marL="0" indent="0" algn="ctr">
              <a:spcBef>
                <a:spcPts val="600"/>
              </a:spcBef>
              <a:buNone/>
              <a:defRPr sz="1400" b="0" i="0">
                <a:latin typeface="Open Sans Light" panose="020B0306030504020204" pitchFamily="34" charset="0"/>
                <a:ea typeface="Open Sans Light" panose="020B0306030504020204" pitchFamily="34" charset="0"/>
                <a:cs typeface="Open Sans Light" panose="020B0306030504020204" pitchFamily="34" charset="0"/>
              </a:defRPr>
            </a:lvl1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23" name="Text Placeholder 6">
            <a:extLst>
              <a:ext uri="{FF2B5EF4-FFF2-40B4-BE49-F238E27FC236}">
                <a16:creationId xmlns:a16="http://schemas.microsoft.com/office/drawing/2014/main" id="{CD9B20CA-9A96-3B40-968B-996CD1B92919}"/>
              </a:ext>
            </a:extLst>
          </p:cNvPr>
          <p:cNvSpPr>
            <a:spLocks noGrp="1"/>
          </p:cNvSpPr>
          <p:nvPr>
            <p:ph type="body" sz="quarter" idx="27"/>
          </p:nvPr>
        </p:nvSpPr>
        <p:spPr>
          <a:xfrm>
            <a:off x="8839200" y="4267200"/>
            <a:ext cx="2514600" cy="1828800"/>
          </a:xfrm>
        </p:spPr>
        <p:txBody>
          <a:bodyPr/>
          <a:lstStyle>
            <a:lvl1pPr marL="0" indent="0" algn="ctr">
              <a:spcBef>
                <a:spcPts val="600"/>
              </a:spcBef>
              <a:buNone/>
              <a:defRPr sz="1400" b="0" i="0">
                <a:latin typeface="Open Sans Light" panose="020B0306030504020204" pitchFamily="34" charset="0"/>
                <a:ea typeface="Open Sans Light" panose="020B0306030504020204" pitchFamily="34" charset="0"/>
                <a:cs typeface="Open Sans Light" panose="020B0306030504020204" pitchFamily="34" charset="0"/>
              </a:defRPr>
            </a:lvl1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24" name="Text Placeholder 11">
            <a:extLst>
              <a:ext uri="{FF2B5EF4-FFF2-40B4-BE49-F238E27FC236}">
                <a16:creationId xmlns:a16="http://schemas.microsoft.com/office/drawing/2014/main" id="{890E5251-5D89-A041-9428-8A60D5D35C53}"/>
              </a:ext>
            </a:extLst>
          </p:cNvPr>
          <p:cNvSpPr>
            <a:spLocks noGrp="1"/>
          </p:cNvSpPr>
          <p:nvPr>
            <p:ph type="body" sz="quarter" idx="13" hasCustomPrompt="1"/>
          </p:nvPr>
        </p:nvSpPr>
        <p:spPr>
          <a:xfrm>
            <a:off x="2425700" y="0"/>
            <a:ext cx="3657600" cy="533400"/>
          </a:xfrm>
        </p:spPr>
        <p:txBody>
          <a:bodyPr wrap="none" anchor="ctr">
            <a:noAutofit/>
          </a:bodyPr>
          <a:lstStyle>
            <a:lvl1pPr marL="0" indent="0">
              <a:spcBef>
                <a:spcPts val="0"/>
              </a:spcBef>
              <a:buFontTx/>
              <a:buNone/>
              <a:defRPr sz="1200" b="1" i="0" cap="all" baseline="0">
                <a:solidFill>
                  <a:schemeClr val="bg1"/>
                </a:solidFill>
                <a:latin typeface="Open Sans Extrabold" panose="020B0606030504020204" pitchFamily="34" charset="0"/>
                <a:ea typeface="Open Sans Extrabold" panose="020B0606030504020204" pitchFamily="34" charset="0"/>
                <a:cs typeface="Open Sans Extrabold" panose="020B0606030504020204" pitchFamily="34" charset="0"/>
              </a:defRPr>
            </a:lvl1pPr>
            <a:lvl2pPr marL="457200" indent="0">
              <a:buFontTx/>
              <a:buNone/>
              <a:defRPr/>
            </a:lvl2pPr>
            <a:lvl3pPr marL="914400" indent="0">
              <a:buFontTx/>
              <a:buNone/>
              <a:defRPr/>
            </a:lvl3pPr>
            <a:lvl4pPr marL="1371600" indent="0">
              <a:buFontTx/>
              <a:buNone/>
              <a:defRPr/>
            </a:lvl4pPr>
            <a:lvl5pPr marL="1828800" indent="0">
              <a:buFontTx/>
              <a:buNone/>
              <a:defRPr/>
            </a:lvl5pPr>
          </a:lstStyle>
          <a:p>
            <a:pPr lvl="0"/>
            <a:r>
              <a:rPr lang="en-US"/>
              <a:t>UNIT NAME</a:t>
            </a:r>
          </a:p>
        </p:txBody>
      </p:sp>
    </p:spTree>
    <p:extLst>
      <p:ext uri="{BB962C8B-B14F-4D97-AF65-F5344CB8AC3E}">
        <p14:creationId xmlns:p14="http://schemas.microsoft.com/office/powerpoint/2010/main" val="2191916089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p14:dur="250">
        <p:fade/>
      </p:transition>
    </mc:Choice>
    <mc:Fallback xmlns="">
      <p:transition>
        <p:fade/>
      </p:transition>
    </mc:Fallback>
  </mc:AlternateContent>
</p:sldLayout>
</file>

<file path=ppt/slideLayouts/slideLayout14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Title Only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4E7ABB3D-CA3C-2044-91F0-9CF78DEEB2C8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</a:p>
        </p:txBody>
      </p:sp>
      <p:sp>
        <p:nvSpPr>
          <p:cNvPr id="4" name="Footer Placeholder 3">
            <a:extLst>
              <a:ext uri="{FF2B5EF4-FFF2-40B4-BE49-F238E27FC236}">
                <a16:creationId xmlns:a16="http://schemas.microsoft.com/office/drawing/2014/main" id="{85E50A0E-6A50-9F46-B0A7-C65C03A7E9A8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 wrap="none"/>
          <a:lstStyle>
            <a:lvl1pPr>
              <a:spcBef>
                <a:spcPts val="0"/>
              </a:spcBef>
              <a:defRPr/>
            </a:lvl1pPr>
          </a:lstStyle>
          <a:p>
            <a:r>
              <a:rPr lang="en-US"/>
              <a:t>optional title of presentation / section</a:t>
            </a:r>
          </a:p>
        </p:txBody>
      </p:sp>
      <p:sp>
        <p:nvSpPr>
          <p:cNvPr id="5" name="Slide Number Placeholder 4">
            <a:extLst>
              <a:ext uri="{FF2B5EF4-FFF2-40B4-BE49-F238E27FC236}">
                <a16:creationId xmlns:a16="http://schemas.microsoft.com/office/drawing/2014/main" id="{57E88255-0599-0948-A112-3E3A33D1DFCC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 wrap="none"/>
          <a:lstStyle>
            <a:lvl1pPr>
              <a:spcBef>
                <a:spcPts val="0"/>
              </a:spcBef>
              <a:defRPr/>
            </a:lvl1pPr>
          </a:lstStyle>
          <a:p>
            <a:fld id="{4B8EE153-BF0C-9B4F-8512-164F9C8D6C2E}" type="slidenum">
              <a:rPr lang="en-US" smtClean="0"/>
              <a:pPr/>
              <a:t>‹#›</a:t>
            </a:fld>
            <a:endParaRPr lang="en-US"/>
          </a:p>
        </p:txBody>
      </p:sp>
      <p:sp>
        <p:nvSpPr>
          <p:cNvPr id="8" name="Text Placeholder 11">
            <a:extLst>
              <a:ext uri="{FF2B5EF4-FFF2-40B4-BE49-F238E27FC236}">
                <a16:creationId xmlns:a16="http://schemas.microsoft.com/office/drawing/2014/main" id="{617692F8-51CE-D647-AF94-86151E8964CD}"/>
              </a:ext>
            </a:extLst>
          </p:cNvPr>
          <p:cNvSpPr>
            <a:spLocks noGrp="1"/>
          </p:cNvSpPr>
          <p:nvPr>
            <p:ph type="body" sz="quarter" idx="13" hasCustomPrompt="1"/>
          </p:nvPr>
        </p:nvSpPr>
        <p:spPr>
          <a:xfrm>
            <a:off x="2425700" y="0"/>
            <a:ext cx="3657600" cy="533400"/>
          </a:xfrm>
        </p:spPr>
        <p:txBody>
          <a:bodyPr wrap="none" anchor="ctr">
            <a:noAutofit/>
          </a:bodyPr>
          <a:lstStyle>
            <a:lvl1pPr marL="0" indent="0">
              <a:spcBef>
                <a:spcPts val="0"/>
              </a:spcBef>
              <a:buFontTx/>
              <a:buNone/>
              <a:defRPr sz="1200" b="1" i="0" cap="all" baseline="0">
                <a:solidFill>
                  <a:schemeClr val="bg1"/>
                </a:solidFill>
                <a:latin typeface="Open Sans Extrabold" panose="020B0606030504020204" pitchFamily="34" charset="0"/>
                <a:ea typeface="Open Sans Extrabold" panose="020B0606030504020204" pitchFamily="34" charset="0"/>
                <a:cs typeface="Open Sans Extrabold" panose="020B0606030504020204" pitchFamily="34" charset="0"/>
              </a:defRPr>
            </a:lvl1pPr>
            <a:lvl2pPr marL="457200" indent="0">
              <a:buFontTx/>
              <a:buNone/>
              <a:defRPr/>
            </a:lvl2pPr>
            <a:lvl3pPr marL="914400" indent="0">
              <a:buFontTx/>
              <a:buNone/>
              <a:defRPr/>
            </a:lvl3pPr>
            <a:lvl4pPr marL="1371600" indent="0">
              <a:buFontTx/>
              <a:buNone/>
              <a:defRPr/>
            </a:lvl4pPr>
            <a:lvl5pPr marL="1828800" indent="0">
              <a:buFontTx/>
              <a:buNone/>
              <a:defRPr/>
            </a:lvl5pPr>
          </a:lstStyle>
          <a:p>
            <a:pPr lvl="0"/>
            <a:r>
              <a:rPr lang="en-US"/>
              <a:t>UNIT NAME</a:t>
            </a:r>
          </a:p>
        </p:txBody>
      </p:sp>
    </p:spTree>
    <p:extLst>
      <p:ext uri="{BB962C8B-B14F-4D97-AF65-F5344CB8AC3E}">
        <p14:creationId xmlns:p14="http://schemas.microsoft.com/office/powerpoint/2010/main" val="1114361859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p14:dur="250">
        <p:fade/>
      </p:transition>
    </mc:Choice>
    <mc:Fallback xmlns="">
      <p:transition>
        <p:fade/>
      </p:transition>
    </mc:Fallback>
  </mc:AlternateContent>
</p:sldLayout>
</file>

<file path=ppt/slideLayouts/slideLayout15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Blank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Footer Placeholder 2">
            <a:extLst>
              <a:ext uri="{FF2B5EF4-FFF2-40B4-BE49-F238E27FC236}">
                <a16:creationId xmlns:a16="http://schemas.microsoft.com/office/drawing/2014/main" id="{4E358828-37AD-A945-8108-843E39F13ED8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 wrap="none"/>
          <a:lstStyle>
            <a:lvl1pPr>
              <a:spcBef>
                <a:spcPts val="0"/>
              </a:spcBef>
              <a:defRPr/>
            </a:lvl1pPr>
          </a:lstStyle>
          <a:p>
            <a:r>
              <a:rPr lang="en-US"/>
              <a:t>optional title of presentation / section</a:t>
            </a:r>
          </a:p>
        </p:txBody>
      </p:sp>
      <p:sp>
        <p:nvSpPr>
          <p:cNvPr id="4" name="Slide Number Placeholder 3">
            <a:extLst>
              <a:ext uri="{FF2B5EF4-FFF2-40B4-BE49-F238E27FC236}">
                <a16:creationId xmlns:a16="http://schemas.microsoft.com/office/drawing/2014/main" id="{FAEBA0DC-5338-BD4B-B5DD-089B448AD7CA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 wrap="none"/>
          <a:lstStyle>
            <a:lvl1pPr>
              <a:spcBef>
                <a:spcPts val="0"/>
              </a:spcBef>
              <a:defRPr/>
            </a:lvl1pPr>
          </a:lstStyle>
          <a:p>
            <a:fld id="{4B8EE153-BF0C-9B4F-8512-164F9C8D6C2E}" type="slidenum">
              <a:rPr lang="en-US" smtClean="0"/>
              <a:pPr/>
              <a:t>‹#›</a:t>
            </a:fld>
            <a:endParaRPr lang="en-US"/>
          </a:p>
        </p:txBody>
      </p:sp>
      <p:sp>
        <p:nvSpPr>
          <p:cNvPr id="8" name="Text Placeholder 11">
            <a:extLst>
              <a:ext uri="{FF2B5EF4-FFF2-40B4-BE49-F238E27FC236}">
                <a16:creationId xmlns:a16="http://schemas.microsoft.com/office/drawing/2014/main" id="{DB224A5C-CE45-FD4B-BF1A-7528B210756F}"/>
              </a:ext>
            </a:extLst>
          </p:cNvPr>
          <p:cNvSpPr>
            <a:spLocks noGrp="1"/>
          </p:cNvSpPr>
          <p:nvPr>
            <p:ph type="body" sz="quarter" idx="13" hasCustomPrompt="1"/>
          </p:nvPr>
        </p:nvSpPr>
        <p:spPr>
          <a:xfrm>
            <a:off x="2425700" y="0"/>
            <a:ext cx="3657600" cy="533400"/>
          </a:xfrm>
        </p:spPr>
        <p:txBody>
          <a:bodyPr wrap="none" anchor="ctr">
            <a:noAutofit/>
          </a:bodyPr>
          <a:lstStyle>
            <a:lvl1pPr marL="0" indent="0">
              <a:spcBef>
                <a:spcPts val="0"/>
              </a:spcBef>
              <a:buFontTx/>
              <a:buNone/>
              <a:defRPr sz="1200" b="1" i="0" cap="all" baseline="0">
                <a:solidFill>
                  <a:schemeClr val="bg1"/>
                </a:solidFill>
                <a:latin typeface="Open Sans Extrabold" panose="020B0606030504020204" pitchFamily="34" charset="0"/>
                <a:ea typeface="Open Sans Extrabold" panose="020B0606030504020204" pitchFamily="34" charset="0"/>
                <a:cs typeface="Open Sans Extrabold" panose="020B0606030504020204" pitchFamily="34" charset="0"/>
              </a:defRPr>
            </a:lvl1pPr>
            <a:lvl2pPr marL="457200" indent="0">
              <a:buFontTx/>
              <a:buNone/>
              <a:defRPr/>
            </a:lvl2pPr>
            <a:lvl3pPr marL="914400" indent="0">
              <a:buFontTx/>
              <a:buNone/>
              <a:defRPr/>
            </a:lvl3pPr>
            <a:lvl4pPr marL="1371600" indent="0">
              <a:buFontTx/>
              <a:buNone/>
              <a:defRPr/>
            </a:lvl4pPr>
            <a:lvl5pPr marL="1828800" indent="0">
              <a:buFontTx/>
              <a:buNone/>
              <a:defRPr/>
            </a:lvl5pPr>
          </a:lstStyle>
          <a:p>
            <a:pPr lvl="0"/>
            <a:r>
              <a:rPr lang="en-US"/>
              <a:t>UNIT NAME</a:t>
            </a:r>
          </a:p>
        </p:txBody>
      </p:sp>
    </p:spTree>
    <p:extLst>
      <p:ext uri="{BB962C8B-B14F-4D97-AF65-F5344CB8AC3E}">
        <p14:creationId xmlns:p14="http://schemas.microsoft.com/office/powerpoint/2010/main" val="1048123223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p14:dur="250">
        <p:fade/>
      </p:transition>
    </mc:Choice>
    <mc:Fallback xmlns="">
      <p:transition>
        <p:fade/>
      </p:transition>
    </mc:Fallback>
  </mc:AlternateContent>
</p:sldLayout>
</file>

<file path=ppt/slideLayouts/slideLayout16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preserve="1" userDrawn="1">
  <p:cSld name="Thank You Slide 1">
    <p:bg>
      <p:bgPr>
        <a:solidFill>
          <a:schemeClr val="bg1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5" name="Picture 4">
            <a:extLst>
              <a:ext uri="{FF2B5EF4-FFF2-40B4-BE49-F238E27FC236}">
                <a16:creationId xmlns:a16="http://schemas.microsoft.com/office/drawing/2014/main" id="{0D1AB20E-8228-1841-BD5C-30E410E833BC}"/>
              </a:ext>
            </a:extLst>
          </p:cNvPr>
          <p:cNvPicPr>
            <a:picLocks noChangeAspect="1"/>
          </p:cNvPicPr>
          <p:nvPr userDrawn="1"/>
        </p:nvPicPr>
        <p:blipFill>
          <a:blip r:embed="rId2"/>
          <a:stretch>
            <a:fillRect/>
          </a:stretch>
        </p:blipFill>
        <p:spPr>
          <a:xfrm>
            <a:off x="0" y="0"/>
            <a:ext cx="12192000" cy="6858000"/>
          </a:xfrm>
          <a:prstGeom prst="rect">
            <a:avLst/>
          </a:prstGeom>
        </p:spPr>
      </p:pic>
      <p:sp>
        <p:nvSpPr>
          <p:cNvPr id="2" name="Title 1">
            <a:extLst>
              <a:ext uri="{FF2B5EF4-FFF2-40B4-BE49-F238E27FC236}">
                <a16:creationId xmlns:a16="http://schemas.microsoft.com/office/drawing/2014/main" id="{B8B9F62A-5732-7541-B707-0FD52DD693D7}"/>
              </a:ext>
            </a:extLst>
          </p:cNvPr>
          <p:cNvSpPr>
            <a:spLocks noGrp="1"/>
          </p:cNvSpPr>
          <p:nvPr>
            <p:ph type="ctrTitle" hasCustomPrompt="1"/>
          </p:nvPr>
        </p:nvSpPr>
        <p:spPr>
          <a:xfrm>
            <a:off x="609600" y="1676400"/>
            <a:ext cx="10972800" cy="2133600"/>
          </a:xfrm>
        </p:spPr>
        <p:txBody>
          <a:bodyPr anchor="b"/>
          <a:lstStyle>
            <a:lvl1pPr algn="r">
              <a:spcBef>
                <a:spcPts val="0"/>
              </a:spcBef>
              <a:defRPr sz="4800" b="1" i="0" cap="all" baseline="0">
                <a:solidFill>
                  <a:schemeClr val="bg1"/>
                </a:solidFill>
                <a:latin typeface="Open Sans Extrabold" panose="020B0606030504020204" pitchFamily="34" charset="0"/>
                <a:ea typeface="Open Sans Extrabold" panose="020B0606030504020204" pitchFamily="34" charset="0"/>
                <a:cs typeface="Open Sans Extrabold" panose="020B0606030504020204" pitchFamily="34" charset="0"/>
              </a:defRPr>
            </a:lvl1pPr>
          </a:lstStyle>
          <a:p>
            <a:r>
              <a:rPr lang="en-US"/>
              <a:t>THANK YOU</a:t>
            </a:r>
          </a:p>
        </p:txBody>
      </p:sp>
      <p:sp>
        <p:nvSpPr>
          <p:cNvPr id="3" name="Subtitle 2">
            <a:extLst>
              <a:ext uri="{FF2B5EF4-FFF2-40B4-BE49-F238E27FC236}">
                <a16:creationId xmlns:a16="http://schemas.microsoft.com/office/drawing/2014/main" id="{068844DD-3073-D44E-B7F8-5475B240B515}"/>
              </a:ext>
            </a:extLst>
          </p:cNvPr>
          <p:cNvSpPr>
            <a:spLocks noGrp="1"/>
          </p:cNvSpPr>
          <p:nvPr>
            <p:ph type="subTitle" idx="1" hasCustomPrompt="1"/>
          </p:nvPr>
        </p:nvSpPr>
        <p:spPr>
          <a:xfrm>
            <a:off x="609600" y="3810000"/>
            <a:ext cx="10972800" cy="1066800"/>
          </a:xfrm>
        </p:spPr>
        <p:txBody>
          <a:bodyPr/>
          <a:lstStyle>
            <a:lvl1pPr marL="0" indent="0" algn="r">
              <a:spcBef>
                <a:spcPts val="0"/>
              </a:spcBef>
              <a:buNone/>
              <a:defRPr sz="2200" b="0" i="0" cap="all" baseline="0">
                <a:solidFill>
                  <a:schemeClr val="bg1"/>
                </a:solidFill>
                <a:latin typeface="Open Sans" panose="020B0606030504020204" pitchFamily="34" charset="0"/>
                <a:ea typeface="Open Sans" panose="020B0606030504020204" pitchFamily="34" charset="0"/>
                <a:cs typeface="Open Sans" panose="020B0606030504020204" pitchFamily="34" charset="0"/>
              </a:defRPr>
            </a:lvl1pPr>
            <a:lvl2pPr marL="457200" indent="0" algn="ctr">
              <a:buNone/>
              <a:defRPr sz="2000"/>
            </a:lvl2pPr>
            <a:lvl3pPr marL="914400" indent="0" algn="ctr">
              <a:buNone/>
              <a:defRPr sz="1800"/>
            </a:lvl3pPr>
            <a:lvl4pPr marL="1371600" indent="0" algn="ctr">
              <a:buNone/>
              <a:defRPr sz="1600"/>
            </a:lvl4pPr>
            <a:lvl5pPr marL="1828800" indent="0" algn="ctr">
              <a:buNone/>
              <a:defRPr sz="1600"/>
            </a:lvl5pPr>
            <a:lvl6pPr marL="2286000" indent="0" algn="ctr">
              <a:buNone/>
              <a:defRPr sz="1600"/>
            </a:lvl6pPr>
            <a:lvl7pPr marL="2743200" indent="0" algn="ctr">
              <a:buNone/>
              <a:defRPr sz="1600"/>
            </a:lvl7pPr>
            <a:lvl8pPr marL="3200400" indent="0" algn="ctr">
              <a:buNone/>
              <a:defRPr sz="1600"/>
            </a:lvl8pPr>
            <a:lvl9pPr marL="3657600" indent="0" algn="ctr">
              <a:buNone/>
              <a:defRPr sz="1600"/>
            </a:lvl9pPr>
          </a:lstStyle>
          <a:p>
            <a:r>
              <a:rPr lang="en-US"/>
              <a:t>CTA, CONTACT INFO, ETC.</a:t>
            </a:r>
          </a:p>
        </p:txBody>
      </p:sp>
    </p:spTree>
    <p:extLst>
      <p:ext uri="{BB962C8B-B14F-4D97-AF65-F5344CB8AC3E}">
        <p14:creationId xmlns:p14="http://schemas.microsoft.com/office/powerpoint/2010/main" val="1749107414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p14:dur="250">
        <p:fade/>
      </p:transition>
    </mc:Choice>
    <mc:Fallback xmlns="">
      <p:transition>
        <p:fade/>
      </p:transition>
    </mc:Fallback>
  </mc:AlternateContent>
  <p:extLst>
    <p:ext uri="{DCECCB84-F9BA-43D5-87BE-67443E8EF086}">
      <p15:sldGuideLst xmlns:p15="http://schemas.microsoft.com/office/powerpoint/2012/main">
        <p15:guide id="1" orient="horz" pos="2160" userDrawn="1">
          <p15:clr>
            <a:srgbClr val="FBAE40"/>
          </p15:clr>
        </p15:guide>
        <p15:guide id="2" pos="3840" userDrawn="1">
          <p15:clr>
            <a:srgbClr val="FBAE40"/>
          </p15:clr>
        </p15:guide>
      </p15:sldGuideLst>
    </p:ext>
  </p:extLst>
</p:sldLayout>
</file>

<file path=ppt/slideLayouts/slideLayout17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preserve="1" userDrawn="1">
  <p:cSld name="Thank You Slide 2">
    <p:bg>
      <p:bgPr>
        <a:solidFill>
          <a:schemeClr val="bg1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10" name="Picture 9">
            <a:extLst>
              <a:ext uri="{FF2B5EF4-FFF2-40B4-BE49-F238E27FC236}">
                <a16:creationId xmlns:a16="http://schemas.microsoft.com/office/drawing/2014/main" id="{A844429E-8EBE-2045-B2B0-79786E721A17}"/>
              </a:ext>
            </a:extLst>
          </p:cNvPr>
          <p:cNvPicPr>
            <a:picLocks noChangeAspect="1"/>
          </p:cNvPicPr>
          <p:nvPr userDrawn="1"/>
        </p:nvPicPr>
        <p:blipFill>
          <a:blip r:embed="rId2"/>
          <a:stretch>
            <a:fillRect/>
          </a:stretch>
        </p:blipFill>
        <p:spPr>
          <a:xfrm>
            <a:off x="0" y="0"/>
            <a:ext cx="12192000" cy="6858000"/>
          </a:xfrm>
          <a:prstGeom prst="rect">
            <a:avLst/>
          </a:prstGeom>
        </p:spPr>
      </p:pic>
      <p:sp>
        <p:nvSpPr>
          <p:cNvPr id="2" name="Title 1">
            <a:extLst>
              <a:ext uri="{FF2B5EF4-FFF2-40B4-BE49-F238E27FC236}">
                <a16:creationId xmlns:a16="http://schemas.microsoft.com/office/drawing/2014/main" id="{B8B9F62A-5732-7541-B707-0FD52DD693D7}"/>
              </a:ext>
            </a:extLst>
          </p:cNvPr>
          <p:cNvSpPr>
            <a:spLocks noGrp="1"/>
          </p:cNvSpPr>
          <p:nvPr>
            <p:ph type="ctrTitle" hasCustomPrompt="1"/>
          </p:nvPr>
        </p:nvSpPr>
        <p:spPr>
          <a:xfrm>
            <a:off x="1295400" y="1371600"/>
            <a:ext cx="9601200" cy="2286000"/>
          </a:xfrm>
        </p:spPr>
        <p:txBody>
          <a:bodyPr anchor="b">
            <a:noAutofit/>
          </a:bodyPr>
          <a:lstStyle>
            <a:lvl1pPr algn="ctr">
              <a:spcBef>
                <a:spcPts val="0"/>
              </a:spcBef>
              <a:defRPr sz="4400" b="1" i="0" cap="none" baseline="0">
                <a:latin typeface="Open Sans Extrabold" panose="020B0606030504020204" pitchFamily="34" charset="0"/>
                <a:ea typeface="Open Sans Extrabold" panose="020B0606030504020204" pitchFamily="34" charset="0"/>
                <a:cs typeface="Open Sans Extrabold" panose="020B0606030504020204" pitchFamily="34" charset="0"/>
              </a:defRPr>
            </a:lvl1pPr>
          </a:lstStyle>
          <a:p>
            <a:r>
              <a:rPr lang="en-US"/>
              <a:t>Thank you.</a:t>
            </a:r>
          </a:p>
        </p:txBody>
      </p:sp>
      <p:sp>
        <p:nvSpPr>
          <p:cNvPr id="3" name="Subtitle 2">
            <a:extLst>
              <a:ext uri="{FF2B5EF4-FFF2-40B4-BE49-F238E27FC236}">
                <a16:creationId xmlns:a16="http://schemas.microsoft.com/office/drawing/2014/main" id="{068844DD-3073-D44E-B7F8-5475B240B515}"/>
              </a:ext>
            </a:extLst>
          </p:cNvPr>
          <p:cNvSpPr>
            <a:spLocks noGrp="1"/>
          </p:cNvSpPr>
          <p:nvPr>
            <p:ph type="subTitle" idx="1" hasCustomPrompt="1"/>
          </p:nvPr>
        </p:nvSpPr>
        <p:spPr>
          <a:xfrm>
            <a:off x="1295400" y="3657600"/>
            <a:ext cx="9601200" cy="1219200"/>
          </a:xfrm>
        </p:spPr>
        <p:txBody>
          <a:bodyPr>
            <a:noAutofit/>
          </a:bodyPr>
          <a:lstStyle>
            <a:lvl1pPr marL="0" indent="0" algn="ctr">
              <a:spcBef>
                <a:spcPts val="0"/>
              </a:spcBef>
              <a:buNone/>
              <a:defRPr sz="2400">
                <a:solidFill>
                  <a:srgbClr val="C00000"/>
                </a:solidFill>
              </a:defRPr>
            </a:lvl1pPr>
            <a:lvl2pPr marL="457200" indent="0" algn="ctr">
              <a:buNone/>
              <a:defRPr sz="2000"/>
            </a:lvl2pPr>
            <a:lvl3pPr marL="914400" indent="0" algn="ctr">
              <a:buNone/>
              <a:defRPr sz="1800"/>
            </a:lvl3pPr>
            <a:lvl4pPr marL="1371600" indent="0" algn="ctr">
              <a:buNone/>
              <a:defRPr sz="1600"/>
            </a:lvl4pPr>
            <a:lvl5pPr marL="1828800" indent="0" algn="ctr">
              <a:buNone/>
              <a:defRPr sz="1600"/>
            </a:lvl5pPr>
            <a:lvl6pPr marL="2286000" indent="0" algn="ctr">
              <a:buNone/>
              <a:defRPr sz="1600"/>
            </a:lvl6pPr>
            <a:lvl7pPr marL="2743200" indent="0" algn="ctr">
              <a:buNone/>
              <a:defRPr sz="1600"/>
            </a:lvl7pPr>
            <a:lvl8pPr marL="3200400" indent="0" algn="ctr">
              <a:buNone/>
              <a:defRPr sz="1600"/>
            </a:lvl8pPr>
            <a:lvl9pPr marL="3657600" indent="0" algn="ctr">
              <a:buNone/>
              <a:defRPr sz="1600"/>
            </a:lvl9pPr>
          </a:lstStyle>
          <a:p>
            <a:r>
              <a:rPr lang="en-US"/>
              <a:t>Final Notes / CTA</a:t>
            </a:r>
          </a:p>
        </p:txBody>
      </p:sp>
      <p:sp>
        <p:nvSpPr>
          <p:cNvPr id="8" name="Text Placeholder 7">
            <a:extLst>
              <a:ext uri="{FF2B5EF4-FFF2-40B4-BE49-F238E27FC236}">
                <a16:creationId xmlns:a16="http://schemas.microsoft.com/office/drawing/2014/main" id="{75FB2383-3B72-7443-9666-3C1FF3828A13}"/>
              </a:ext>
            </a:extLst>
          </p:cNvPr>
          <p:cNvSpPr>
            <a:spLocks noGrp="1"/>
          </p:cNvSpPr>
          <p:nvPr>
            <p:ph type="body" sz="quarter" idx="13" hasCustomPrompt="1"/>
          </p:nvPr>
        </p:nvSpPr>
        <p:spPr>
          <a:xfrm>
            <a:off x="1295400" y="4876800"/>
            <a:ext cx="9601200" cy="304800"/>
          </a:xfrm>
        </p:spPr>
        <p:txBody>
          <a:bodyPr/>
          <a:lstStyle>
            <a:lvl1pPr marL="0" indent="0" algn="ctr">
              <a:spcBef>
                <a:spcPts val="0"/>
              </a:spcBef>
              <a:buNone/>
              <a:defRPr sz="1200" b="1" i="0" cap="all" baseline="0">
                <a:latin typeface="Open Sans Extrabold" panose="020B0606030504020204" pitchFamily="34" charset="0"/>
                <a:ea typeface="Open Sans Extrabold" panose="020B0606030504020204" pitchFamily="34" charset="0"/>
                <a:cs typeface="Open Sans Extrabold" panose="020B0606030504020204" pitchFamily="34" charset="0"/>
              </a:defRPr>
            </a:lvl1pPr>
          </a:lstStyle>
          <a:p>
            <a:pPr lvl="0"/>
            <a:r>
              <a:rPr lang="en-US"/>
              <a:t>INCLUDE CONTACT INFORMATION HERE</a:t>
            </a:r>
          </a:p>
        </p:txBody>
      </p:sp>
    </p:spTree>
    <p:extLst>
      <p:ext uri="{BB962C8B-B14F-4D97-AF65-F5344CB8AC3E}">
        <p14:creationId xmlns:p14="http://schemas.microsoft.com/office/powerpoint/2010/main" val="3102242682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p14:dur="250">
        <p:fade/>
      </p:transition>
    </mc:Choice>
    <mc:Fallback xmlns="">
      <p:transition>
        <p:fade/>
      </p:transition>
    </mc:Fallback>
  </mc:AlternateContent>
</p:sldLayout>
</file>

<file path=ppt/slideLayouts/slideLayout18.xml><?xml version="1.0" encoding="utf-8"?>
<p:sldLayout xmlns:a="http://schemas.openxmlformats.org/drawingml/2006/main" xmlns:r="http://schemas.openxmlformats.org/officeDocument/2006/relationships" xmlns:p="http://schemas.openxmlformats.org/presentationml/2006/main" type="blank">
  <p:cSld name="1_Blank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Date Placeholder 1">
            <a:extLst>
              <a:ext uri="{FF2B5EF4-FFF2-40B4-BE49-F238E27FC236}">
                <a16:creationId xmlns:a16="http://schemas.microsoft.com/office/drawing/2014/main" id="{16225604-3056-AC41-AE23-72FF54461064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43D4AFC4-32F9-FE4B-B812-1CE4F6EB9CA3}" type="datetimeFigureOut">
              <a:rPr lang="en-US" smtClean="0"/>
              <a:t>9/30/2024</a:t>
            </a:fld>
            <a:endParaRPr lang="en-US"/>
          </a:p>
        </p:txBody>
      </p:sp>
      <p:sp>
        <p:nvSpPr>
          <p:cNvPr id="3" name="Footer Placeholder 2">
            <a:extLst>
              <a:ext uri="{FF2B5EF4-FFF2-40B4-BE49-F238E27FC236}">
                <a16:creationId xmlns:a16="http://schemas.microsoft.com/office/drawing/2014/main" id="{C693975B-1B43-E846-9DEB-E18E2C78AAC6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4" name="Slide Number Placeholder 3">
            <a:extLst>
              <a:ext uri="{FF2B5EF4-FFF2-40B4-BE49-F238E27FC236}">
                <a16:creationId xmlns:a16="http://schemas.microsoft.com/office/drawing/2014/main" id="{F559EE75-1B2D-344A-AAA9-E48D63010C7E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293BE7E3-71D5-9942-9BDD-C1D66216F0CF}" type="slidenum">
              <a:rPr lang="en-US" smtClean="0"/>
              <a:t>‹#›</a:t>
            </a:fld>
            <a:endParaRPr lang="en-US"/>
          </a:p>
        </p:txBody>
      </p:sp>
      <p:sp>
        <p:nvSpPr>
          <p:cNvPr id="5" name="Rectangle 4">
            <a:extLst>
              <a:ext uri="{FF2B5EF4-FFF2-40B4-BE49-F238E27FC236}">
                <a16:creationId xmlns:a16="http://schemas.microsoft.com/office/drawing/2014/main" id="{346EC7F8-3C31-934B-BD54-F8669E8F0855}"/>
              </a:ext>
            </a:extLst>
          </p:cNvPr>
          <p:cNvSpPr/>
          <p:nvPr userDrawn="1"/>
        </p:nvSpPr>
        <p:spPr>
          <a:xfrm>
            <a:off x="733647" y="914400"/>
            <a:ext cx="10940902" cy="861237"/>
          </a:xfrm>
          <a:prstGeom prst="rect">
            <a:avLst/>
          </a:prstGeom>
          <a:solidFill>
            <a:schemeClr val="bg1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3516779965"/>
      </p:ext>
    </p:extLst>
  </p:cSld>
  <p:clrMapOvr>
    <a:masterClrMapping/>
  </p:clrMapOvr>
</p:sldLayout>
</file>

<file path=ppt/slideLayouts/slideLayout19.xml><?xml version="1.0" encoding="utf-8"?>
<p:sldLayout xmlns:a="http://schemas.openxmlformats.org/drawingml/2006/main" xmlns:r="http://schemas.openxmlformats.org/officeDocument/2006/relationships" xmlns:p="http://schemas.openxmlformats.org/presentationml/2006/main" type="obj">
  <p:cSld name="3_Title and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68C2560D-EC28-3B41-86E8-18F1CE0113B4}" type="datetimeFigureOut">
              <a:rPr lang="en-US" smtClean="0"/>
              <a:t>9/30/2024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2066355A-084C-D24E-9AD2-7E4FC41EA627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2706748978"/>
      </p:ext>
    </p:extLst>
  </p:cSld>
  <p:clrMapOvr>
    <a:masterClrMapping/>
  </p:clrMapOvr>
</p:sldLayout>
</file>

<file path=ppt/slideLayouts/slideLayout20.xml><?xml version="1.0" encoding="utf-8"?>
<p:sldLayout xmlns:a="http://schemas.openxmlformats.org/drawingml/2006/main" xmlns:r="http://schemas.openxmlformats.org/officeDocument/2006/relationships" xmlns:p="http://schemas.openxmlformats.org/presentationml/2006/main" userDrawn="1">
  <p:cSld name="2_Title and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E892C768-AD12-7C48-837A-6BAF5AC9C3B3}"/>
              </a:ext>
            </a:extLst>
          </p:cNvPr>
          <p:cNvSpPr>
            <a:spLocks noGrp="1"/>
          </p:cNvSpPr>
          <p:nvPr>
            <p:ph idx="1"/>
          </p:nvPr>
        </p:nvSpPr>
        <p:spPr>
          <a:xfrm>
            <a:off x="838200" y="1900051"/>
            <a:ext cx="10515600" cy="3586349"/>
          </a:xfrm>
          <a:prstGeom prst="rect">
            <a:avLst/>
          </a:prstGeom>
        </p:spPr>
        <p:txBody>
          <a:bodyPr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4" name="Date Placeholder 3">
            <a:extLst>
              <a:ext uri="{FF2B5EF4-FFF2-40B4-BE49-F238E27FC236}">
                <a16:creationId xmlns:a16="http://schemas.microsoft.com/office/drawing/2014/main" id="{B26EEF29-B130-024C-8287-729FAAB36D02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43D4AFC4-32F9-FE4B-B812-1CE4F6EB9CA3}" type="datetimeFigureOut">
              <a:rPr lang="en-US" smtClean="0"/>
              <a:t>9/30/2024</a:t>
            </a:fld>
            <a:endParaRPr lang="en-US"/>
          </a:p>
        </p:txBody>
      </p:sp>
      <p:sp>
        <p:nvSpPr>
          <p:cNvPr id="5" name="Footer Placeholder 4">
            <a:extLst>
              <a:ext uri="{FF2B5EF4-FFF2-40B4-BE49-F238E27FC236}">
                <a16:creationId xmlns:a16="http://schemas.microsoft.com/office/drawing/2014/main" id="{790AA70B-C9C3-6D4E-84F5-700193953592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>
            <a:extLst>
              <a:ext uri="{FF2B5EF4-FFF2-40B4-BE49-F238E27FC236}">
                <a16:creationId xmlns:a16="http://schemas.microsoft.com/office/drawing/2014/main" id="{9B5F71A9-B894-E24F-9F99-C848CAE283E1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293BE7E3-71D5-9942-9BDD-C1D66216F0CF}" type="slidenum">
              <a:rPr lang="en-US" smtClean="0"/>
              <a:t>‹#›</a:t>
            </a:fld>
            <a:endParaRPr lang="en-US"/>
          </a:p>
        </p:txBody>
      </p:sp>
      <p:sp>
        <p:nvSpPr>
          <p:cNvPr id="8" name="Title 1">
            <a:extLst>
              <a:ext uri="{FF2B5EF4-FFF2-40B4-BE49-F238E27FC236}">
                <a16:creationId xmlns:a16="http://schemas.microsoft.com/office/drawing/2014/main" id="{B577550C-B4C4-6D4B-AFFA-BF96366F9C61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838200" y="918664"/>
            <a:ext cx="10515600" cy="905872"/>
          </a:xfrm>
          <a:prstGeom prst="rect">
            <a:avLst/>
          </a:prstGeom>
        </p:spPr>
        <p:txBody>
          <a:bodyPr anchor="b"/>
          <a:lstStyle>
            <a:lvl1pPr>
              <a:defRPr sz="4400" b="1">
                <a:latin typeface="+mn-lt"/>
              </a:defRPr>
            </a:lvl1pPr>
          </a:lstStyle>
          <a:p>
            <a:r>
              <a:rPr lang="en-US"/>
              <a:t>Click to edit Master title style</a:t>
            </a:r>
          </a:p>
        </p:txBody>
      </p:sp>
    </p:spTree>
    <p:extLst>
      <p:ext uri="{BB962C8B-B14F-4D97-AF65-F5344CB8AC3E}">
        <p14:creationId xmlns:p14="http://schemas.microsoft.com/office/powerpoint/2010/main" val="1408782266"/>
      </p:ext>
    </p:extLst>
  </p:cSld>
  <p:clrMapOvr>
    <a:masterClrMapping/>
  </p:clrMapOvr>
</p:sldLayout>
</file>

<file path=ppt/slideLayouts/slideLayout21.xml><?xml version="1.0" encoding="utf-8"?>
<p:sldLayout xmlns:a="http://schemas.openxmlformats.org/drawingml/2006/main" xmlns:r="http://schemas.openxmlformats.org/officeDocument/2006/relationships" xmlns:p="http://schemas.openxmlformats.org/presentationml/2006/main" userDrawn="1">
  <p:cSld name="Content 2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8" name="Picture 7">
            <a:extLst>
              <a:ext uri="{FF2B5EF4-FFF2-40B4-BE49-F238E27FC236}">
                <a16:creationId xmlns:a16="http://schemas.microsoft.com/office/drawing/2014/main" id="{9B3FFD20-5F8E-4D87-9049-42D3B0BAAC96}"/>
              </a:ext>
            </a:extLst>
          </p:cNvPr>
          <p:cNvPicPr>
            <a:picLocks noChangeAspect="1"/>
          </p:cNvPicPr>
          <p:nvPr userDrawn="1"/>
        </p:nvPicPr>
        <p:blipFill>
          <a:blip r:embed="rId2"/>
          <a:stretch>
            <a:fillRect/>
          </a:stretch>
        </p:blipFill>
        <p:spPr>
          <a:xfrm>
            <a:off x="0" y="0"/>
            <a:ext cx="12192000" cy="6858000"/>
          </a:xfrm>
          <a:prstGeom prst="rect">
            <a:avLst/>
          </a:prstGeom>
        </p:spPr>
      </p:pic>
      <p:sp>
        <p:nvSpPr>
          <p:cNvPr id="4" name="Date Placeholder 3">
            <a:extLst>
              <a:ext uri="{FF2B5EF4-FFF2-40B4-BE49-F238E27FC236}">
                <a16:creationId xmlns:a16="http://schemas.microsoft.com/office/drawing/2014/main" id="{06723027-7985-A940-9FF8-DCD934807CC5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C09B347B-1F02-7543-961B-93AFCF716A0F}" type="datetimeFigureOut">
              <a:rPr lang="en-US" smtClean="0"/>
              <a:t>9/27/2024</a:t>
            </a:fld>
            <a:endParaRPr lang="en-US"/>
          </a:p>
        </p:txBody>
      </p:sp>
      <p:sp>
        <p:nvSpPr>
          <p:cNvPr id="5" name="Footer Placeholder 4">
            <a:extLst>
              <a:ext uri="{FF2B5EF4-FFF2-40B4-BE49-F238E27FC236}">
                <a16:creationId xmlns:a16="http://schemas.microsoft.com/office/drawing/2014/main" id="{CA94AC30-10A0-724D-B01A-CEBF658349A5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>
            <a:extLst>
              <a:ext uri="{FF2B5EF4-FFF2-40B4-BE49-F238E27FC236}">
                <a16:creationId xmlns:a16="http://schemas.microsoft.com/office/drawing/2014/main" id="{3BE383C0-1332-DA42-9FC5-E8F0A451BD79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903DC44C-2A74-1943-8FB0-7EF946242970}" type="slidenum">
              <a:rPr lang="en-US" smtClean="0"/>
              <a:t>‹#›</a:t>
            </a:fld>
            <a:endParaRPr lang="en-US"/>
          </a:p>
        </p:txBody>
      </p:sp>
      <p:sp>
        <p:nvSpPr>
          <p:cNvPr id="9" name="Title 1">
            <a:extLst>
              <a:ext uri="{FF2B5EF4-FFF2-40B4-BE49-F238E27FC236}">
                <a16:creationId xmlns:a16="http://schemas.microsoft.com/office/drawing/2014/main" id="{E9236B40-C8BB-4E7E-98FE-B46BE54BD221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838200" y="365125"/>
            <a:ext cx="10515600" cy="1325563"/>
          </a:xfrm>
        </p:spPr>
        <p:txBody>
          <a:bodyPr>
            <a:normAutofit/>
          </a:bodyPr>
          <a:lstStyle>
            <a:lvl1pPr>
              <a:defRPr sz="4800" baseline="0">
                <a:solidFill>
                  <a:schemeClr val="tx1"/>
                </a:solidFill>
                <a:latin typeface="Verdana" panose="020B0604030504040204" pitchFamily="34" charset="0"/>
              </a:defRPr>
            </a:lvl1pPr>
          </a:lstStyle>
          <a:p>
            <a:r>
              <a:rPr lang="en-US"/>
              <a:t>Click to edit Master title style</a:t>
            </a:r>
          </a:p>
        </p:txBody>
      </p:sp>
      <p:sp>
        <p:nvSpPr>
          <p:cNvPr id="10" name="Content Placeholder 2">
            <a:extLst>
              <a:ext uri="{FF2B5EF4-FFF2-40B4-BE49-F238E27FC236}">
                <a16:creationId xmlns:a16="http://schemas.microsoft.com/office/drawing/2014/main" id="{5EA06032-4AAB-41DC-980C-5003582A8029}"/>
              </a:ext>
            </a:extLst>
          </p:cNvPr>
          <p:cNvSpPr>
            <a:spLocks noGrp="1"/>
          </p:cNvSpPr>
          <p:nvPr>
            <p:ph idx="1"/>
          </p:nvPr>
        </p:nvSpPr>
        <p:spPr>
          <a:xfrm>
            <a:off x="838200" y="1825625"/>
            <a:ext cx="10515600" cy="4351338"/>
          </a:xfrm>
        </p:spPr>
        <p:txBody>
          <a:bodyPr/>
          <a:lstStyle>
            <a:lvl1pPr>
              <a:defRPr baseline="0">
                <a:solidFill>
                  <a:schemeClr val="bg2">
                    <a:lumMod val="25000"/>
                  </a:schemeClr>
                </a:solidFill>
                <a:latin typeface="Verdana" panose="020B0604030504040204" pitchFamily="34" charset="0"/>
                <a:ea typeface="Verdana" panose="020B0604030504040204" pitchFamily="34" charset="0"/>
              </a:defRPr>
            </a:lvl1pPr>
            <a:lvl2pPr>
              <a:defRPr baseline="0">
                <a:solidFill>
                  <a:schemeClr val="bg2">
                    <a:lumMod val="25000"/>
                  </a:schemeClr>
                </a:solidFill>
                <a:latin typeface="Verdana" panose="020B0604030504040204" pitchFamily="34" charset="0"/>
                <a:ea typeface="Verdana" panose="020B0604030504040204" pitchFamily="34" charset="0"/>
              </a:defRPr>
            </a:lvl2pPr>
            <a:lvl3pPr>
              <a:defRPr baseline="0">
                <a:solidFill>
                  <a:schemeClr val="bg2">
                    <a:lumMod val="25000"/>
                  </a:schemeClr>
                </a:solidFill>
                <a:latin typeface="Verdana" panose="020B0604030504040204" pitchFamily="34" charset="0"/>
                <a:ea typeface="Verdana" panose="020B0604030504040204" pitchFamily="34" charset="0"/>
              </a:defRPr>
            </a:lvl3pPr>
            <a:lvl4pPr>
              <a:defRPr baseline="0">
                <a:solidFill>
                  <a:schemeClr val="bg2">
                    <a:lumMod val="25000"/>
                  </a:schemeClr>
                </a:solidFill>
                <a:latin typeface="Verdana" panose="020B0604030504040204" pitchFamily="34" charset="0"/>
                <a:ea typeface="Verdana" panose="020B0604030504040204" pitchFamily="34" charset="0"/>
              </a:defRPr>
            </a:lvl4pPr>
            <a:lvl5pPr>
              <a:defRPr baseline="0">
                <a:solidFill>
                  <a:schemeClr val="bg2">
                    <a:lumMod val="25000"/>
                  </a:schemeClr>
                </a:solidFill>
                <a:latin typeface="Verdana" panose="020B0604030504040204" pitchFamily="34" charset="0"/>
                <a:ea typeface="Verdana" panose="020B0604030504040204" pitchFamily="34" charset="0"/>
              </a:defRPr>
            </a:lvl5pPr>
          </a:lstStyle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</p:spTree>
    <p:extLst>
      <p:ext uri="{BB962C8B-B14F-4D97-AF65-F5344CB8AC3E}">
        <p14:creationId xmlns:p14="http://schemas.microsoft.com/office/powerpoint/2010/main" val="1541076359"/>
      </p:ext>
    </p:extLst>
  </p:cSld>
  <p:clrMapOvr>
    <a:masterClrMapping/>
  </p:clrMapOvr>
</p:sldLayout>
</file>

<file path=ppt/slideMasters/_rels/slideMaster1.xml.rels><?xml version="1.0" encoding="UTF-8" standalone="yes"?>
<Relationships xmlns="http://schemas.openxmlformats.org/package/2006/relationships"><Relationship Id="rId8" Type="http://schemas.openxmlformats.org/officeDocument/2006/relationships/slideLayout" Target="../slideLayouts/slideLayout8.xml"/><Relationship Id="rId13" Type="http://schemas.openxmlformats.org/officeDocument/2006/relationships/slideLayout" Target="../slideLayouts/slideLayout13.xml"/><Relationship Id="rId18" Type="http://schemas.openxmlformats.org/officeDocument/2006/relationships/slideLayout" Target="../slideLayouts/slideLayout18.xml"/><Relationship Id="rId3" Type="http://schemas.openxmlformats.org/officeDocument/2006/relationships/slideLayout" Target="../slideLayouts/slideLayout3.xml"/><Relationship Id="rId21" Type="http://schemas.openxmlformats.org/officeDocument/2006/relationships/slideLayout" Target="../slideLayouts/slideLayout21.xml"/><Relationship Id="rId7" Type="http://schemas.openxmlformats.org/officeDocument/2006/relationships/slideLayout" Target="../slideLayouts/slideLayout7.xml"/><Relationship Id="rId12" Type="http://schemas.openxmlformats.org/officeDocument/2006/relationships/slideLayout" Target="../slideLayouts/slideLayout12.xml"/><Relationship Id="rId17" Type="http://schemas.openxmlformats.org/officeDocument/2006/relationships/slideLayout" Target="../slideLayouts/slideLayout17.xml"/><Relationship Id="rId2" Type="http://schemas.openxmlformats.org/officeDocument/2006/relationships/slideLayout" Target="../slideLayouts/slideLayout2.xml"/><Relationship Id="rId16" Type="http://schemas.openxmlformats.org/officeDocument/2006/relationships/slideLayout" Target="../slideLayouts/slideLayout16.xml"/><Relationship Id="rId20" Type="http://schemas.openxmlformats.org/officeDocument/2006/relationships/slideLayout" Target="../slideLayouts/slideLayout20.xml"/><Relationship Id="rId1" Type="http://schemas.openxmlformats.org/officeDocument/2006/relationships/slideLayout" Target="../slideLayouts/slideLayout1.xml"/><Relationship Id="rId6" Type="http://schemas.openxmlformats.org/officeDocument/2006/relationships/slideLayout" Target="../slideLayouts/slideLayout6.xml"/><Relationship Id="rId11" Type="http://schemas.openxmlformats.org/officeDocument/2006/relationships/slideLayout" Target="../slideLayouts/slideLayout11.xml"/><Relationship Id="rId5" Type="http://schemas.openxmlformats.org/officeDocument/2006/relationships/slideLayout" Target="../slideLayouts/slideLayout5.xml"/><Relationship Id="rId15" Type="http://schemas.openxmlformats.org/officeDocument/2006/relationships/slideLayout" Target="../slideLayouts/slideLayout15.xml"/><Relationship Id="rId23" Type="http://schemas.openxmlformats.org/officeDocument/2006/relationships/image" Target="../media/image1.jpeg"/><Relationship Id="rId10" Type="http://schemas.openxmlformats.org/officeDocument/2006/relationships/slideLayout" Target="../slideLayouts/slideLayout10.xml"/><Relationship Id="rId19" Type="http://schemas.openxmlformats.org/officeDocument/2006/relationships/slideLayout" Target="../slideLayouts/slideLayout19.xml"/><Relationship Id="rId4" Type="http://schemas.openxmlformats.org/officeDocument/2006/relationships/slideLayout" Target="../slideLayouts/slideLayout4.xml"/><Relationship Id="rId9" Type="http://schemas.openxmlformats.org/officeDocument/2006/relationships/slideLayout" Target="../slideLayouts/slideLayout9.xml"/><Relationship Id="rId14" Type="http://schemas.openxmlformats.org/officeDocument/2006/relationships/slideLayout" Target="../slideLayouts/slideLayout14.xml"/><Relationship Id="rId22" Type="http://schemas.openxmlformats.org/officeDocument/2006/relationships/theme" Target="../theme/theme1.xml"/></Relationships>
</file>

<file path=ppt/slideMasters/slideMaster1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Pr>
        <a:solidFill>
          <a:schemeClr val="bg1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12" name="Picture 11">
            <a:extLst>
              <a:ext uri="{FF2B5EF4-FFF2-40B4-BE49-F238E27FC236}">
                <a16:creationId xmlns:a16="http://schemas.microsoft.com/office/drawing/2014/main" id="{6E16E922-93AD-CE40-B02F-12E3AA3D80CA}"/>
              </a:ext>
            </a:extLst>
          </p:cNvPr>
          <p:cNvPicPr>
            <a:picLocks noChangeAspect="1"/>
          </p:cNvPicPr>
          <p:nvPr userDrawn="1"/>
        </p:nvPicPr>
        <p:blipFill>
          <a:blip r:embed="rId23"/>
          <a:srcRect/>
          <a:stretch/>
        </p:blipFill>
        <p:spPr>
          <a:xfrm>
            <a:off x="4762" y="0"/>
            <a:ext cx="12182475" cy="6858000"/>
          </a:xfrm>
          <a:prstGeom prst="rect">
            <a:avLst/>
          </a:prstGeom>
        </p:spPr>
      </p:pic>
      <p:sp>
        <p:nvSpPr>
          <p:cNvPr id="2" name="Title Placeholder 1">
            <a:extLst>
              <a:ext uri="{FF2B5EF4-FFF2-40B4-BE49-F238E27FC236}">
                <a16:creationId xmlns:a16="http://schemas.microsoft.com/office/drawing/2014/main" id="{1FA39D2D-D91C-5046-8870-D00A2207D78F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609600" y="761999"/>
            <a:ext cx="10972800" cy="914401"/>
          </a:xfrm>
          <a:prstGeom prst="rect">
            <a:avLst/>
          </a:prstGeom>
        </p:spPr>
        <p:txBody>
          <a:bodyPr vert="horz" lIns="91440" tIns="45720" rIns="91440" bIns="45720" rtlCol="0" anchor="ctr">
            <a:noAutofit/>
          </a:bodyPr>
          <a:lstStyle/>
          <a:p>
            <a:r>
              <a:rPr lang="en-US"/>
              <a:t>Click to edit Master title style</a:t>
            </a:r>
          </a:p>
        </p:txBody>
      </p:sp>
      <p:sp>
        <p:nvSpPr>
          <p:cNvPr id="3" name="Text Placeholder 2">
            <a:extLst>
              <a:ext uri="{FF2B5EF4-FFF2-40B4-BE49-F238E27FC236}">
                <a16:creationId xmlns:a16="http://schemas.microsoft.com/office/drawing/2014/main" id="{9CDAF345-2C15-784C-8F16-306F72669876}"/>
              </a:ext>
            </a:extLst>
          </p:cNvPr>
          <p:cNvSpPr>
            <a:spLocks noGrp="1"/>
          </p:cNvSpPr>
          <p:nvPr>
            <p:ph type="body" idx="1"/>
          </p:nvPr>
        </p:nvSpPr>
        <p:spPr>
          <a:xfrm>
            <a:off x="609600" y="2057400"/>
            <a:ext cx="10972800" cy="4343400"/>
          </a:xfrm>
          <a:prstGeom prst="rect">
            <a:avLst/>
          </a:prstGeom>
        </p:spPr>
        <p:txBody>
          <a:bodyPr vert="horz" lIns="91440" tIns="45720" rIns="91440" bIns="45720" rtlCol="0">
            <a:noAutofit/>
          </a:bodyPr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5" name="Footer Placeholder 4">
            <a:extLst>
              <a:ext uri="{FF2B5EF4-FFF2-40B4-BE49-F238E27FC236}">
                <a16:creationId xmlns:a16="http://schemas.microsoft.com/office/drawing/2014/main" id="{DB9673B7-DFA7-0947-A989-874AFA03CAF2}"/>
              </a:ext>
            </a:extLst>
          </p:cNvPr>
          <p:cNvSpPr>
            <a:spLocks noGrp="1"/>
          </p:cNvSpPr>
          <p:nvPr>
            <p:ph type="ftr" sz="quarter" idx="3"/>
          </p:nvPr>
        </p:nvSpPr>
        <p:spPr>
          <a:xfrm>
            <a:off x="7848600" y="10160"/>
            <a:ext cx="3740727" cy="523240"/>
          </a:xfrm>
          <a:prstGeom prst="rect">
            <a:avLst/>
          </a:prstGeom>
        </p:spPr>
        <p:txBody>
          <a:bodyPr vert="horz" wrap="none" lIns="91440" tIns="45720" rIns="91440" bIns="45720" rtlCol="0" anchor="ctr">
            <a:noAutofit/>
          </a:bodyPr>
          <a:lstStyle>
            <a:lvl1pPr algn="r">
              <a:defRPr sz="900" b="1" i="0">
                <a:solidFill>
                  <a:schemeClr val="bg1"/>
                </a:solidFill>
                <a:latin typeface="Open Sans Condensed" panose="020B0606030504020204" pitchFamily="34" charset="0"/>
                <a:ea typeface="Open Sans Condensed" panose="020B0606030504020204" pitchFamily="34" charset="0"/>
                <a:cs typeface="Open Sans Condensed" panose="020B0606030504020204" pitchFamily="34" charset="0"/>
              </a:defRPr>
            </a:lvl1pPr>
          </a:lstStyle>
          <a:p>
            <a:r>
              <a:rPr lang="en-US"/>
              <a:t>optional title of presentation / section</a:t>
            </a:r>
          </a:p>
        </p:txBody>
      </p:sp>
      <p:sp>
        <p:nvSpPr>
          <p:cNvPr id="6" name="Slide Number Placeholder 5">
            <a:extLst>
              <a:ext uri="{FF2B5EF4-FFF2-40B4-BE49-F238E27FC236}">
                <a16:creationId xmlns:a16="http://schemas.microsoft.com/office/drawing/2014/main" id="{EA3DEF30-57EC-664D-8AB7-11F533FF4A7A}"/>
              </a:ext>
            </a:extLst>
          </p:cNvPr>
          <p:cNvSpPr>
            <a:spLocks noGrp="1"/>
          </p:cNvSpPr>
          <p:nvPr>
            <p:ph type="sldNum" sz="quarter" idx="4"/>
          </p:nvPr>
        </p:nvSpPr>
        <p:spPr>
          <a:xfrm>
            <a:off x="11582400" y="0"/>
            <a:ext cx="457200" cy="533400"/>
          </a:xfrm>
          <a:prstGeom prst="rect">
            <a:avLst/>
          </a:prstGeom>
        </p:spPr>
        <p:txBody>
          <a:bodyPr vert="horz" wrap="none" lIns="91440" tIns="45720" rIns="91440" bIns="45720" rtlCol="0" anchor="ctr">
            <a:noAutofit/>
          </a:bodyPr>
          <a:lstStyle>
            <a:lvl1pPr algn="r">
              <a:defRPr sz="1200" b="1" i="0">
                <a:solidFill>
                  <a:schemeClr val="bg1"/>
                </a:solidFill>
                <a:latin typeface="Open Sans Extrabold" panose="020B0606030504020204" pitchFamily="34" charset="0"/>
                <a:ea typeface="Open Sans Extrabold" panose="020B0606030504020204" pitchFamily="34" charset="0"/>
                <a:cs typeface="Open Sans Extrabold" panose="020B0606030504020204" pitchFamily="34" charset="0"/>
              </a:defRPr>
            </a:lvl1pPr>
          </a:lstStyle>
          <a:p>
            <a:fld id="{4B8EE153-BF0C-9B4F-8512-164F9C8D6C2E}" type="slidenum">
              <a:rPr lang="en-US" smtClean="0"/>
              <a:pPr/>
              <a:t>‹#›</a:t>
            </a:fld>
            <a:endParaRPr lang="en-US"/>
          </a:p>
        </p:txBody>
      </p:sp>
      <p:sp>
        <p:nvSpPr>
          <p:cNvPr id="13" name="TextBox 12">
            <a:extLst>
              <a:ext uri="{FF2B5EF4-FFF2-40B4-BE49-F238E27FC236}">
                <a16:creationId xmlns:a16="http://schemas.microsoft.com/office/drawing/2014/main" id="{8E45BD0A-22BE-8C44-BAC5-A8DB0EF1D79A}"/>
              </a:ext>
            </a:extLst>
          </p:cNvPr>
          <p:cNvSpPr txBox="1"/>
          <p:nvPr userDrawn="1"/>
        </p:nvSpPr>
        <p:spPr>
          <a:xfrm>
            <a:off x="270885" y="0"/>
            <a:ext cx="2396115" cy="533400"/>
          </a:xfrm>
          <a:prstGeom prst="rect">
            <a:avLst/>
          </a:prstGeom>
          <a:noFill/>
        </p:spPr>
        <p:txBody>
          <a:bodyPr wrap="none" rtlCol="0" anchor="ctr">
            <a:noAutofit/>
          </a:bodyPr>
          <a:lstStyle/>
          <a:p>
            <a:r>
              <a:rPr lang="en-US" sz="1200" b="1" i="0" spc="-40" baseline="0">
                <a:solidFill>
                  <a:schemeClr val="bg1"/>
                </a:solidFill>
                <a:latin typeface="Open Sans Extrabold" panose="020B0606030504020204" pitchFamily="34" charset="0"/>
                <a:ea typeface="Open Sans Extrabold" panose="020B0606030504020204" pitchFamily="34" charset="0"/>
                <a:cs typeface="Open Sans Extrabold" panose="020B0606030504020204" pitchFamily="34" charset="0"/>
              </a:rPr>
              <a:t>UNIVERSITY OF CINCINNATI |</a:t>
            </a:r>
          </a:p>
        </p:txBody>
      </p:sp>
    </p:spTree>
    <p:extLst>
      <p:ext uri="{BB962C8B-B14F-4D97-AF65-F5344CB8AC3E}">
        <p14:creationId xmlns:p14="http://schemas.microsoft.com/office/powerpoint/2010/main" val="2572534293"/>
      </p:ext>
    </p:extLst>
  </p:cSld>
  <p:clrMap bg1="lt1" tx1="dk1" bg2="lt2" tx2="dk2" accent1="accent1" accent2="accent2" accent3="accent3" accent4="accent4" accent5="accent5" accent6="accent6" hlink="hlink" folHlink="folHlink"/>
  <p:sldLayoutIdLst>
    <p:sldLayoutId id="2147483649" r:id="rId1"/>
    <p:sldLayoutId id="2147483660" r:id="rId2"/>
    <p:sldLayoutId id="2147483651" r:id="rId3"/>
    <p:sldLayoutId id="2147483673" r:id="rId4"/>
    <p:sldLayoutId id="2147483650" r:id="rId5"/>
    <p:sldLayoutId id="2147483674" r:id="rId6"/>
    <p:sldLayoutId id="2147483652" r:id="rId7"/>
    <p:sldLayoutId id="2147483675" r:id="rId8"/>
    <p:sldLayoutId id="2147483672" r:id="rId9"/>
    <p:sldLayoutId id="2147483666" r:id="rId10"/>
    <p:sldLayoutId id="2147483667" r:id="rId11"/>
    <p:sldLayoutId id="2147483668" r:id="rId12"/>
    <p:sldLayoutId id="2147483669" r:id="rId13"/>
    <p:sldLayoutId id="2147483654" r:id="rId14"/>
    <p:sldLayoutId id="2147483655" r:id="rId15"/>
    <p:sldLayoutId id="2147483671" r:id="rId16"/>
    <p:sldLayoutId id="2147483670" r:id="rId17"/>
    <p:sldLayoutId id="2147483679" r:id="rId18"/>
    <p:sldLayoutId id="2147483690" r:id="rId19"/>
    <p:sldLayoutId id="2147483691" r:id="rId20"/>
    <p:sldLayoutId id="2147483692" r:id="rId21"/>
  </p:sldLayoutIdLst>
  <mc:AlternateContent xmlns:mc="http://schemas.openxmlformats.org/markup-compatibility/2006" xmlns:p14="http://schemas.microsoft.com/office/powerpoint/2010/main">
    <mc:Choice Requires="p14">
      <p:transition p14:dur="250">
        <p:fade/>
      </p:transition>
    </mc:Choice>
    <mc:Fallback xmlns="">
      <p:transition>
        <p:fade/>
      </p:transition>
    </mc:Fallback>
  </mc:AlternateContent>
  <p:hf hdr="0" dt="0"/>
  <p:txStyles>
    <p:titleStyle>
      <a:lvl1pPr algn="l" defTabSz="914400" rtl="0" eaLnBrk="1" latinLnBrk="0" hangingPunct="1">
        <a:lnSpc>
          <a:spcPct val="100000"/>
        </a:lnSpc>
        <a:spcBef>
          <a:spcPct val="0"/>
        </a:spcBef>
        <a:buNone/>
        <a:defRPr sz="2500" b="0" i="0" kern="1200" cap="all" baseline="0">
          <a:solidFill>
            <a:schemeClr val="tx1"/>
          </a:solidFill>
          <a:latin typeface="Open Sans Light" panose="020B0306030504020204" pitchFamily="34" charset="0"/>
          <a:ea typeface="Open Sans Light" panose="020B0306030504020204" pitchFamily="34" charset="0"/>
          <a:cs typeface="Open Sans Light" panose="020B0306030504020204" pitchFamily="34" charset="0"/>
        </a:defRPr>
      </a:lvl1pPr>
    </p:titleStyle>
    <p:bodyStyle>
      <a:lvl1pPr marL="228600" indent="-228600" algn="l" defTabSz="914400" rtl="0" eaLnBrk="1" latinLnBrk="0" hangingPunct="1">
        <a:lnSpc>
          <a:spcPct val="100000"/>
        </a:lnSpc>
        <a:spcBef>
          <a:spcPts val="1800"/>
        </a:spcBef>
        <a:buClr>
          <a:schemeClr val="accent1"/>
        </a:buClr>
        <a:buSzPct val="75000"/>
        <a:buFont typeface="Arial" panose="020B0604020202020204" pitchFamily="34" charset="0"/>
        <a:buChar char="•"/>
        <a:defRPr sz="2400" b="0" i="0" kern="1200">
          <a:solidFill>
            <a:schemeClr val="tx1"/>
          </a:solidFill>
          <a:latin typeface="Gentium Book Basic" panose="02000503060000020004" pitchFamily="2" charset="77"/>
          <a:ea typeface="+mn-ea"/>
          <a:cs typeface="+mn-cs"/>
        </a:defRPr>
      </a:lvl1pPr>
      <a:lvl2pPr marL="685800" indent="-228600" algn="l" defTabSz="914400" rtl="0" eaLnBrk="1" latinLnBrk="0" hangingPunct="1">
        <a:lnSpc>
          <a:spcPct val="100000"/>
        </a:lnSpc>
        <a:spcBef>
          <a:spcPts val="600"/>
        </a:spcBef>
        <a:buClr>
          <a:schemeClr val="accent1"/>
        </a:buClr>
        <a:buSzPct val="75000"/>
        <a:buFont typeface="Arial" panose="020B0604020202020204" pitchFamily="34" charset="0"/>
        <a:buChar char="•"/>
        <a:defRPr sz="1800" b="0" i="0" kern="1200">
          <a:solidFill>
            <a:schemeClr val="tx1"/>
          </a:solidFill>
          <a:latin typeface="Open Sans Light" panose="020B0306030504020204" pitchFamily="34" charset="0"/>
          <a:ea typeface="Open Sans Light" panose="020B0306030504020204" pitchFamily="34" charset="0"/>
          <a:cs typeface="Open Sans Light" panose="020B0306030504020204" pitchFamily="34" charset="0"/>
        </a:defRPr>
      </a:lvl2pPr>
      <a:lvl3pPr marL="1143000" indent="-228600" algn="l" defTabSz="914400" rtl="0" eaLnBrk="1" latinLnBrk="0" hangingPunct="1">
        <a:lnSpc>
          <a:spcPct val="100000"/>
        </a:lnSpc>
        <a:spcBef>
          <a:spcPts val="600"/>
        </a:spcBef>
        <a:buClr>
          <a:schemeClr val="accent1"/>
        </a:buClr>
        <a:buSzPct val="75000"/>
        <a:buFont typeface="Arial" panose="020B0604020202020204" pitchFamily="34" charset="0"/>
        <a:buChar char="•"/>
        <a:defRPr sz="1600" b="0" i="0" kern="1200">
          <a:solidFill>
            <a:schemeClr val="tx1"/>
          </a:solidFill>
          <a:latin typeface="Open Sans Light" panose="020B0306030504020204" pitchFamily="34" charset="0"/>
          <a:ea typeface="Open Sans Light" panose="020B0306030504020204" pitchFamily="34" charset="0"/>
          <a:cs typeface="Open Sans Light" panose="020B0306030504020204" pitchFamily="34" charset="0"/>
        </a:defRPr>
      </a:lvl3pPr>
      <a:lvl4pPr marL="1600200" indent="-228600" algn="l" defTabSz="914400" rtl="0" eaLnBrk="1" latinLnBrk="0" hangingPunct="1">
        <a:lnSpc>
          <a:spcPct val="100000"/>
        </a:lnSpc>
        <a:spcBef>
          <a:spcPts val="600"/>
        </a:spcBef>
        <a:buClr>
          <a:schemeClr val="accent1"/>
        </a:buClr>
        <a:buSzPct val="75000"/>
        <a:buFont typeface="Arial" panose="020B0604020202020204" pitchFamily="34" charset="0"/>
        <a:buChar char="•"/>
        <a:defRPr sz="1400" b="0" i="0" kern="1200">
          <a:solidFill>
            <a:schemeClr val="tx1"/>
          </a:solidFill>
          <a:latin typeface="Open Sans Light" panose="020B0306030504020204" pitchFamily="34" charset="0"/>
          <a:ea typeface="Open Sans Light" panose="020B0306030504020204" pitchFamily="34" charset="0"/>
          <a:cs typeface="Open Sans Light" panose="020B0306030504020204" pitchFamily="34" charset="0"/>
        </a:defRPr>
      </a:lvl4pPr>
      <a:lvl5pPr marL="2057400" indent="-228600" algn="l" defTabSz="914400" rtl="0" eaLnBrk="1" latinLnBrk="0" hangingPunct="1">
        <a:lnSpc>
          <a:spcPct val="100000"/>
        </a:lnSpc>
        <a:spcBef>
          <a:spcPts val="600"/>
        </a:spcBef>
        <a:buClr>
          <a:schemeClr val="accent1"/>
        </a:buClr>
        <a:buSzPct val="75000"/>
        <a:buFont typeface="Arial" panose="020B0604020202020204" pitchFamily="34" charset="0"/>
        <a:buChar char="•"/>
        <a:defRPr sz="1400" b="0" i="0" kern="1200">
          <a:solidFill>
            <a:schemeClr val="tx1"/>
          </a:solidFill>
          <a:latin typeface="Open Sans Light" panose="020B0306030504020204" pitchFamily="34" charset="0"/>
          <a:ea typeface="Open Sans Light" panose="020B0306030504020204" pitchFamily="34" charset="0"/>
          <a:cs typeface="Open Sans Light" panose="020B0306030504020204" pitchFamily="34" charset="0"/>
        </a:defRPr>
      </a:lvl5pPr>
      <a:lvl6pPr marL="25146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9718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4290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8862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bodyStyle>
    <p:otherStyle>
      <a:defPPr>
        <a:defRPr lang="en-US"/>
      </a:defPPr>
      <a:lvl1pPr marL="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1pPr>
      <a:lvl2pPr marL="457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2pPr>
      <a:lvl3pPr marL="914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3pPr>
      <a:lvl4pPr marL="1371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18288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2860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743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200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657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  <p:extLst>
    <p:ext uri="{27BBF7A9-308A-43DC-89C8-2F10F3537804}">
      <p15:sldGuideLst xmlns:p15="http://schemas.microsoft.com/office/powerpoint/2012/main">
        <p15:guide id="1" orient="horz" pos="2160" userDrawn="1">
          <p15:clr>
            <a:srgbClr val="F26B43"/>
          </p15:clr>
        </p15:guide>
        <p15:guide id="2" pos="3840" userDrawn="1">
          <p15:clr>
            <a:srgbClr val="F26B43"/>
          </p15:clr>
        </p15:guide>
      </p15:sldGuideLst>
    </p:ext>
  </p:extLst>
</p:sldMaster>
</file>

<file path=ppt/slides/_rels/slide1.xml.rels><?xml version="1.0" encoding="UTF-8" standalone="yes"?>
<Relationships xmlns="http://schemas.openxmlformats.org/package/2006/relationships"><Relationship Id="rId2" Type="http://schemas.openxmlformats.org/officeDocument/2006/relationships/hyperlink" Target="mailto:kuesjr@uc.edu" TargetMode="External"/><Relationship Id="rId1" Type="http://schemas.openxmlformats.org/officeDocument/2006/relationships/slideLayout" Target="../slideLayouts/slideLayout1.xml"/></Relationships>
</file>

<file path=ppt/slides/_rels/slide2.xml.rels><?xml version="1.0" encoding="UTF-8" standalone="yes"?>
<Relationships xmlns="http://schemas.openxmlformats.org/package/2006/relationships"><Relationship Id="rId2" Type="http://schemas.openxmlformats.org/officeDocument/2006/relationships/hyperlink" Target="mailto:kuesjr@uc.edu" TargetMode="External"/><Relationship Id="rId1" Type="http://schemas.openxmlformats.org/officeDocument/2006/relationships/slideLayout" Target="../slideLayouts/slideLayout1.xml"/></Relationships>
</file>

<file path=ppt/slides/_rels/slide3.xml.rels><?xml version="1.0" encoding="UTF-8" standalone="yes"?>
<Relationships xmlns="http://schemas.openxmlformats.org/package/2006/relationships"><Relationship Id="rId2" Type="http://schemas.openxmlformats.org/officeDocument/2006/relationships/image" Target="../media/image9.png"/><Relationship Id="rId1" Type="http://schemas.openxmlformats.org/officeDocument/2006/relationships/slideLayout" Target="../slideLayouts/slideLayout5.xml"/></Relationships>
</file>

<file path=ppt/slides/_rels/slide4.xml.rels><?xml version="1.0" encoding="UTF-8" standalone="yes"?>
<Relationships xmlns="http://schemas.openxmlformats.org/package/2006/relationships"><Relationship Id="rId2" Type="http://schemas.openxmlformats.org/officeDocument/2006/relationships/image" Target="../media/image10.png"/><Relationship Id="rId1" Type="http://schemas.openxmlformats.org/officeDocument/2006/relationships/slideLayout" Target="../slideLayouts/slideLayout15.xml"/></Relationships>
</file>

<file path=ppt/slides/_rels/slide5.xml.rels><?xml version="1.0" encoding="UTF-8" standalone="yes"?>
<Relationships xmlns="http://schemas.openxmlformats.org/package/2006/relationships"><Relationship Id="rId2" Type="http://schemas.openxmlformats.org/officeDocument/2006/relationships/notesSlide" Target="../notesSlides/notesSlide1.xml"/><Relationship Id="rId1" Type="http://schemas.openxmlformats.org/officeDocument/2006/relationships/slideLayout" Target="../slideLayouts/slideLayout5.xml"/></Relationships>
</file>

<file path=ppt/slides/_rels/slide6.xml.rels><?xml version="1.0" encoding="UTF-8" standalone="yes"?>
<Relationships xmlns="http://schemas.openxmlformats.org/package/2006/relationships"><Relationship Id="rId2" Type="http://schemas.openxmlformats.org/officeDocument/2006/relationships/notesSlide" Target="../notesSlides/notesSlide2.xml"/><Relationship Id="rId1" Type="http://schemas.openxmlformats.org/officeDocument/2006/relationships/slideLayout" Target="../slideLayouts/slideLayout5.xml"/></Relationships>
</file>

<file path=ppt/slides/_rels/slide7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5.xml"/></Relationships>
</file>

<file path=ppt/slides/_rels/slide8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5.xml"/></Relationships>
</file>

<file path=ppt/slides/_rels/slide9.xml.rels><?xml version="1.0" encoding="UTF-8" standalone="yes"?>
<Relationships xmlns="http://schemas.openxmlformats.org/package/2006/relationships"><Relationship Id="rId3" Type="http://schemas.openxmlformats.org/officeDocument/2006/relationships/image" Target="../media/image12.png"/><Relationship Id="rId2" Type="http://schemas.openxmlformats.org/officeDocument/2006/relationships/image" Target="../media/image11.png"/><Relationship Id="rId1" Type="http://schemas.openxmlformats.org/officeDocument/2006/relationships/slideLayout" Target="../slideLayouts/slideLayout5.xml"/><Relationship Id="rId5" Type="http://schemas.openxmlformats.org/officeDocument/2006/relationships/image" Target="../media/image14.png"/><Relationship Id="rId4" Type="http://schemas.openxmlformats.org/officeDocument/2006/relationships/image" Target="../media/image13.png"/></Relationships>
</file>

<file path=ppt/slides/_rels/slide10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5.xml"/></Relationships>
</file>

<file path=ppt/slides/_rels/slide11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5.xml"/></Relationships>
</file>

<file path=ppt/slides/_rels/slide12.xml.rels><?xml version="1.0" encoding="UTF-8" standalone="yes"?>
<Relationships xmlns="http://schemas.openxmlformats.org/package/2006/relationships"><Relationship Id="rId3" Type="http://schemas.openxmlformats.org/officeDocument/2006/relationships/diagramLayout" Target="../diagrams/layout1.xml"/><Relationship Id="rId2" Type="http://schemas.openxmlformats.org/officeDocument/2006/relationships/diagramData" Target="../diagrams/data1.xml"/><Relationship Id="rId1" Type="http://schemas.openxmlformats.org/officeDocument/2006/relationships/slideLayout" Target="../slideLayouts/slideLayout5.xml"/><Relationship Id="rId6" Type="http://schemas.microsoft.com/office/2007/relationships/diagramDrawing" Target="../diagrams/drawing1.xml"/><Relationship Id="rId5" Type="http://schemas.openxmlformats.org/officeDocument/2006/relationships/diagramColors" Target="../diagrams/colors1.xml"/><Relationship Id="rId4" Type="http://schemas.openxmlformats.org/officeDocument/2006/relationships/diagramQuickStyle" Target="../diagrams/quickStyle1.xml"/></Relationships>
</file>

<file path=ppt/slides/_rels/slide13.xml.rels><?xml version="1.0" encoding="UTF-8" standalone="yes"?>
<Relationships xmlns="http://schemas.openxmlformats.org/package/2006/relationships"><Relationship Id="rId2" Type="http://schemas.openxmlformats.org/officeDocument/2006/relationships/image" Target="../media/image19.png"/><Relationship Id="rId1" Type="http://schemas.openxmlformats.org/officeDocument/2006/relationships/slideLayout" Target="../slideLayouts/slideLayout18.xml"/></Relationships>
</file>

<file path=ppt/slides/_rels/slide14.xml.rels><?xml version="1.0" encoding="UTF-8" standalone="yes"?>
<Relationships xmlns="http://schemas.openxmlformats.org/package/2006/relationships"><Relationship Id="rId2" Type="http://schemas.openxmlformats.org/officeDocument/2006/relationships/notesSlide" Target="../notesSlides/notesSlide3.xml"/><Relationship Id="rId1" Type="http://schemas.openxmlformats.org/officeDocument/2006/relationships/slideLayout" Target="../slideLayouts/slideLayout19.xml"/></Relationships>
</file>

<file path=ppt/slides/_rels/slide15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19.xml"/></Relationships>
</file>

<file path=ppt/slides/_rels/slide16.xml.rels><?xml version="1.0" encoding="UTF-8" standalone="yes"?>
<Relationships xmlns="http://schemas.openxmlformats.org/package/2006/relationships"><Relationship Id="rId2" Type="http://schemas.openxmlformats.org/officeDocument/2006/relationships/image" Target="../media/image20.png"/><Relationship Id="rId1" Type="http://schemas.openxmlformats.org/officeDocument/2006/relationships/slideLayout" Target="../slideLayouts/slideLayout5.xml"/></Relationships>
</file>

<file path=ppt/slides/_rels/slide17.xml.rels><?xml version="1.0" encoding="UTF-8" standalone="yes"?>
<Relationships xmlns="http://schemas.openxmlformats.org/package/2006/relationships"><Relationship Id="rId2" Type="http://schemas.openxmlformats.org/officeDocument/2006/relationships/image" Target="../media/image21.png"/><Relationship Id="rId1" Type="http://schemas.openxmlformats.org/officeDocument/2006/relationships/slideLayout" Target="../slideLayouts/slideLayout5.xml"/></Relationships>
</file>

<file path=ppt/slides/_rels/slide18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5.xml"/></Relationships>
</file>

<file path=ppt/slides/_rels/slide19.xml.rels><?xml version="1.0" encoding="UTF-8" standalone="yes"?>
<Relationships xmlns="http://schemas.openxmlformats.org/package/2006/relationships"><Relationship Id="rId3" Type="http://schemas.openxmlformats.org/officeDocument/2006/relationships/image" Target="../media/image23.png"/><Relationship Id="rId2" Type="http://schemas.openxmlformats.org/officeDocument/2006/relationships/image" Target="../media/image22.png"/><Relationship Id="rId1" Type="http://schemas.openxmlformats.org/officeDocument/2006/relationships/slideLayout" Target="../slideLayouts/slideLayout14.xml"/></Relationships>
</file>

<file path=ppt/slides/_rels/slide20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5.xml"/></Relationships>
</file>

<file path=ppt/slides/_rels/slide21.xml.rels><?xml version="1.0" encoding="UTF-8" standalone="yes"?>
<Relationships xmlns="http://schemas.openxmlformats.org/package/2006/relationships"><Relationship Id="rId2" Type="http://schemas.openxmlformats.org/officeDocument/2006/relationships/image" Target="../media/image24.png"/><Relationship Id="rId1" Type="http://schemas.openxmlformats.org/officeDocument/2006/relationships/slideLayout" Target="../slideLayouts/slideLayout5.xml"/></Relationships>
</file>

<file path=ppt/slides/_rels/slide22.xml.rels><?xml version="1.0" encoding="UTF-8" standalone="yes"?>
<Relationships xmlns="http://schemas.openxmlformats.org/package/2006/relationships"><Relationship Id="rId2" Type="http://schemas.openxmlformats.org/officeDocument/2006/relationships/image" Target="../media/image25.png"/><Relationship Id="rId1" Type="http://schemas.openxmlformats.org/officeDocument/2006/relationships/slideLayout" Target="../slideLayouts/slideLayout11.xml"/></Relationships>
</file>

<file path=ppt/slides/_rels/slide23.xml.rels><?xml version="1.0" encoding="UTF-8" standalone="yes"?>
<Relationships xmlns="http://schemas.openxmlformats.org/package/2006/relationships"><Relationship Id="rId3" Type="http://schemas.microsoft.com/office/2007/relationships/hdphoto" Target="../media/hdphoto1.wdp"/><Relationship Id="rId2" Type="http://schemas.openxmlformats.org/officeDocument/2006/relationships/image" Target="../media/image26.png"/><Relationship Id="rId1" Type="http://schemas.openxmlformats.org/officeDocument/2006/relationships/slideLayout" Target="../slideLayouts/slideLayout14.xml"/></Relationships>
</file>

<file path=ppt/slides/_rels/slide24.xml.rels><?xml version="1.0" encoding="UTF-8" standalone="yes"?>
<Relationships xmlns="http://schemas.openxmlformats.org/package/2006/relationships"><Relationship Id="rId3" Type="http://schemas.openxmlformats.org/officeDocument/2006/relationships/image" Target="../media/image27.png"/><Relationship Id="rId2" Type="http://schemas.openxmlformats.org/officeDocument/2006/relationships/notesSlide" Target="../notesSlides/notesSlide4.xml"/><Relationship Id="rId1" Type="http://schemas.openxmlformats.org/officeDocument/2006/relationships/slideLayout" Target="../slideLayouts/slideLayout20.xml"/></Relationships>
</file>

<file path=ppt/slides/_rels/slide25.xml.rels><?xml version="1.0" encoding="UTF-8" standalone="yes"?>
<Relationships xmlns="http://schemas.openxmlformats.org/package/2006/relationships"><Relationship Id="rId3" Type="http://schemas.openxmlformats.org/officeDocument/2006/relationships/image" Target="../media/image28.png"/><Relationship Id="rId2" Type="http://schemas.openxmlformats.org/officeDocument/2006/relationships/notesSlide" Target="../notesSlides/notesSlide5.xml"/><Relationship Id="rId1" Type="http://schemas.openxmlformats.org/officeDocument/2006/relationships/slideLayout" Target="../slideLayouts/slideLayout5.xml"/><Relationship Id="rId4" Type="http://schemas.openxmlformats.org/officeDocument/2006/relationships/image" Target="../media/image29.png"/></Relationships>
</file>

<file path=ppt/slides/_rels/slide26.xml.rels><?xml version="1.0" encoding="UTF-8" standalone="yes"?>
<Relationships xmlns="http://schemas.openxmlformats.org/package/2006/relationships"><Relationship Id="rId2" Type="http://schemas.openxmlformats.org/officeDocument/2006/relationships/image" Target="../media/image30.png"/><Relationship Id="rId1" Type="http://schemas.openxmlformats.org/officeDocument/2006/relationships/slideLayout" Target="../slideLayouts/slideLayout18.xml"/></Relationships>
</file>

<file path=ppt/slides/_rels/slide27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5.xml"/></Relationships>
</file>

<file path=ppt/slides/_rels/slide28.xml.rels><?xml version="1.0" encoding="UTF-8" standalone="yes"?>
<Relationships xmlns="http://schemas.openxmlformats.org/package/2006/relationships"><Relationship Id="rId2" Type="http://schemas.openxmlformats.org/officeDocument/2006/relationships/image" Target="../media/image31.png"/><Relationship Id="rId1" Type="http://schemas.openxmlformats.org/officeDocument/2006/relationships/slideLayout" Target="../slideLayouts/slideLayout5.xml"/></Relationships>
</file>

<file path=ppt/slides/_rels/slide29.xml.rels><?xml version="1.0" encoding="UTF-8" standalone="yes"?>
<Relationships xmlns="http://schemas.openxmlformats.org/package/2006/relationships"><Relationship Id="rId3" Type="http://schemas.openxmlformats.org/officeDocument/2006/relationships/diagramLayout" Target="../diagrams/layout2.xml"/><Relationship Id="rId2" Type="http://schemas.openxmlformats.org/officeDocument/2006/relationships/diagramData" Target="../diagrams/data2.xml"/><Relationship Id="rId1" Type="http://schemas.openxmlformats.org/officeDocument/2006/relationships/slideLayout" Target="../slideLayouts/slideLayout5.xml"/><Relationship Id="rId6" Type="http://schemas.microsoft.com/office/2007/relationships/diagramDrawing" Target="../diagrams/drawing2.xml"/><Relationship Id="rId5" Type="http://schemas.openxmlformats.org/officeDocument/2006/relationships/diagramColors" Target="../diagrams/colors2.xml"/><Relationship Id="rId4" Type="http://schemas.openxmlformats.org/officeDocument/2006/relationships/diagramQuickStyle" Target="../diagrams/quickStyle2.xml"/></Relationships>
</file>

<file path=ppt/slides/_rels/slide30.xml.rels><?xml version="1.0" encoding="UTF-8" standalone="yes"?>
<Relationships xmlns="http://schemas.openxmlformats.org/package/2006/relationships"><Relationship Id="rId2" Type="http://schemas.openxmlformats.org/officeDocument/2006/relationships/image" Target="../media/image32.png"/><Relationship Id="rId1" Type="http://schemas.openxmlformats.org/officeDocument/2006/relationships/slideLayout" Target="../slideLayouts/slideLayout5.xml"/></Relationships>
</file>

<file path=ppt/slides/_rels/slide31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5.xml"/></Relationships>
</file>

<file path=ppt/slides/_rels/slide32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5.xml"/></Relationships>
</file>

<file path=ppt/slides/_rels/slide33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5.xml"/></Relationships>
</file>

<file path=ppt/slides/_rels/slide34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5.xml"/></Relationships>
</file>

<file path=ppt/slides/_rels/slide35.xml.rels><?xml version="1.0" encoding="UTF-8" standalone="yes"?>
<Relationships xmlns="http://schemas.openxmlformats.org/package/2006/relationships"><Relationship Id="rId3" Type="http://schemas.openxmlformats.org/officeDocument/2006/relationships/diagramLayout" Target="../diagrams/layout3.xml"/><Relationship Id="rId2" Type="http://schemas.openxmlformats.org/officeDocument/2006/relationships/diagramData" Target="../diagrams/data3.xml"/><Relationship Id="rId1" Type="http://schemas.openxmlformats.org/officeDocument/2006/relationships/slideLayout" Target="../slideLayouts/slideLayout6.xml"/><Relationship Id="rId6" Type="http://schemas.microsoft.com/office/2007/relationships/diagramDrawing" Target="../diagrams/drawing3.xml"/><Relationship Id="rId5" Type="http://schemas.openxmlformats.org/officeDocument/2006/relationships/diagramColors" Target="../diagrams/colors3.xml"/><Relationship Id="rId4" Type="http://schemas.openxmlformats.org/officeDocument/2006/relationships/diagramQuickStyle" Target="../diagrams/quickStyle3.xml"/></Relationships>
</file>

<file path=ppt/slides/_rels/slide36.xml.rels><?xml version="1.0" encoding="UTF-8" standalone="yes"?>
<Relationships xmlns="http://schemas.openxmlformats.org/package/2006/relationships"><Relationship Id="rId3" Type="http://schemas.openxmlformats.org/officeDocument/2006/relationships/image" Target="../media/image34.png"/><Relationship Id="rId2" Type="http://schemas.openxmlformats.org/officeDocument/2006/relationships/image" Target="../media/image33.jpg"/><Relationship Id="rId1" Type="http://schemas.openxmlformats.org/officeDocument/2006/relationships/slideLayout" Target="../slideLayouts/slideLayout5.xml"/></Relationships>
</file>

<file path=ppt/slides/_rels/slide37.xml.rels><?xml version="1.0" encoding="UTF-8" standalone="yes"?>
<Relationships xmlns="http://schemas.openxmlformats.org/package/2006/relationships"><Relationship Id="rId3" Type="http://schemas.openxmlformats.org/officeDocument/2006/relationships/image" Target="../media/image36.png"/><Relationship Id="rId2" Type="http://schemas.openxmlformats.org/officeDocument/2006/relationships/image" Target="../media/image35.png"/><Relationship Id="rId1" Type="http://schemas.openxmlformats.org/officeDocument/2006/relationships/slideLayout" Target="../slideLayouts/slideLayout19.xml"/><Relationship Id="rId4" Type="http://schemas.openxmlformats.org/officeDocument/2006/relationships/image" Target="../media/image37.png"/></Relationships>
</file>

<file path=ppt/slides/_rels/slide38.xml.rels><?xml version="1.0" encoding="UTF-8" standalone="yes"?>
<Relationships xmlns="http://schemas.openxmlformats.org/package/2006/relationships"><Relationship Id="rId2" Type="http://schemas.openxmlformats.org/officeDocument/2006/relationships/image" Target="../media/image38.emf"/><Relationship Id="rId1" Type="http://schemas.openxmlformats.org/officeDocument/2006/relationships/slideLayout" Target="../slideLayouts/slideLayout19.xml"/></Relationships>
</file>

<file path=ppt/slides/_rels/slide39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19.xml"/></Relationships>
</file>

<file path=ppt/slides/_rels/slide40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19.xml"/></Relationships>
</file>

<file path=ppt/slides/_rels/slide41.xml.rels><?xml version="1.0" encoding="UTF-8" standalone="yes"?>
<Relationships xmlns="http://schemas.openxmlformats.org/package/2006/relationships"><Relationship Id="rId2" Type="http://schemas.openxmlformats.org/officeDocument/2006/relationships/image" Target="../media/image39.emf"/><Relationship Id="rId1" Type="http://schemas.openxmlformats.org/officeDocument/2006/relationships/slideLayout" Target="../slideLayouts/slideLayout19.xml"/></Relationships>
</file>

<file path=ppt/slides/_rels/slide42.xml.rels><?xml version="1.0" encoding="UTF-8" standalone="yes"?>
<Relationships xmlns="http://schemas.openxmlformats.org/package/2006/relationships"><Relationship Id="rId3" Type="http://schemas.openxmlformats.org/officeDocument/2006/relationships/image" Target="../media/image41.png"/><Relationship Id="rId7" Type="http://schemas.openxmlformats.org/officeDocument/2006/relationships/image" Target="../media/image45.png"/><Relationship Id="rId2" Type="http://schemas.openxmlformats.org/officeDocument/2006/relationships/image" Target="../media/image40.png"/><Relationship Id="rId1" Type="http://schemas.openxmlformats.org/officeDocument/2006/relationships/slideLayout" Target="../slideLayouts/slideLayout14.xml"/><Relationship Id="rId6" Type="http://schemas.openxmlformats.org/officeDocument/2006/relationships/image" Target="../media/image44.png"/><Relationship Id="rId5" Type="http://schemas.openxmlformats.org/officeDocument/2006/relationships/image" Target="../media/image43.png"/><Relationship Id="rId4" Type="http://schemas.openxmlformats.org/officeDocument/2006/relationships/image" Target="../media/image42.png"/></Relationships>
</file>

<file path=ppt/slides/_rels/slide43.xml.rels><?xml version="1.0" encoding="UTF-8" standalone="yes"?>
<Relationships xmlns="http://schemas.openxmlformats.org/package/2006/relationships"><Relationship Id="rId3" Type="http://schemas.openxmlformats.org/officeDocument/2006/relationships/image" Target="../media/image46.jpeg"/><Relationship Id="rId2" Type="http://schemas.openxmlformats.org/officeDocument/2006/relationships/notesSlide" Target="../notesSlides/notesSlide6.xml"/><Relationship Id="rId1" Type="http://schemas.openxmlformats.org/officeDocument/2006/relationships/slideLayout" Target="../slideLayouts/slideLayout19.xml"/><Relationship Id="rId4" Type="http://schemas.openxmlformats.org/officeDocument/2006/relationships/image" Target="../media/image47.jpeg"/></Relationships>
</file>

<file path=ppt/slides/_rels/slide44.xml.rels><?xml version="1.0" encoding="UTF-8" standalone="yes"?>
<Relationships xmlns="http://schemas.openxmlformats.org/package/2006/relationships"><Relationship Id="rId2" Type="http://schemas.openxmlformats.org/officeDocument/2006/relationships/notesSlide" Target="../notesSlides/notesSlide7.xml"/><Relationship Id="rId1" Type="http://schemas.openxmlformats.org/officeDocument/2006/relationships/slideLayout" Target="../slideLayouts/slideLayout19.xml"/></Relationships>
</file>

<file path=ppt/slides/_rels/slide45.xml.rels><?xml version="1.0" encoding="UTF-8" standalone="yes"?>
<Relationships xmlns="http://schemas.openxmlformats.org/package/2006/relationships"><Relationship Id="rId3" Type="http://schemas.openxmlformats.org/officeDocument/2006/relationships/image" Target="../media/image48.png"/><Relationship Id="rId2" Type="http://schemas.openxmlformats.org/officeDocument/2006/relationships/notesSlide" Target="../notesSlides/notesSlide8.xml"/><Relationship Id="rId1" Type="http://schemas.openxmlformats.org/officeDocument/2006/relationships/slideLayout" Target="../slideLayouts/slideLayout19.xml"/><Relationship Id="rId4" Type="http://schemas.openxmlformats.org/officeDocument/2006/relationships/image" Target="../media/image49.png"/></Relationships>
</file>

<file path=ppt/slides/_rels/slide46.xml.rels><?xml version="1.0" encoding="UTF-8" standalone="yes"?>
<Relationships xmlns="http://schemas.openxmlformats.org/package/2006/relationships"><Relationship Id="rId3" Type="http://schemas.openxmlformats.org/officeDocument/2006/relationships/image" Target="../media/image50.png"/><Relationship Id="rId2" Type="http://schemas.openxmlformats.org/officeDocument/2006/relationships/notesSlide" Target="../notesSlides/notesSlide9.xml"/><Relationship Id="rId1" Type="http://schemas.openxmlformats.org/officeDocument/2006/relationships/slideLayout" Target="../slideLayouts/slideLayout19.xml"/><Relationship Id="rId4" Type="http://schemas.openxmlformats.org/officeDocument/2006/relationships/image" Target="../media/image51.png"/></Relationships>
</file>

<file path=ppt/slides/_rels/slide47.xml.rels><?xml version="1.0" encoding="UTF-8" standalone="yes"?>
<Relationships xmlns="http://schemas.openxmlformats.org/package/2006/relationships"><Relationship Id="rId3" Type="http://schemas.openxmlformats.org/officeDocument/2006/relationships/image" Target="../media/image52.png"/><Relationship Id="rId2" Type="http://schemas.openxmlformats.org/officeDocument/2006/relationships/notesSlide" Target="../notesSlides/notesSlide10.xml"/><Relationship Id="rId1" Type="http://schemas.openxmlformats.org/officeDocument/2006/relationships/slideLayout" Target="../slideLayouts/slideLayout19.xml"/></Relationships>
</file>

<file path=ppt/slides/_rels/slide48.xml.rels><?xml version="1.0" encoding="UTF-8" standalone="yes"?>
<Relationships xmlns="http://schemas.openxmlformats.org/package/2006/relationships"><Relationship Id="rId3" Type="http://schemas.openxmlformats.org/officeDocument/2006/relationships/image" Target="../media/image53.png"/><Relationship Id="rId2" Type="http://schemas.openxmlformats.org/officeDocument/2006/relationships/notesSlide" Target="../notesSlides/notesSlide11.xml"/><Relationship Id="rId1" Type="http://schemas.openxmlformats.org/officeDocument/2006/relationships/slideLayout" Target="../slideLayouts/slideLayout19.xml"/></Relationships>
</file>

<file path=ppt/slides/_rels/slide49.xml.rels><?xml version="1.0" encoding="UTF-8" standalone="yes"?>
<Relationships xmlns="http://schemas.openxmlformats.org/package/2006/relationships"><Relationship Id="rId3" Type="http://schemas.openxmlformats.org/officeDocument/2006/relationships/hyperlink" Target="mailto:hildrele@uc.edu" TargetMode="External"/><Relationship Id="rId2" Type="http://schemas.openxmlformats.org/officeDocument/2006/relationships/hyperlink" Target="https://www.workinggenius.com/about/assessment?gad_source=1&amp;gclid=EAIaIQobChMIkZGip5noiAMVXUb_AR1llSANEAAYASAAEgKTg_D_BwE" TargetMode="External"/><Relationship Id="rId1" Type="http://schemas.openxmlformats.org/officeDocument/2006/relationships/slideLayout" Target="../slideLayouts/slideLayout19.xml"/><Relationship Id="rId4" Type="http://schemas.openxmlformats.org/officeDocument/2006/relationships/hyperlink" Target="mailto:johns7a8@uc.edu" TargetMode="External"/></Relationships>
</file>

<file path=ppt/slides/_rels/slide50.xml.rels><?xml version="1.0" encoding="UTF-8" standalone="yes"?>
<Relationships xmlns="http://schemas.openxmlformats.org/package/2006/relationships"><Relationship Id="rId2" Type="http://schemas.openxmlformats.org/officeDocument/2006/relationships/image" Target="../media/image54.png"/><Relationship Id="rId1" Type="http://schemas.openxmlformats.org/officeDocument/2006/relationships/slideLayout" Target="../slideLayouts/slideLayout16.xml"/></Relationships>
</file>

<file path=ppt/slides/slide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F8DCB241-E3E6-FD49-969D-B292D97BC644}"/>
              </a:ext>
            </a:extLst>
          </p:cNvPr>
          <p:cNvSpPr>
            <a:spLocks noGrp="1"/>
          </p:cNvSpPr>
          <p:nvPr>
            <p:ph type="ctrTitle"/>
          </p:nvPr>
        </p:nvSpPr>
        <p:spPr>
          <a:xfrm>
            <a:off x="1295400" y="1371600"/>
            <a:ext cx="9601200" cy="1219200"/>
          </a:xfrm>
        </p:spPr>
        <p:txBody>
          <a:bodyPr/>
          <a:lstStyle/>
          <a:p>
            <a:r>
              <a:rPr lang="en-US" sz="4400"/>
              <a:t>Effectively Managing Teams</a:t>
            </a:r>
          </a:p>
        </p:txBody>
      </p:sp>
      <p:sp>
        <p:nvSpPr>
          <p:cNvPr id="3" name="Subtitle 2">
            <a:extLst>
              <a:ext uri="{FF2B5EF4-FFF2-40B4-BE49-F238E27FC236}">
                <a16:creationId xmlns:a16="http://schemas.microsoft.com/office/drawing/2014/main" id="{8AB7E40F-489B-B043-9753-7C5EB7C34BBD}"/>
              </a:ext>
            </a:extLst>
          </p:cNvPr>
          <p:cNvSpPr>
            <a:spLocks noGrp="1"/>
          </p:cNvSpPr>
          <p:nvPr>
            <p:ph type="subTitle" idx="1"/>
          </p:nvPr>
        </p:nvSpPr>
        <p:spPr>
          <a:xfrm>
            <a:off x="1295400" y="3124200"/>
            <a:ext cx="9601200" cy="1219200"/>
          </a:xfrm>
        </p:spPr>
        <p:txBody>
          <a:bodyPr/>
          <a:lstStyle/>
          <a:p>
            <a:r>
              <a:rPr lang="en-US" sz="2800"/>
              <a:t>UC College of Medicine</a:t>
            </a:r>
          </a:p>
          <a:p>
            <a:r>
              <a:rPr lang="en-US" sz="2800"/>
              <a:t>Faculty Development Series</a:t>
            </a:r>
          </a:p>
          <a:p>
            <a:r>
              <a:rPr lang="en-US"/>
              <a:t>October 1, 2024</a:t>
            </a:r>
            <a:endParaRPr lang="en-US" sz="2000"/>
          </a:p>
        </p:txBody>
      </p:sp>
      <p:sp>
        <p:nvSpPr>
          <p:cNvPr id="6" name="Text Placeholder 5">
            <a:extLst>
              <a:ext uri="{FF2B5EF4-FFF2-40B4-BE49-F238E27FC236}">
                <a16:creationId xmlns:a16="http://schemas.microsoft.com/office/drawing/2014/main" id="{CFD2DBB4-FD7B-714C-8011-F300176E948A}"/>
              </a:ext>
            </a:extLst>
          </p:cNvPr>
          <p:cNvSpPr>
            <a:spLocks noGrp="1"/>
          </p:cNvSpPr>
          <p:nvPr>
            <p:ph type="body" sz="quarter" idx="13"/>
          </p:nvPr>
        </p:nvSpPr>
        <p:spPr/>
        <p:txBody>
          <a:bodyPr/>
          <a:lstStyle/>
          <a:p>
            <a:r>
              <a:rPr lang="en-US" sz="1800"/>
              <a:t> </a:t>
            </a:r>
            <a:r>
              <a:rPr lang="en-US" sz="2000">
                <a:solidFill>
                  <a:schemeClr val="accent1"/>
                </a:solidFill>
              </a:rPr>
              <a:t>|</a:t>
            </a:r>
            <a:r>
              <a:rPr lang="en-US" sz="2000"/>
              <a:t> Jack Kues, PhD </a:t>
            </a:r>
            <a:r>
              <a:rPr lang="en-US" sz="1800">
                <a:solidFill>
                  <a:schemeClr val="accent1"/>
                </a:solidFill>
              </a:rPr>
              <a:t>|</a:t>
            </a:r>
            <a:r>
              <a:rPr lang="en-US" sz="1800"/>
              <a:t> </a:t>
            </a:r>
            <a:r>
              <a:rPr lang="en-US" sz="1800">
                <a:hlinkClick r:id="rId2"/>
              </a:rPr>
              <a:t>kuesjr@uc.edu</a:t>
            </a:r>
            <a:r>
              <a:rPr lang="en-US" sz="1800"/>
              <a:t> </a:t>
            </a:r>
          </a:p>
        </p:txBody>
      </p:sp>
    </p:spTree>
    <p:extLst>
      <p:ext uri="{BB962C8B-B14F-4D97-AF65-F5344CB8AC3E}">
        <p14:creationId xmlns:p14="http://schemas.microsoft.com/office/powerpoint/2010/main" val="1498475181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p14:dur="250">
        <p:fade/>
      </p:transition>
    </mc:Choice>
    <mc:Fallback xmlns="">
      <p:transition>
        <p:fade/>
      </p:transition>
    </mc:Fallback>
  </mc:AlternateContent>
</p:sld>
</file>

<file path=ppt/slides/slide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F8DCB241-E3E6-FD49-969D-B292D97BC644}"/>
              </a:ext>
            </a:extLst>
          </p:cNvPr>
          <p:cNvSpPr>
            <a:spLocks noGrp="1"/>
          </p:cNvSpPr>
          <p:nvPr>
            <p:ph type="ctrTitle"/>
          </p:nvPr>
        </p:nvSpPr>
        <p:spPr>
          <a:xfrm>
            <a:off x="135802" y="1371600"/>
            <a:ext cx="10760798" cy="1219200"/>
          </a:xfrm>
        </p:spPr>
        <p:txBody>
          <a:bodyPr/>
          <a:lstStyle/>
          <a:p>
            <a:r>
              <a:rPr lang="en-US" sz="4400" strike="sngStrike" dirty="0">
                <a:solidFill>
                  <a:schemeClr val="bg1">
                    <a:lumMod val="75000"/>
                  </a:schemeClr>
                </a:solidFill>
              </a:rPr>
              <a:t>Effectively Managing Teams</a:t>
            </a:r>
            <a:br>
              <a:rPr lang="en-US" sz="4400" strike="sngStrike" dirty="0"/>
            </a:br>
            <a:r>
              <a:rPr lang="en-US" sz="3600" dirty="0"/>
              <a:t>How to Reduce Your Management Stress</a:t>
            </a:r>
            <a:endParaRPr lang="en-US" sz="4400" strike="sngStrike" dirty="0"/>
          </a:p>
        </p:txBody>
      </p:sp>
      <p:sp>
        <p:nvSpPr>
          <p:cNvPr id="3" name="Subtitle 2">
            <a:extLst>
              <a:ext uri="{FF2B5EF4-FFF2-40B4-BE49-F238E27FC236}">
                <a16:creationId xmlns:a16="http://schemas.microsoft.com/office/drawing/2014/main" id="{8AB7E40F-489B-B043-9753-7C5EB7C34BBD}"/>
              </a:ext>
            </a:extLst>
          </p:cNvPr>
          <p:cNvSpPr>
            <a:spLocks noGrp="1"/>
          </p:cNvSpPr>
          <p:nvPr>
            <p:ph type="subTitle" idx="1"/>
          </p:nvPr>
        </p:nvSpPr>
        <p:spPr>
          <a:xfrm>
            <a:off x="1295400" y="3124200"/>
            <a:ext cx="9601200" cy="1219200"/>
          </a:xfrm>
        </p:spPr>
        <p:txBody>
          <a:bodyPr/>
          <a:lstStyle/>
          <a:p>
            <a:r>
              <a:rPr lang="en-US" sz="2800"/>
              <a:t>UC College of Medicine</a:t>
            </a:r>
          </a:p>
          <a:p>
            <a:r>
              <a:rPr lang="en-US" sz="2800"/>
              <a:t>Faculty Development Series</a:t>
            </a:r>
          </a:p>
          <a:p>
            <a:r>
              <a:rPr lang="en-US"/>
              <a:t>October 1, 2024</a:t>
            </a:r>
            <a:endParaRPr lang="en-US" sz="2000"/>
          </a:p>
        </p:txBody>
      </p:sp>
      <p:sp>
        <p:nvSpPr>
          <p:cNvPr id="6" name="Text Placeholder 5">
            <a:extLst>
              <a:ext uri="{FF2B5EF4-FFF2-40B4-BE49-F238E27FC236}">
                <a16:creationId xmlns:a16="http://schemas.microsoft.com/office/drawing/2014/main" id="{CFD2DBB4-FD7B-714C-8011-F300176E948A}"/>
              </a:ext>
            </a:extLst>
          </p:cNvPr>
          <p:cNvSpPr>
            <a:spLocks noGrp="1"/>
          </p:cNvSpPr>
          <p:nvPr>
            <p:ph type="body" sz="quarter" idx="13"/>
          </p:nvPr>
        </p:nvSpPr>
        <p:spPr/>
        <p:txBody>
          <a:bodyPr/>
          <a:lstStyle/>
          <a:p>
            <a:r>
              <a:rPr lang="en-US" sz="1800"/>
              <a:t> </a:t>
            </a:r>
            <a:r>
              <a:rPr lang="en-US" sz="2000">
                <a:solidFill>
                  <a:schemeClr val="accent1"/>
                </a:solidFill>
              </a:rPr>
              <a:t>|</a:t>
            </a:r>
            <a:r>
              <a:rPr lang="en-US" sz="2000"/>
              <a:t> Jack Kues, PhD </a:t>
            </a:r>
            <a:r>
              <a:rPr lang="en-US" sz="1800">
                <a:solidFill>
                  <a:schemeClr val="accent1"/>
                </a:solidFill>
              </a:rPr>
              <a:t>|</a:t>
            </a:r>
            <a:r>
              <a:rPr lang="en-US" sz="1800"/>
              <a:t> </a:t>
            </a:r>
            <a:r>
              <a:rPr lang="en-US" sz="1800">
                <a:hlinkClick r:id="rId2"/>
              </a:rPr>
              <a:t>kuesjr@uc.edu</a:t>
            </a:r>
            <a:r>
              <a:rPr lang="en-US" sz="1800"/>
              <a:t> </a:t>
            </a:r>
          </a:p>
        </p:txBody>
      </p:sp>
    </p:spTree>
    <p:extLst>
      <p:ext uri="{BB962C8B-B14F-4D97-AF65-F5344CB8AC3E}">
        <p14:creationId xmlns:p14="http://schemas.microsoft.com/office/powerpoint/2010/main" val="1128559658"/>
      </p:ext>
    </p:extLst>
  </p:cSld>
  <p:clrMapOvr>
    <a:masterClrMapping/>
  </p:clrMapOvr>
  <mc:AlternateContent xmlns:mc="http://schemas.openxmlformats.org/markup-compatibility/2006">
    <mc:Choice xmlns:p14="http://schemas.microsoft.com/office/powerpoint/2010/main" Requires="p14">
      <p:transition p14:dur="250">
        <p:fade/>
      </p:transition>
    </mc:Choice>
    <mc:Fallback>
      <p:transition>
        <p:fade/>
      </p:transition>
    </mc:Fallback>
  </mc:AlternateContent>
</p:sld>
</file>

<file path=ppt/slides/slide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7" name="Picture 6">
            <a:extLst>
              <a:ext uri="{FF2B5EF4-FFF2-40B4-BE49-F238E27FC236}">
                <a16:creationId xmlns:a16="http://schemas.microsoft.com/office/drawing/2014/main" id="{99705B89-8A0D-8AA1-BCFB-785E0AFE3361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3175515" y="543560"/>
            <a:ext cx="6425685" cy="6348577"/>
          </a:xfrm>
          <a:prstGeom prst="rect">
            <a:avLst/>
          </a:prstGeom>
        </p:spPr>
      </p:pic>
      <p:sp>
        <p:nvSpPr>
          <p:cNvPr id="4" name="Footer Placeholder 3">
            <a:extLst>
              <a:ext uri="{FF2B5EF4-FFF2-40B4-BE49-F238E27FC236}">
                <a16:creationId xmlns:a16="http://schemas.microsoft.com/office/drawing/2014/main" id="{322E64B8-B4A4-AFD3-0C2E-98C5C7594023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r>
              <a:rPr lang="en-US" sz="1400"/>
              <a:t>Effectively Managing Teams</a:t>
            </a:r>
          </a:p>
        </p:txBody>
      </p:sp>
      <p:sp>
        <p:nvSpPr>
          <p:cNvPr id="5" name="Slide Number Placeholder 4">
            <a:extLst>
              <a:ext uri="{FF2B5EF4-FFF2-40B4-BE49-F238E27FC236}">
                <a16:creationId xmlns:a16="http://schemas.microsoft.com/office/drawing/2014/main" id="{4D254BAA-A398-D749-2B46-006BB4D8B77A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4B8EE153-BF0C-9B4F-8512-164F9C8D6C2E}" type="slidenum">
              <a:rPr lang="en-US" smtClean="0"/>
              <a:pPr/>
              <a:t>3</a:t>
            </a:fld>
            <a:endParaRPr lang="en-US"/>
          </a:p>
        </p:txBody>
      </p:sp>
      <p:sp>
        <p:nvSpPr>
          <p:cNvPr id="6" name="Text Placeholder 5">
            <a:extLst>
              <a:ext uri="{FF2B5EF4-FFF2-40B4-BE49-F238E27FC236}">
                <a16:creationId xmlns:a16="http://schemas.microsoft.com/office/drawing/2014/main" id="{F909E027-D624-5B61-5A6B-0F1C4A0BD639}"/>
              </a:ext>
            </a:extLst>
          </p:cNvPr>
          <p:cNvSpPr>
            <a:spLocks noGrp="1"/>
          </p:cNvSpPr>
          <p:nvPr>
            <p:ph type="body" sz="quarter" idx="13"/>
          </p:nvPr>
        </p:nvSpPr>
        <p:spPr/>
        <p:txBody>
          <a:bodyPr/>
          <a:lstStyle/>
          <a:p>
            <a:r>
              <a:rPr lang="en-US"/>
              <a:t>College of medicine faculty development</a:t>
            </a:r>
          </a:p>
        </p:txBody>
      </p:sp>
      <p:sp>
        <p:nvSpPr>
          <p:cNvPr id="13" name="Title 2">
            <a:extLst>
              <a:ext uri="{FF2B5EF4-FFF2-40B4-BE49-F238E27FC236}">
                <a16:creationId xmlns:a16="http://schemas.microsoft.com/office/drawing/2014/main" id="{4933112D-891C-E058-EB50-02057A88BAE1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838200" y="543560"/>
            <a:ext cx="10515600" cy="905872"/>
          </a:xfrm>
        </p:spPr>
        <p:txBody>
          <a:bodyPr/>
          <a:lstStyle/>
          <a:p>
            <a:r>
              <a:rPr lang="en-US" sz="3600" b="1"/>
              <a:t>TEAM management domains</a:t>
            </a:r>
          </a:p>
        </p:txBody>
      </p:sp>
    </p:spTree>
    <p:extLst>
      <p:ext uri="{BB962C8B-B14F-4D97-AF65-F5344CB8AC3E}">
        <p14:creationId xmlns:p14="http://schemas.microsoft.com/office/powerpoint/2010/main" val="1804145966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p14:dur="250">
        <p:fade/>
      </p:transition>
    </mc:Choice>
    <mc:Fallback xmlns="">
      <p:transition>
        <p:fade/>
      </p:transition>
    </mc:Fallback>
  </mc:AlternateContent>
</p:sld>
</file>

<file path=ppt/slides/slide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" name="Footer Placeholder 3">
            <a:extLst>
              <a:ext uri="{FF2B5EF4-FFF2-40B4-BE49-F238E27FC236}">
                <a16:creationId xmlns:a16="http://schemas.microsoft.com/office/drawing/2014/main" id="{322E64B8-B4A4-AFD3-0C2E-98C5C7594023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r>
              <a:rPr lang="en-US" sz="1400"/>
              <a:t>Effectively Managing Teams</a:t>
            </a:r>
          </a:p>
        </p:txBody>
      </p:sp>
      <p:sp>
        <p:nvSpPr>
          <p:cNvPr id="5" name="Slide Number Placeholder 4">
            <a:extLst>
              <a:ext uri="{FF2B5EF4-FFF2-40B4-BE49-F238E27FC236}">
                <a16:creationId xmlns:a16="http://schemas.microsoft.com/office/drawing/2014/main" id="{4D254BAA-A398-D749-2B46-006BB4D8B77A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4B8EE153-BF0C-9B4F-8512-164F9C8D6C2E}" type="slidenum">
              <a:rPr lang="en-US" smtClean="0"/>
              <a:pPr/>
              <a:t>4</a:t>
            </a:fld>
            <a:endParaRPr lang="en-US"/>
          </a:p>
        </p:txBody>
      </p:sp>
      <p:sp>
        <p:nvSpPr>
          <p:cNvPr id="6" name="Text Placeholder 5">
            <a:extLst>
              <a:ext uri="{FF2B5EF4-FFF2-40B4-BE49-F238E27FC236}">
                <a16:creationId xmlns:a16="http://schemas.microsoft.com/office/drawing/2014/main" id="{F909E027-D624-5B61-5A6B-0F1C4A0BD639}"/>
              </a:ext>
            </a:extLst>
          </p:cNvPr>
          <p:cNvSpPr>
            <a:spLocks noGrp="1"/>
          </p:cNvSpPr>
          <p:nvPr>
            <p:ph type="body" sz="quarter" idx="13"/>
          </p:nvPr>
        </p:nvSpPr>
        <p:spPr/>
        <p:txBody>
          <a:bodyPr/>
          <a:lstStyle/>
          <a:p>
            <a:r>
              <a:rPr lang="en-US"/>
              <a:t>College of medicine faculty development</a:t>
            </a:r>
          </a:p>
        </p:txBody>
      </p:sp>
      <p:pic>
        <p:nvPicPr>
          <p:cNvPr id="2" name="Picture 1">
            <a:extLst>
              <a:ext uri="{FF2B5EF4-FFF2-40B4-BE49-F238E27FC236}">
                <a16:creationId xmlns:a16="http://schemas.microsoft.com/office/drawing/2014/main" id="{2CEBA733-6E12-9097-85BD-B4C6865F5175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7053155" y="543561"/>
            <a:ext cx="5114315" cy="6304280"/>
          </a:xfrm>
          <a:prstGeom prst="rect">
            <a:avLst/>
          </a:prstGeom>
        </p:spPr>
      </p:pic>
      <p:sp>
        <p:nvSpPr>
          <p:cNvPr id="3" name="TextBox 2">
            <a:extLst>
              <a:ext uri="{FF2B5EF4-FFF2-40B4-BE49-F238E27FC236}">
                <a16:creationId xmlns:a16="http://schemas.microsoft.com/office/drawing/2014/main" id="{010158F1-4E4A-E815-13DF-CACDE8E06DF6}"/>
              </a:ext>
            </a:extLst>
          </p:cNvPr>
          <p:cNvSpPr txBox="1"/>
          <p:nvPr/>
        </p:nvSpPr>
        <p:spPr>
          <a:xfrm>
            <a:off x="685800" y="1828800"/>
            <a:ext cx="5638800" cy="3416320"/>
          </a:xfrm>
          <a:prstGeom prst="rect">
            <a:avLst/>
          </a:prstGeom>
          <a:noFill/>
          <a:effectLst>
            <a:outerShdw blurRad="50800" dist="38100" dir="10800000" algn="r" rotWithShape="0">
              <a:prstClr val="black">
                <a:alpha val="40000"/>
              </a:prstClr>
            </a:outerShdw>
          </a:effectLst>
        </p:spPr>
        <p:txBody>
          <a:bodyPr wrap="square" rtlCol="0">
            <a:spAutoFit/>
          </a:bodyPr>
          <a:lstStyle/>
          <a:p>
            <a:r>
              <a:rPr lang="en-US" sz="5400" b="1"/>
              <a:t>The typical experience of new team leaders and managers…..</a:t>
            </a:r>
          </a:p>
        </p:txBody>
      </p:sp>
    </p:spTree>
    <p:extLst>
      <p:ext uri="{BB962C8B-B14F-4D97-AF65-F5344CB8AC3E}">
        <p14:creationId xmlns:p14="http://schemas.microsoft.com/office/powerpoint/2010/main" val="3366953725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p14:dur="250">
        <p:fade/>
      </p:transition>
    </mc:Choice>
    <mc:Fallback xmlns="">
      <p:transition>
        <p:fade/>
      </p:transition>
    </mc:Fallback>
  </mc:AlternateContent>
</p:sld>
</file>

<file path=ppt/slides/slide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>
          <a:extLst>
            <a:ext uri="{FF2B5EF4-FFF2-40B4-BE49-F238E27FC236}">
              <a16:creationId xmlns:a16="http://schemas.microsoft.com/office/drawing/2014/main" id="{A249C6CD-FB52-F381-4CC5-168CC1BCB3B0}"/>
            </a:ext>
          </a:extLst>
        </p:cNvPr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9C02ECBB-D56F-1445-8536-E04D1723D050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sz="3200" b="1"/>
              <a:t>Topics for discussion today</a:t>
            </a:r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DD18811A-646A-F747-1377-67CD029A5E53}"/>
              </a:ext>
            </a:extLst>
          </p:cNvPr>
          <p:cNvSpPr>
            <a:spLocks noGrp="1"/>
          </p:cNvSpPr>
          <p:nvPr>
            <p:ph idx="1"/>
          </p:nvPr>
        </p:nvSpPr>
        <p:spPr>
          <a:xfrm>
            <a:off x="609600" y="1676400"/>
            <a:ext cx="10972800" cy="5105400"/>
          </a:xfrm>
        </p:spPr>
        <p:txBody>
          <a:bodyPr/>
          <a:lstStyle/>
          <a:p>
            <a:pPr marL="514350" indent="-514350">
              <a:buFont typeface="+mj-lt"/>
              <a:buAutoNum type="arabicPeriod"/>
            </a:pPr>
            <a:r>
              <a:rPr lang="en-US" sz="2800" dirty="0"/>
              <a:t>Challenges of Supervision</a:t>
            </a:r>
          </a:p>
          <a:p>
            <a:pPr marL="514350" indent="-514350">
              <a:buFont typeface="+mj-lt"/>
              <a:buAutoNum type="arabicPeriod"/>
            </a:pPr>
            <a:r>
              <a:rPr lang="en-US" sz="2800" dirty="0"/>
              <a:t>Management and Leadership</a:t>
            </a:r>
          </a:p>
          <a:p>
            <a:pPr marL="514350" indent="-514350">
              <a:buFont typeface="+mj-lt"/>
              <a:buAutoNum type="arabicPeriod"/>
            </a:pPr>
            <a:r>
              <a:rPr lang="en-US" sz="2800" dirty="0"/>
              <a:t>Stress, Conflict, and Burnout</a:t>
            </a:r>
          </a:p>
          <a:p>
            <a:pPr marL="514350" indent="-514350">
              <a:buFont typeface="+mj-lt"/>
              <a:buAutoNum type="arabicPeriod"/>
            </a:pPr>
            <a:r>
              <a:rPr lang="en-US" sz="2800" dirty="0"/>
              <a:t>Getting the job done</a:t>
            </a:r>
          </a:p>
          <a:p>
            <a:pPr marL="514350" indent="-514350">
              <a:buFont typeface="+mj-lt"/>
              <a:buAutoNum type="arabicPeriod"/>
            </a:pPr>
            <a:endParaRPr lang="en-US" sz="2800" dirty="0"/>
          </a:p>
          <a:p>
            <a:pPr lvl="1"/>
            <a:endParaRPr lang="en-US" sz="2200" b="1" dirty="0"/>
          </a:p>
        </p:txBody>
      </p:sp>
      <p:sp>
        <p:nvSpPr>
          <p:cNvPr id="4" name="Footer Placeholder 3">
            <a:extLst>
              <a:ext uri="{FF2B5EF4-FFF2-40B4-BE49-F238E27FC236}">
                <a16:creationId xmlns:a16="http://schemas.microsoft.com/office/drawing/2014/main" id="{7DC563A4-9F44-0C2C-DDA0-C5A0306D0650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r>
              <a:rPr lang="en-US" sz="1400"/>
              <a:t>Effectively Managing Teams</a:t>
            </a:r>
          </a:p>
        </p:txBody>
      </p:sp>
      <p:sp>
        <p:nvSpPr>
          <p:cNvPr id="5" name="Slide Number Placeholder 4">
            <a:extLst>
              <a:ext uri="{FF2B5EF4-FFF2-40B4-BE49-F238E27FC236}">
                <a16:creationId xmlns:a16="http://schemas.microsoft.com/office/drawing/2014/main" id="{8E049B1C-D1F7-BC27-33A1-2F56203BB929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4B8EE153-BF0C-9B4F-8512-164F9C8D6C2E}" type="slidenum">
              <a:rPr lang="en-US" smtClean="0"/>
              <a:pPr/>
              <a:t>5</a:t>
            </a:fld>
            <a:endParaRPr lang="en-US"/>
          </a:p>
        </p:txBody>
      </p:sp>
      <p:sp>
        <p:nvSpPr>
          <p:cNvPr id="6" name="Text Placeholder 5">
            <a:extLst>
              <a:ext uri="{FF2B5EF4-FFF2-40B4-BE49-F238E27FC236}">
                <a16:creationId xmlns:a16="http://schemas.microsoft.com/office/drawing/2014/main" id="{D48D6AC9-A73B-3EE9-E847-D97B1C23D186}"/>
              </a:ext>
            </a:extLst>
          </p:cNvPr>
          <p:cNvSpPr>
            <a:spLocks noGrp="1"/>
          </p:cNvSpPr>
          <p:nvPr>
            <p:ph type="body" sz="quarter" idx="13"/>
          </p:nvPr>
        </p:nvSpPr>
        <p:spPr/>
        <p:txBody>
          <a:bodyPr/>
          <a:lstStyle/>
          <a:p>
            <a:r>
              <a:rPr lang="en-US"/>
              <a:t>College of medicine faculty development</a:t>
            </a:r>
          </a:p>
        </p:txBody>
      </p:sp>
    </p:spTree>
    <p:extLst>
      <p:ext uri="{BB962C8B-B14F-4D97-AF65-F5344CB8AC3E}">
        <p14:creationId xmlns:p14="http://schemas.microsoft.com/office/powerpoint/2010/main" val="4110213635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p14:dur="250">
        <p:fade/>
      </p:transition>
    </mc:Choice>
    <mc:Fallback xmlns="">
      <p:transition>
        <p:fade/>
      </p:transition>
    </mc:Fallback>
  </mc:AlternateContent>
</p:sld>
</file>

<file path=ppt/slides/slide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>
          <a:extLst>
            <a:ext uri="{FF2B5EF4-FFF2-40B4-BE49-F238E27FC236}">
              <a16:creationId xmlns:a16="http://schemas.microsoft.com/office/drawing/2014/main" id="{A249C6CD-FB52-F381-4CC5-168CC1BCB3B0}"/>
            </a:ext>
          </a:extLst>
        </p:cNvPr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9C02ECBB-D56F-1445-8536-E04D1723D050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sz="3200" b="1" dirty="0"/>
              <a:t>Topics for discussion today</a:t>
            </a:r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DD18811A-646A-F747-1377-67CD029A5E53}"/>
              </a:ext>
            </a:extLst>
          </p:cNvPr>
          <p:cNvSpPr>
            <a:spLocks noGrp="1"/>
          </p:cNvSpPr>
          <p:nvPr>
            <p:ph idx="1"/>
          </p:nvPr>
        </p:nvSpPr>
        <p:spPr>
          <a:xfrm>
            <a:off x="609600" y="1676400"/>
            <a:ext cx="10972800" cy="5105400"/>
          </a:xfrm>
        </p:spPr>
        <p:txBody>
          <a:bodyPr/>
          <a:lstStyle/>
          <a:p>
            <a:pPr marL="514350" indent="-514350">
              <a:buFont typeface="+mj-lt"/>
              <a:buAutoNum type="arabicPeriod"/>
            </a:pPr>
            <a:r>
              <a:rPr lang="en-US" sz="2000" dirty="0"/>
              <a:t>Challenges of Supervision</a:t>
            </a:r>
          </a:p>
          <a:p>
            <a:pPr lvl="1"/>
            <a:r>
              <a:rPr lang="en-US" b="1" dirty="0"/>
              <a:t>Teams vs. Subordinates</a:t>
            </a:r>
          </a:p>
          <a:p>
            <a:pPr lvl="1"/>
            <a:r>
              <a:rPr lang="en-US" b="1" dirty="0"/>
              <a:t>Ways to organize teams</a:t>
            </a:r>
          </a:p>
          <a:p>
            <a:pPr marL="514350" indent="-514350">
              <a:buFont typeface="+mj-lt"/>
              <a:buAutoNum type="arabicPeriod"/>
            </a:pPr>
            <a:r>
              <a:rPr lang="en-US" sz="2000" dirty="0"/>
              <a:t>Management and Leadership</a:t>
            </a:r>
          </a:p>
          <a:p>
            <a:pPr lvl="1"/>
            <a:r>
              <a:rPr lang="en-US" b="1" dirty="0"/>
              <a:t>The difference between the two and their roles</a:t>
            </a:r>
          </a:p>
          <a:p>
            <a:pPr lvl="1"/>
            <a:r>
              <a:rPr lang="en-US" b="1" dirty="0"/>
              <a:t>Managing down, up, and sideways</a:t>
            </a:r>
          </a:p>
          <a:p>
            <a:pPr marL="514350" indent="-514350">
              <a:buFont typeface="+mj-lt"/>
              <a:buAutoNum type="arabicPeriod"/>
            </a:pPr>
            <a:r>
              <a:rPr lang="en-US" sz="2000" dirty="0"/>
              <a:t>Stress, Conflict, and Burnout</a:t>
            </a:r>
          </a:p>
          <a:p>
            <a:pPr lvl="1"/>
            <a:r>
              <a:rPr lang="en-US" b="1" dirty="0"/>
              <a:t>Levels of stress</a:t>
            </a:r>
          </a:p>
          <a:p>
            <a:pPr lvl="1"/>
            <a:r>
              <a:rPr lang="en-US" b="1" dirty="0"/>
              <a:t>Conflict resolution styles</a:t>
            </a:r>
          </a:p>
          <a:p>
            <a:pPr lvl="1"/>
            <a:r>
              <a:rPr lang="en-US" b="1" dirty="0"/>
              <a:t>Managing burnout</a:t>
            </a:r>
          </a:p>
          <a:p>
            <a:pPr marL="514350" indent="-514350">
              <a:buFont typeface="+mj-lt"/>
              <a:buAutoNum type="arabicPeriod"/>
            </a:pPr>
            <a:r>
              <a:rPr lang="en-US" sz="2000" dirty="0"/>
              <a:t>Getting the job done</a:t>
            </a:r>
          </a:p>
          <a:p>
            <a:pPr lvl="1"/>
            <a:r>
              <a:rPr lang="en-US" b="1" dirty="0"/>
              <a:t>Getting the most out of your team</a:t>
            </a:r>
          </a:p>
          <a:p>
            <a:pPr lvl="1"/>
            <a:r>
              <a:rPr lang="en-US" b="1" dirty="0"/>
              <a:t>Working in a complex organization</a:t>
            </a:r>
          </a:p>
          <a:p>
            <a:pPr lvl="1"/>
            <a:endParaRPr lang="en-US" sz="2200" b="1" dirty="0"/>
          </a:p>
        </p:txBody>
      </p:sp>
      <p:sp>
        <p:nvSpPr>
          <p:cNvPr id="4" name="Footer Placeholder 3">
            <a:extLst>
              <a:ext uri="{FF2B5EF4-FFF2-40B4-BE49-F238E27FC236}">
                <a16:creationId xmlns:a16="http://schemas.microsoft.com/office/drawing/2014/main" id="{7DC563A4-9F44-0C2C-DDA0-C5A0306D0650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r>
              <a:rPr lang="en-US" sz="1400"/>
              <a:t>Effectively Managing Teams</a:t>
            </a:r>
          </a:p>
        </p:txBody>
      </p:sp>
      <p:sp>
        <p:nvSpPr>
          <p:cNvPr id="5" name="Slide Number Placeholder 4">
            <a:extLst>
              <a:ext uri="{FF2B5EF4-FFF2-40B4-BE49-F238E27FC236}">
                <a16:creationId xmlns:a16="http://schemas.microsoft.com/office/drawing/2014/main" id="{8E049B1C-D1F7-BC27-33A1-2F56203BB929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4B8EE153-BF0C-9B4F-8512-164F9C8D6C2E}" type="slidenum">
              <a:rPr lang="en-US" smtClean="0"/>
              <a:pPr/>
              <a:t>6</a:t>
            </a:fld>
            <a:endParaRPr lang="en-US"/>
          </a:p>
        </p:txBody>
      </p:sp>
      <p:sp>
        <p:nvSpPr>
          <p:cNvPr id="6" name="Text Placeholder 5">
            <a:extLst>
              <a:ext uri="{FF2B5EF4-FFF2-40B4-BE49-F238E27FC236}">
                <a16:creationId xmlns:a16="http://schemas.microsoft.com/office/drawing/2014/main" id="{D48D6AC9-A73B-3EE9-E847-D97B1C23D186}"/>
              </a:ext>
            </a:extLst>
          </p:cNvPr>
          <p:cNvSpPr>
            <a:spLocks noGrp="1"/>
          </p:cNvSpPr>
          <p:nvPr>
            <p:ph type="body" sz="quarter" idx="13"/>
          </p:nvPr>
        </p:nvSpPr>
        <p:spPr/>
        <p:txBody>
          <a:bodyPr/>
          <a:lstStyle/>
          <a:p>
            <a:r>
              <a:rPr lang="en-US"/>
              <a:t>College of medicine faculty development</a:t>
            </a:r>
          </a:p>
        </p:txBody>
      </p:sp>
    </p:spTree>
    <p:extLst>
      <p:ext uri="{BB962C8B-B14F-4D97-AF65-F5344CB8AC3E}">
        <p14:creationId xmlns:p14="http://schemas.microsoft.com/office/powerpoint/2010/main" val="4167087629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p14:dur="250">
        <p:fade/>
      </p:transition>
    </mc:Choice>
    <mc:Fallback xmlns="">
      <p:transition>
        <p:fade/>
      </p:transition>
    </mc:Fallback>
  </mc:AlternateContent>
</p:sld>
</file>

<file path=ppt/slides/slide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662B43E5-5F5B-2C2E-1CF1-CE2E89E029F7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616527" y="575886"/>
            <a:ext cx="10972800" cy="914401"/>
          </a:xfrm>
        </p:spPr>
        <p:txBody>
          <a:bodyPr/>
          <a:lstStyle/>
          <a:p>
            <a:r>
              <a:rPr lang="en-US" sz="2800" b="1"/>
              <a:t>Poll #1:  How much of your job requires you to manage groups or teams?</a:t>
            </a:r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B9525CE9-E5A2-EDF6-8CE9-36EC521CC9CA}"/>
              </a:ext>
            </a:extLst>
          </p:cNvPr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pPr marL="457200" indent="-457200">
              <a:buFont typeface="+mj-lt"/>
              <a:buAutoNum type="arabicPeriod"/>
            </a:pPr>
            <a:r>
              <a:rPr lang="en-US" sz="2800" dirty="0"/>
              <a:t>Less than 10%</a:t>
            </a:r>
          </a:p>
          <a:p>
            <a:pPr marL="457200" indent="-457200">
              <a:buFont typeface="+mj-lt"/>
              <a:buAutoNum type="arabicPeriod"/>
            </a:pPr>
            <a:r>
              <a:rPr lang="en-US" sz="2800" dirty="0"/>
              <a:t>10 – 25%</a:t>
            </a:r>
          </a:p>
          <a:p>
            <a:pPr marL="457200" indent="-457200">
              <a:buFont typeface="+mj-lt"/>
              <a:buAutoNum type="arabicPeriod"/>
            </a:pPr>
            <a:r>
              <a:rPr lang="en-US" sz="2800" dirty="0"/>
              <a:t>26 – 50%</a:t>
            </a:r>
          </a:p>
          <a:p>
            <a:pPr marL="457200" indent="-457200">
              <a:buFont typeface="+mj-lt"/>
              <a:buAutoNum type="arabicPeriod"/>
            </a:pPr>
            <a:r>
              <a:rPr lang="en-US" sz="2800" dirty="0"/>
              <a:t>51 – 75%</a:t>
            </a:r>
          </a:p>
          <a:p>
            <a:pPr marL="457200" indent="-457200">
              <a:buFont typeface="+mj-lt"/>
              <a:buAutoNum type="arabicPeriod"/>
            </a:pPr>
            <a:r>
              <a:rPr lang="en-US" sz="2800" dirty="0"/>
              <a:t>More than 75%</a:t>
            </a:r>
          </a:p>
        </p:txBody>
      </p:sp>
      <p:sp>
        <p:nvSpPr>
          <p:cNvPr id="4" name="Footer Placeholder 3">
            <a:extLst>
              <a:ext uri="{FF2B5EF4-FFF2-40B4-BE49-F238E27FC236}">
                <a16:creationId xmlns:a16="http://schemas.microsoft.com/office/drawing/2014/main" id="{322E64B8-B4A4-AFD3-0C2E-98C5C7594023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r>
              <a:rPr lang="en-US" sz="1400"/>
              <a:t>Effectively Managing Teams</a:t>
            </a:r>
          </a:p>
        </p:txBody>
      </p:sp>
      <p:sp>
        <p:nvSpPr>
          <p:cNvPr id="5" name="Slide Number Placeholder 4">
            <a:extLst>
              <a:ext uri="{FF2B5EF4-FFF2-40B4-BE49-F238E27FC236}">
                <a16:creationId xmlns:a16="http://schemas.microsoft.com/office/drawing/2014/main" id="{4D254BAA-A398-D749-2B46-006BB4D8B77A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4B8EE153-BF0C-9B4F-8512-164F9C8D6C2E}" type="slidenum">
              <a:rPr lang="en-US" smtClean="0"/>
              <a:pPr/>
              <a:t>7</a:t>
            </a:fld>
            <a:endParaRPr lang="en-US"/>
          </a:p>
        </p:txBody>
      </p:sp>
      <p:sp>
        <p:nvSpPr>
          <p:cNvPr id="6" name="Text Placeholder 5">
            <a:extLst>
              <a:ext uri="{FF2B5EF4-FFF2-40B4-BE49-F238E27FC236}">
                <a16:creationId xmlns:a16="http://schemas.microsoft.com/office/drawing/2014/main" id="{F909E027-D624-5B61-5A6B-0F1C4A0BD639}"/>
              </a:ext>
            </a:extLst>
          </p:cNvPr>
          <p:cNvSpPr>
            <a:spLocks noGrp="1"/>
          </p:cNvSpPr>
          <p:nvPr>
            <p:ph type="body" sz="quarter" idx="13"/>
          </p:nvPr>
        </p:nvSpPr>
        <p:spPr/>
        <p:txBody>
          <a:bodyPr/>
          <a:lstStyle/>
          <a:p>
            <a:r>
              <a:rPr lang="en-US"/>
              <a:t>College of medicine faculty development</a:t>
            </a:r>
          </a:p>
        </p:txBody>
      </p:sp>
    </p:spTree>
    <p:extLst>
      <p:ext uri="{BB962C8B-B14F-4D97-AF65-F5344CB8AC3E}">
        <p14:creationId xmlns:p14="http://schemas.microsoft.com/office/powerpoint/2010/main" val="3218060800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p14:dur="250">
        <p:fade/>
      </p:transition>
    </mc:Choice>
    <mc:Fallback xmlns="">
      <p:transition>
        <p:fade/>
      </p:transition>
    </mc:Fallback>
  </mc:AlternateContent>
</p:sld>
</file>

<file path=ppt/slides/slide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662B43E5-5F5B-2C2E-1CF1-CE2E89E029F7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609600" y="685800"/>
            <a:ext cx="10972800" cy="914401"/>
          </a:xfrm>
        </p:spPr>
        <p:txBody>
          <a:bodyPr/>
          <a:lstStyle/>
          <a:p>
            <a:r>
              <a:rPr lang="en-US" sz="2800" b="1"/>
              <a:t>Poll #2:  How would you rate your management skills?</a:t>
            </a:r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B9525CE9-E5A2-EDF6-8CE9-36EC521CC9CA}"/>
              </a:ext>
            </a:extLst>
          </p:cNvPr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pPr marL="457200" indent="-457200">
              <a:buFont typeface="+mj-lt"/>
              <a:buAutoNum type="arabicPeriod"/>
            </a:pPr>
            <a:r>
              <a:rPr lang="en-US" sz="2800" dirty="0"/>
              <a:t>Poor</a:t>
            </a:r>
          </a:p>
          <a:p>
            <a:pPr marL="457200" indent="-457200">
              <a:buFont typeface="+mj-lt"/>
              <a:buAutoNum type="arabicPeriod"/>
            </a:pPr>
            <a:r>
              <a:rPr lang="en-US" sz="2800" dirty="0"/>
              <a:t>Below Average</a:t>
            </a:r>
          </a:p>
          <a:p>
            <a:pPr marL="457200" indent="-457200">
              <a:buFont typeface="+mj-lt"/>
              <a:buAutoNum type="arabicPeriod"/>
            </a:pPr>
            <a:r>
              <a:rPr lang="en-US" sz="2800" dirty="0"/>
              <a:t>Average</a:t>
            </a:r>
          </a:p>
          <a:p>
            <a:pPr marL="457200" indent="-457200">
              <a:buFont typeface="+mj-lt"/>
              <a:buAutoNum type="arabicPeriod"/>
            </a:pPr>
            <a:r>
              <a:rPr lang="en-US" sz="2800" dirty="0"/>
              <a:t>Above Average</a:t>
            </a:r>
          </a:p>
          <a:p>
            <a:pPr marL="457200" indent="-457200">
              <a:buFont typeface="+mj-lt"/>
              <a:buAutoNum type="arabicPeriod"/>
            </a:pPr>
            <a:r>
              <a:rPr lang="en-US" sz="2800" dirty="0"/>
              <a:t>Very Good</a:t>
            </a:r>
          </a:p>
        </p:txBody>
      </p:sp>
      <p:sp>
        <p:nvSpPr>
          <p:cNvPr id="4" name="Footer Placeholder 3">
            <a:extLst>
              <a:ext uri="{FF2B5EF4-FFF2-40B4-BE49-F238E27FC236}">
                <a16:creationId xmlns:a16="http://schemas.microsoft.com/office/drawing/2014/main" id="{322E64B8-B4A4-AFD3-0C2E-98C5C7594023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r>
              <a:rPr lang="en-US" sz="1400"/>
              <a:t>Effectively Managing Teams</a:t>
            </a:r>
          </a:p>
        </p:txBody>
      </p:sp>
      <p:sp>
        <p:nvSpPr>
          <p:cNvPr id="5" name="Slide Number Placeholder 4">
            <a:extLst>
              <a:ext uri="{FF2B5EF4-FFF2-40B4-BE49-F238E27FC236}">
                <a16:creationId xmlns:a16="http://schemas.microsoft.com/office/drawing/2014/main" id="{4D254BAA-A398-D749-2B46-006BB4D8B77A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4B8EE153-BF0C-9B4F-8512-164F9C8D6C2E}" type="slidenum">
              <a:rPr lang="en-US" smtClean="0"/>
              <a:pPr/>
              <a:t>8</a:t>
            </a:fld>
            <a:endParaRPr lang="en-US"/>
          </a:p>
        </p:txBody>
      </p:sp>
      <p:sp>
        <p:nvSpPr>
          <p:cNvPr id="6" name="Text Placeholder 5">
            <a:extLst>
              <a:ext uri="{FF2B5EF4-FFF2-40B4-BE49-F238E27FC236}">
                <a16:creationId xmlns:a16="http://schemas.microsoft.com/office/drawing/2014/main" id="{F909E027-D624-5B61-5A6B-0F1C4A0BD639}"/>
              </a:ext>
            </a:extLst>
          </p:cNvPr>
          <p:cNvSpPr>
            <a:spLocks noGrp="1"/>
          </p:cNvSpPr>
          <p:nvPr>
            <p:ph type="body" sz="quarter" idx="13"/>
          </p:nvPr>
        </p:nvSpPr>
        <p:spPr/>
        <p:txBody>
          <a:bodyPr/>
          <a:lstStyle/>
          <a:p>
            <a:r>
              <a:rPr lang="en-US"/>
              <a:t>College of medicine faculty development</a:t>
            </a:r>
          </a:p>
        </p:txBody>
      </p:sp>
    </p:spTree>
    <p:extLst>
      <p:ext uri="{BB962C8B-B14F-4D97-AF65-F5344CB8AC3E}">
        <p14:creationId xmlns:p14="http://schemas.microsoft.com/office/powerpoint/2010/main" val="3522144001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p14:dur="250">
        <p:fade/>
      </p:transition>
    </mc:Choice>
    <mc:Fallback xmlns="">
      <p:transition>
        <p:fade/>
      </p:transition>
    </mc:Fallback>
  </mc:AlternateContent>
</p:sld>
</file>

<file path=ppt/slides/slide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7" name="Title 6">
            <a:extLst>
              <a:ext uri="{FF2B5EF4-FFF2-40B4-BE49-F238E27FC236}">
                <a16:creationId xmlns:a16="http://schemas.microsoft.com/office/drawing/2014/main" id="{F7D4DED0-AC55-76D8-FCFC-00FD167C5D4D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sz="3200" b="1">
                <a:solidFill>
                  <a:srgbClr val="FF0000"/>
                </a:solidFill>
              </a:rPr>
              <a:t>1.</a:t>
            </a:r>
            <a:r>
              <a:rPr lang="en-US" sz="3200" b="1"/>
              <a:t>	The challenges of supervision</a:t>
            </a:r>
          </a:p>
        </p:txBody>
      </p:sp>
      <p:sp>
        <p:nvSpPr>
          <p:cNvPr id="4" name="Footer Placeholder 3">
            <a:extLst>
              <a:ext uri="{FF2B5EF4-FFF2-40B4-BE49-F238E27FC236}">
                <a16:creationId xmlns:a16="http://schemas.microsoft.com/office/drawing/2014/main" id="{322E64B8-B4A4-AFD3-0C2E-98C5C7594023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r>
              <a:rPr lang="en-US" sz="1400"/>
              <a:t>Effectively Managing Teams</a:t>
            </a:r>
          </a:p>
        </p:txBody>
      </p:sp>
      <p:sp>
        <p:nvSpPr>
          <p:cNvPr id="5" name="Slide Number Placeholder 4">
            <a:extLst>
              <a:ext uri="{FF2B5EF4-FFF2-40B4-BE49-F238E27FC236}">
                <a16:creationId xmlns:a16="http://schemas.microsoft.com/office/drawing/2014/main" id="{4D254BAA-A398-D749-2B46-006BB4D8B77A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4B8EE153-BF0C-9B4F-8512-164F9C8D6C2E}" type="slidenum">
              <a:rPr lang="en-US" smtClean="0"/>
              <a:pPr/>
              <a:t>9</a:t>
            </a:fld>
            <a:endParaRPr lang="en-US"/>
          </a:p>
        </p:txBody>
      </p:sp>
      <p:sp>
        <p:nvSpPr>
          <p:cNvPr id="6" name="Text Placeholder 5">
            <a:extLst>
              <a:ext uri="{FF2B5EF4-FFF2-40B4-BE49-F238E27FC236}">
                <a16:creationId xmlns:a16="http://schemas.microsoft.com/office/drawing/2014/main" id="{F909E027-D624-5B61-5A6B-0F1C4A0BD639}"/>
              </a:ext>
            </a:extLst>
          </p:cNvPr>
          <p:cNvSpPr>
            <a:spLocks noGrp="1"/>
          </p:cNvSpPr>
          <p:nvPr>
            <p:ph type="body" sz="quarter" idx="13"/>
          </p:nvPr>
        </p:nvSpPr>
        <p:spPr/>
        <p:txBody>
          <a:bodyPr/>
          <a:lstStyle/>
          <a:p>
            <a:r>
              <a:rPr lang="en-US"/>
              <a:t>College of medicine faculty development</a:t>
            </a:r>
          </a:p>
        </p:txBody>
      </p:sp>
      <p:pic>
        <p:nvPicPr>
          <p:cNvPr id="3" name="Picture 2">
            <a:extLst>
              <a:ext uri="{FF2B5EF4-FFF2-40B4-BE49-F238E27FC236}">
                <a16:creationId xmlns:a16="http://schemas.microsoft.com/office/drawing/2014/main" id="{690B28B2-E19D-7EE6-9E40-0E2B016AC8F4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3934072" y="3687661"/>
            <a:ext cx="3351419" cy="3132848"/>
          </a:xfrm>
          <a:prstGeom prst="roundRect">
            <a:avLst>
              <a:gd name="adj" fmla="val 16667"/>
            </a:avLst>
          </a:prstGeom>
          <a:ln>
            <a:noFill/>
          </a:ln>
          <a:effectLst>
            <a:outerShdw blurRad="152400" dist="12000" dir="900000" sy="98000" kx="110000" ky="200000" algn="tl" rotWithShape="0">
              <a:srgbClr val="000000">
                <a:alpha val="30000"/>
              </a:srgbClr>
            </a:outerShdw>
          </a:effectLst>
          <a:scene3d>
            <a:camera prst="perspectiveRelaxed">
              <a:rot lat="19800000" lon="1200000" rev="20820000"/>
            </a:camera>
            <a:lightRig rig="threePt" dir="t"/>
          </a:scene3d>
          <a:sp3d contourW="6350" prstMaterial="matte">
            <a:bevelT w="101600" h="101600"/>
            <a:contourClr>
              <a:srgbClr val="969696"/>
            </a:contourClr>
          </a:sp3d>
        </p:spPr>
      </p:pic>
      <p:pic>
        <p:nvPicPr>
          <p:cNvPr id="2" name="Picture 1">
            <a:extLst>
              <a:ext uri="{FF2B5EF4-FFF2-40B4-BE49-F238E27FC236}">
                <a16:creationId xmlns:a16="http://schemas.microsoft.com/office/drawing/2014/main" id="{6AF0A90F-EB77-0C2A-2B9F-60CD24D46DB6}"/>
              </a:ext>
            </a:extLst>
          </p:cNvPr>
          <p:cNvPicPr>
            <a:picLocks noChangeAspect="1"/>
          </p:cNvPicPr>
          <p:nvPr/>
        </p:nvPicPr>
        <p:blipFill>
          <a:blip r:embed="rId3">
            <a:clrChange>
              <a:clrFrom>
                <a:srgbClr val="FCFEFF"/>
              </a:clrFrom>
              <a:clrTo>
                <a:srgbClr val="FCFEFF">
                  <a:alpha val="0"/>
                </a:srgbClr>
              </a:clrTo>
            </a:clrChange>
          </a:blip>
          <a:stretch>
            <a:fillRect/>
          </a:stretch>
        </p:blipFill>
        <p:spPr>
          <a:xfrm rot="21002154">
            <a:off x="434329" y="1825786"/>
            <a:ext cx="4674535" cy="3505200"/>
          </a:xfrm>
          <a:prstGeom prst="rect">
            <a:avLst/>
          </a:prstGeom>
        </p:spPr>
      </p:pic>
      <p:pic>
        <p:nvPicPr>
          <p:cNvPr id="9" name="Picture 8">
            <a:extLst>
              <a:ext uri="{FF2B5EF4-FFF2-40B4-BE49-F238E27FC236}">
                <a16:creationId xmlns:a16="http://schemas.microsoft.com/office/drawing/2014/main" id="{E279F8D6-C486-739A-18DF-D71FFEBD1092}"/>
              </a:ext>
            </a:extLst>
          </p:cNvPr>
          <p:cNvPicPr>
            <a:picLocks noChangeAspect="1"/>
          </p:cNvPicPr>
          <p:nvPr/>
        </p:nvPicPr>
        <p:blipFill>
          <a:blip r:embed="rId4">
            <a:clrChange>
              <a:clrFrom>
                <a:srgbClr val="FBFAFF"/>
              </a:clrFrom>
              <a:clrTo>
                <a:srgbClr val="FBFAFF">
                  <a:alpha val="0"/>
                </a:srgbClr>
              </a:clrTo>
            </a:clrChange>
          </a:blip>
          <a:stretch>
            <a:fillRect/>
          </a:stretch>
        </p:blipFill>
        <p:spPr>
          <a:xfrm>
            <a:off x="5739504" y="1635871"/>
            <a:ext cx="3556896" cy="2701236"/>
          </a:xfrm>
          <a:prstGeom prst="rect">
            <a:avLst/>
          </a:prstGeom>
        </p:spPr>
      </p:pic>
      <p:pic>
        <p:nvPicPr>
          <p:cNvPr id="10" name="Picture 9">
            <a:extLst>
              <a:ext uri="{FF2B5EF4-FFF2-40B4-BE49-F238E27FC236}">
                <a16:creationId xmlns:a16="http://schemas.microsoft.com/office/drawing/2014/main" id="{4FE22B06-3CEB-0429-5707-CCB42103E2C0}"/>
              </a:ext>
            </a:extLst>
          </p:cNvPr>
          <p:cNvPicPr>
            <a:picLocks noChangeAspect="1"/>
          </p:cNvPicPr>
          <p:nvPr/>
        </p:nvPicPr>
        <p:blipFill>
          <a:blip r:embed="rId5"/>
          <a:stretch>
            <a:fillRect/>
          </a:stretch>
        </p:blipFill>
        <p:spPr>
          <a:xfrm rot="20881159">
            <a:off x="7647273" y="4063578"/>
            <a:ext cx="4143375" cy="2209800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3382692476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p14:dur="250">
        <p:fade/>
      </p:transition>
    </mc:Choice>
    <mc:Fallback xmlns="">
      <p:transition>
        <p:fade/>
      </p:transition>
    </mc:Fallback>
  </mc:AlternateContent>
</p:sld>
</file>

<file path=ppt/slides/slide1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662B43E5-5F5B-2C2E-1CF1-CE2E89E029F7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sz="2800" b="1"/>
              <a:t>Poll #3:  How much do you enjoy your supervisory role?</a:t>
            </a:r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B9525CE9-E5A2-EDF6-8CE9-36EC521CC9CA}"/>
              </a:ext>
            </a:extLst>
          </p:cNvPr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pPr marL="457200" indent="-457200">
              <a:buFont typeface="+mj-lt"/>
              <a:buAutoNum type="arabicPeriod"/>
            </a:pPr>
            <a:r>
              <a:rPr lang="en-US" sz="2800" dirty="0"/>
              <a:t>I hate it…..I would rather poke myself in the eye with a sharp stick</a:t>
            </a:r>
          </a:p>
          <a:p>
            <a:pPr marL="457200" indent="-457200">
              <a:buFont typeface="+mj-lt"/>
              <a:buAutoNum type="arabicPeriod"/>
            </a:pPr>
            <a:r>
              <a:rPr lang="en-US" sz="2800" dirty="0"/>
              <a:t>It’s among the least favorite parts of my job</a:t>
            </a:r>
          </a:p>
          <a:p>
            <a:pPr marL="457200" indent="-457200">
              <a:buFont typeface="+mj-lt"/>
              <a:buAutoNum type="arabicPeriod"/>
            </a:pPr>
            <a:r>
              <a:rPr lang="en-US" sz="2800" dirty="0"/>
              <a:t>It’s OK</a:t>
            </a:r>
          </a:p>
          <a:p>
            <a:pPr marL="457200" indent="-457200">
              <a:buFont typeface="+mj-lt"/>
              <a:buAutoNum type="arabicPeriod"/>
            </a:pPr>
            <a:r>
              <a:rPr lang="en-US" sz="2800" dirty="0"/>
              <a:t>It’s among my more favorite parts of my job</a:t>
            </a:r>
          </a:p>
          <a:p>
            <a:pPr marL="457200" indent="-457200">
              <a:buFont typeface="+mj-lt"/>
              <a:buAutoNum type="arabicPeriod"/>
            </a:pPr>
            <a:r>
              <a:rPr lang="en-US" sz="2800" dirty="0"/>
              <a:t>I love it…..I wish I could do more of it</a:t>
            </a:r>
          </a:p>
        </p:txBody>
      </p:sp>
      <p:sp>
        <p:nvSpPr>
          <p:cNvPr id="4" name="Footer Placeholder 3">
            <a:extLst>
              <a:ext uri="{FF2B5EF4-FFF2-40B4-BE49-F238E27FC236}">
                <a16:creationId xmlns:a16="http://schemas.microsoft.com/office/drawing/2014/main" id="{322E64B8-B4A4-AFD3-0C2E-98C5C7594023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r>
              <a:rPr lang="en-US" sz="1400"/>
              <a:t>Effectively Managing Teams</a:t>
            </a:r>
          </a:p>
        </p:txBody>
      </p:sp>
      <p:sp>
        <p:nvSpPr>
          <p:cNvPr id="5" name="Slide Number Placeholder 4">
            <a:extLst>
              <a:ext uri="{FF2B5EF4-FFF2-40B4-BE49-F238E27FC236}">
                <a16:creationId xmlns:a16="http://schemas.microsoft.com/office/drawing/2014/main" id="{4D254BAA-A398-D749-2B46-006BB4D8B77A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4B8EE153-BF0C-9B4F-8512-164F9C8D6C2E}" type="slidenum">
              <a:rPr lang="en-US" smtClean="0"/>
              <a:pPr/>
              <a:t>10</a:t>
            </a:fld>
            <a:endParaRPr lang="en-US"/>
          </a:p>
        </p:txBody>
      </p:sp>
      <p:sp>
        <p:nvSpPr>
          <p:cNvPr id="6" name="Text Placeholder 5">
            <a:extLst>
              <a:ext uri="{FF2B5EF4-FFF2-40B4-BE49-F238E27FC236}">
                <a16:creationId xmlns:a16="http://schemas.microsoft.com/office/drawing/2014/main" id="{F909E027-D624-5B61-5A6B-0F1C4A0BD639}"/>
              </a:ext>
            </a:extLst>
          </p:cNvPr>
          <p:cNvSpPr>
            <a:spLocks noGrp="1"/>
          </p:cNvSpPr>
          <p:nvPr>
            <p:ph type="body" sz="quarter" idx="13"/>
          </p:nvPr>
        </p:nvSpPr>
        <p:spPr/>
        <p:txBody>
          <a:bodyPr/>
          <a:lstStyle/>
          <a:p>
            <a:r>
              <a:rPr lang="en-US"/>
              <a:t>College of medicine faculty development</a:t>
            </a:r>
          </a:p>
        </p:txBody>
      </p:sp>
    </p:spTree>
    <p:extLst>
      <p:ext uri="{BB962C8B-B14F-4D97-AF65-F5344CB8AC3E}">
        <p14:creationId xmlns:p14="http://schemas.microsoft.com/office/powerpoint/2010/main" val="3377453612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p14:dur="250">
        <p:fade/>
      </p:transition>
    </mc:Choice>
    <mc:Fallback xmlns="">
      <p:transition>
        <p:fade/>
      </p:transition>
    </mc:Fallback>
  </mc:AlternateContent>
</p:sld>
</file>

<file path=ppt/slides/slide1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" name="Footer Placeholder 3">
            <a:extLst>
              <a:ext uri="{FF2B5EF4-FFF2-40B4-BE49-F238E27FC236}">
                <a16:creationId xmlns:a16="http://schemas.microsoft.com/office/drawing/2014/main" id="{322E64B8-B4A4-AFD3-0C2E-98C5C7594023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r>
              <a:rPr lang="en-US" sz="1400"/>
              <a:t>Effectively Managing Teams</a:t>
            </a:r>
          </a:p>
        </p:txBody>
      </p:sp>
      <p:sp>
        <p:nvSpPr>
          <p:cNvPr id="5" name="Slide Number Placeholder 4">
            <a:extLst>
              <a:ext uri="{FF2B5EF4-FFF2-40B4-BE49-F238E27FC236}">
                <a16:creationId xmlns:a16="http://schemas.microsoft.com/office/drawing/2014/main" id="{4D254BAA-A398-D749-2B46-006BB4D8B77A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4B8EE153-BF0C-9B4F-8512-164F9C8D6C2E}" type="slidenum">
              <a:rPr lang="en-US" smtClean="0"/>
              <a:pPr/>
              <a:t>11</a:t>
            </a:fld>
            <a:endParaRPr lang="en-US"/>
          </a:p>
        </p:txBody>
      </p:sp>
      <p:sp>
        <p:nvSpPr>
          <p:cNvPr id="6" name="Text Placeholder 5">
            <a:extLst>
              <a:ext uri="{FF2B5EF4-FFF2-40B4-BE49-F238E27FC236}">
                <a16:creationId xmlns:a16="http://schemas.microsoft.com/office/drawing/2014/main" id="{F909E027-D624-5B61-5A6B-0F1C4A0BD639}"/>
              </a:ext>
            </a:extLst>
          </p:cNvPr>
          <p:cNvSpPr>
            <a:spLocks noGrp="1"/>
          </p:cNvSpPr>
          <p:nvPr>
            <p:ph type="body" sz="quarter" idx="13"/>
          </p:nvPr>
        </p:nvSpPr>
        <p:spPr/>
        <p:txBody>
          <a:bodyPr/>
          <a:lstStyle/>
          <a:p>
            <a:r>
              <a:rPr lang="en-US"/>
              <a:t>College of medicine faculty development</a:t>
            </a:r>
          </a:p>
        </p:txBody>
      </p:sp>
      <p:sp>
        <p:nvSpPr>
          <p:cNvPr id="9" name="Content Placeholder 1">
            <a:extLst>
              <a:ext uri="{FF2B5EF4-FFF2-40B4-BE49-F238E27FC236}">
                <a16:creationId xmlns:a16="http://schemas.microsoft.com/office/drawing/2014/main" id="{36874083-EAA1-C047-3334-A768281590E2}"/>
              </a:ext>
            </a:extLst>
          </p:cNvPr>
          <p:cNvSpPr>
            <a:spLocks noGrp="1"/>
          </p:cNvSpPr>
          <p:nvPr>
            <p:ph idx="1"/>
          </p:nvPr>
        </p:nvSpPr>
        <p:spPr>
          <a:xfrm>
            <a:off x="2387600" y="2835229"/>
            <a:ext cx="7391400" cy="1812971"/>
          </a:xfrm>
          <a:ln>
            <a:solidFill>
              <a:srgbClr val="FF0000"/>
            </a:solidFill>
          </a:ln>
          <a:effectLst>
            <a:outerShdw blurRad="50800" dist="38100" dir="13500000" algn="br" rotWithShape="0">
              <a:prstClr val="black">
                <a:alpha val="40000"/>
              </a:prstClr>
            </a:outerShdw>
          </a:effectLst>
        </p:spPr>
        <p:txBody>
          <a:bodyPr/>
          <a:lstStyle/>
          <a:p>
            <a:pPr marL="0" indent="0">
              <a:buNone/>
            </a:pPr>
            <a:r>
              <a:rPr lang="en-US" b="0" i="0">
                <a:solidFill>
                  <a:srgbClr val="090909"/>
                </a:solidFill>
                <a:effectLst/>
                <a:latin typeface="Helvetica" panose="020B0604020202020204" pitchFamily="34" charset="0"/>
              </a:rPr>
              <a:t>A team is defined as a group of people who perform interdependent tasks to work toward accomplishing a common mission or specific objective.    </a:t>
            </a:r>
          </a:p>
          <a:p>
            <a:pPr marL="0" indent="0">
              <a:buNone/>
            </a:pPr>
            <a:r>
              <a:rPr lang="en-US" sz="2000" b="0" i="1">
                <a:solidFill>
                  <a:srgbClr val="090909"/>
                </a:solidFill>
                <a:effectLst/>
                <a:latin typeface="Helvetica" panose="020B0604020202020204" pitchFamily="34" charset="0"/>
              </a:rPr>
              <a:t>American Society for Quality </a:t>
            </a:r>
            <a:endParaRPr lang="en-US"/>
          </a:p>
        </p:txBody>
      </p:sp>
      <p:sp>
        <p:nvSpPr>
          <p:cNvPr id="13" name="Title 2">
            <a:extLst>
              <a:ext uri="{FF2B5EF4-FFF2-40B4-BE49-F238E27FC236}">
                <a16:creationId xmlns:a16="http://schemas.microsoft.com/office/drawing/2014/main" id="{4933112D-891C-E058-EB50-02057A88BAE1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838200" y="776442"/>
            <a:ext cx="10515600" cy="905872"/>
          </a:xfrm>
        </p:spPr>
        <p:txBody>
          <a:bodyPr/>
          <a:lstStyle/>
          <a:p>
            <a:r>
              <a:rPr lang="en-US" sz="3600" b="1"/>
              <a:t>TEAM</a:t>
            </a:r>
          </a:p>
        </p:txBody>
      </p:sp>
    </p:spTree>
    <p:extLst>
      <p:ext uri="{BB962C8B-B14F-4D97-AF65-F5344CB8AC3E}">
        <p14:creationId xmlns:p14="http://schemas.microsoft.com/office/powerpoint/2010/main" val="3340523145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p14:dur="250">
        <p:fade/>
      </p:transition>
    </mc:Choice>
    <mc:Fallback xmlns="">
      <p:transition>
        <p:fade/>
      </p:transition>
    </mc:Fallback>
  </mc:AlternateContent>
</p:sld>
</file>

<file path=ppt/slides/slide1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Title 2">
            <a:extLst>
              <a:ext uri="{FF2B5EF4-FFF2-40B4-BE49-F238E27FC236}">
                <a16:creationId xmlns:a16="http://schemas.microsoft.com/office/drawing/2014/main" id="{7B8AF5E3-BD1B-4D74-3F2D-00924E3831F2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609600" y="761999"/>
            <a:ext cx="10972800" cy="914401"/>
          </a:xfrm>
        </p:spPr>
        <p:txBody>
          <a:bodyPr anchor="ctr">
            <a:normAutofit/>
          </a:bodyPr>
          <a:lstStyle/>
          <a:p>
            <a:r>
              <a:rPr lang="en-US" sz="3600" b="1"/>
              <a:t>Teamwork vs. Collaboration</a:t>
            </a:r>
          </a:p>
        </p:txBody>
      </p:sp>
      <p:sp>
        <p:nvSpPr>
          <p:cNvPr id="4" name="Footer Placeholder 3">
            <a:extLst>
              <a:ext uri="{FF2B5EF4-FFF2-40B4-BE49-F238E27FC236}">
                <a16:creationId xmlns:a16="http://schemas.microsoft.com/office/drawing/2014/main" id="{322E64B8-B4A4-AFD3-0C2E-98C5C7594023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>
          <a:xfrm>
            <a:off x="7848600" y="10160"/>
            <a:ext cx="3740727" cy="523240"/>
          </a:xfrm>
        </p:spPr>
        <p:txBody>
          <a:bodyPr wrap="none" anchor="ctr">
            <a:normAutofit/>
          </a:bodyPr>
          <a:lstStyle/>
          <a:p>
            <a:pPr>
              <a:spcAft>
                <a:spcPts val="600"/>
              </a:spcAft>
            </a:pPr>
            <a:r>
              <a:rPr lang="en-US" sz="1400"/>
              <a:t>Effectively Managing Teams</a:t>
            </a:r>
          </a:p>
        </p:txBody>
      </p:sp>
      <p:sp>
        <p:nvSpPr>
          <p:cNvPr id="5" name="Slide Number Placeholder 4">
            <a:extLst>
              <a:ext uri="{FF2B5EF4-FFF2-40B4-BE49-F238E27FC236}">
                <a16:creationId xmlns:a16="http://schemas.microsoft.com/office/drawing/2014/main" id="{4D254BAA-A398-D749-2B46-006BB4D8B77A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>
          <a:xfrm>
            <a:off x="11582400" y="0"/>
            <a:ext cx="457200" cy="533400"/>
          </a:xfrm>
        </p:spPr>
        <p:txBody>
          <a:bodyPr wrap="none" anchor="ctr">
            <a:normAutofit/>
          </a:bodyPr>
          <a:lstStyle/>
          <a:p>
            <a:pPr>
              <a:spcAft>
                <a:spcPts val="600"/>
              </a:spcAft>
            </a:pPr>
            <a:fld id="{4B8EE153-BF0C-9B4F-8512-164F9C8D6C2E}" type="slidenum">
              <a:rPr lang="en-US" smtClean="0"/>
              <a:pPr>
                <a:spcAft>
                  <a:spcPts val="600"/>
                </a:spcAft>
              </a:pPr>
              <a:t>12</a:t>
            </a:fld>
            <a:endParaRPr lang="en-US"/>
          </a:p>
        </p:txBody>
      </p:sp>
      <p:sp>
        <p:nvSpPr>
          <p:cNvPr id="6" name="Text Placeholder 5">
            <a:extLst>
              <a:ext uri="{FF2B5EF4-FFF2-40B4-BE49-F238E27FC236}">
                <a16:creationId xmlns:a16="http://schemas.microsoft.com/office/drawing/2014/main" id="{F909E027-D624-5B61-5A6B-0F1C4A0BD639}"/>
              </a:ext>
            </a:extLst>
          </p:cNvPr>
          <p:cNvSpPr>
            <a:spLocks noGrp="1"/>
          </p:cNvSpPr>
          <p:nvPr>
            <p:ph type="body" sz="quarter" idx="13"/>
          </p:nvPr>
        </p:nvSpPr>
        <p:spPr>
          <a:xfrm>
            <a:off x="2425700" y="0"/>
            <a:ext cx="3657600" cy="533400"/>
          </a:xfrm>
        </p:spPr>
        <p:txBody>
          <a:bodyPr wrap="none" anchor="ctr">
            <a:normAutofit/>
          </a:bodyPr>
          <a:lstStyle/>
          <a:p>
            <a:pPr>
              <a:spcAft>
                <a:spcPts val="600"/>
              </a:spcAft>
            </a:pPr>
            <a:r>
              <a:rPr lang="en-US"/>
              <a:t>College of medicine faculty development</a:t>
            </a:r>
          </a:p>
        </p:txBody>
      </p:sp>
      <p:graphicFrame>
        <p:nvGraphicFramePr>
          <p:cNvPr id="8" name="Content Placeholder 1">
            <a:extLst>
              <a:ext uri="{FF2B5EF4-FFF2-40B4-BE49-F238E27FC236}">
                <a16:creationId xmlns:a16="http://schemas.microsoft.com/office/drawing/2014/main" id="{178FB740-9F67-20D2-4F7C-217ECE59F141}"/>
              </a:ext>
            </a:extLst>
          </p:cNvPr>
          <p:cNvGraphicFramePr>
            <a:graphicFrameLocks noGrp="1"/>
          </p:cNvGraphicFramePr>
          <p:nvPr>
            <p:ph idx="1"/>
            <p:extLst>
              <p:ext uri="{D42A27DB-BD31-4B8C-83A1-F6EECF244321}">
                <p14:modId xmlns:p14="http://schemas.microsoft.com/office/powerpoint/2010/main" val="1038914763"/>
              </p:ext>
            </p:extLst>
          </p:nvPr>
        </p:nvGraphicFramePr>
        <p:xfrm>
          <a:off x="609600" y="2057400"/>
          <a:ext cx="10972800" cy="4343400"/>
        </p:xfrm>
        <a:graphic>
          <a:graphicData uri="http://schemas.openxmlformats.org/drawingml/2006/diagram">
            <dgm:relIds xmlns:dgm="http://schemas.openxmlformats.org/drawingml/2006/diagram" xmlns:r="http://schemas.openxmlformats.org/officeDocument/2006/relationships" r:dm="rId2" r:lo="rId3" r:qs="rId4" r:cs="rId5"/>
          </a:graphicData>
        </a:graphic>
      </p:graphicFrame>
    </p:spTree>
    <p:extLst>
      <p:ext uri="{BB962C8B-B14F-4D97-AF65-F5344CB8AC3E}">
        <p14:creationId xmlns:p14="http://schemas.microsoft.com/office/powerpoint/2010/main" val="263396182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p14:dur="250">
        <p:fade/>
      </p:transition>
    </mc:Choice>
    <mc:Fallback xmlns="">
      <p:transition>
        <p:fade/>
      </p:transition>
    </mc:Fallback>
  </mc:AlternateContent>
</p:sld>
</file>

<file path=ppt/slides/slide1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Rectangle 2">
            <a:extLst>
              <a:ext uri="{FF2B5EF4-FFF2-40B4-BE49-F238E27FC236}">
                <a16:creationId xmlns:a16="http://schemas.microsoft.com/office/drawing/2014/main" id="{7C542C8F-74D1-4E3E-8283-DA9D9D257361}"/>
              </a:ext>
            </a:extLst>
          </p:cNvPr>
          <p:cNvSpPr/>
          <p:nvPr/>
        </p:nvSpPr>
        <p:spPr>
          <a:xfrm>
            <a:off x="8839200" y="5986272"/>
            <a:ext cx="2950464" cy="755904"/>
          </a:xfrm>
          <a:prstGeom prst="rect">
            <a:avLst/>
          </a:prstGeom>
          <a:solidFill>
            <a:schemeClr val="bg1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pic>
        <p:nvPicPr>
          <p:cNvPr id="2" name="Picture 1"/>
          <p:cNvPicPr>
            <a:picLocks noChangeAspect="1"/>
          </p:cNvPicPr>
          <p:nvPr/>
        </p:nvPicPr>
        <p:blipFill>
          <a:blip r:embed="rId2">
            <a:clrChange>
              <a:clrFrom>
                <a:srgbClr val="FFFFFF"/>
              </a:clrFrom>
              <a:clrTo>
                <a:srgbClr val="FFFFFF">
                  <a:alpha val="0"/>
                </a:srgbClr>
              </a:clrTo>
            </a:clrChange>
          </a:blip>
          <a:stretch>
            <a:fillRect/>
          </a:stretch>
        </p:blipFill>
        <p:spPr>
          <a:xfrm>
            <a:off x="1402907" y="309295"/>
            <a:ext cx="8911525" cy="6683644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2998870306"/>
      </p:ext>
    </p:extLst>
  </p:cSld>
  <p:clrMapOvr>
    <a:masterClrMapping/>
  </p:clrMapOvr>
</p:sld>
</file>

<file path=ppt/slides/slide1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Title 2">
            <a:extLst>
              <a:ext uri="{FF2B5EF4-FFF2-40B4-BE49-F238E27FC236}">
                <a16:creationId xmlns:a16="http://schemas.microsoft.com/office/drawing/2014/main" id="{411D4A09-7E7A-4170-B05F-FEE14B2ED55D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838200" y="365125"/>
            <a:ext cx="10515600" cy="1325563"/>
          </a:xfrm>
        </p:spPr>
        <p:txBody>
          <a:bodyPr vert="horz" lIns="91440" tIns="45720" rIns="91440" bIns="45720" rtlCol="0" anchor="ctr">
            <a:normAutofit/>
          </a:bodyPr>
          <a:lstStyle/>
          <a:p>
            <a:pPr algn="l" defTabSz="914400">
              <a:lnSpc>
                <a:spcPct val="90000"/>
              </a:lnSpc>
            </a:pPr>
            <a:r>
              <a:rPr lang="en-US" sz="4400" kern="1200">
                <a:solidFill>
                  <a:schemeClr val="tx1"/>
                </a:solidFill>
                <a:latin typeface="+mj-lt"/>
                <a:ea typeface="+mj-ea"/>
                <a:cs typeface="+mj-cs"/>
              </a:rPr>
              <a:t>Functions of a Team</a:t>
            </a:r>
          </a:p>
        </p:txBody>
      </p:sp>
      <p:sp>
        <p:nvSpPr>
          <p:cNvPr id="4" name="Content Placeholder 2">
            <a:extLst>
              <a:ext uri="{FF2B5EF4-FFF2-40B4-BE49-F238E27FC236}">
                <a16:creationId xmlns:a16="http://schemas.microsoft.com/office/drawing/2014/main" id="{772FB8A8-9BA4-499B-95BD-2B3D794A20E0}"/>
              </a:ext>
            </a:extLst>
          </p:cNvPr>
          <p:cNvSpPr>
            <a:spLocks noGrp="1"/>
          </p:cNvSpPr>
          <p:nvPr>
            <p:ph sz="half" idx="1"/>
          </p:nvPr>
        </p:nvSpPr>
        <p:spPr>
          <a:xfrm>
            <a:off x="661219" y="1873181"/>
            <a:ext cx="5096934" cy="4166130"/>
          </a:xfrm>
        </p:spPr>
        <p:txBody>
          <a:bodyPr vert="horz" lIns="91440" tIns="45720" rIns="91440" bIns="45720" rtlCol="0">
            <a:normAutofit/>
          </a:bodyPr>
          <a:lstStyle/>
          <a:p>
            <a:pPr marL="0" indent="0" defTabSz="914400">
              <a:lnSpc>
                <a:spcPct val="90000"/>
              </a:lnSpc>
              <a:buNone/>
            </a:pPr>
            <a:r>
              <a:rPr lang="en-US" sz="2800" b="1"/>
              <a:t>Task Functions</a:t>
            </a:r>
          </a:p>
          <a:p>
            <a:pPr lvl="1" indent="-228600" defTabSz="914400">
              <a:lnSpc>
                <a:spcPct val="90000"/>
              </a:lnSpc>
              <a:buFont typeface="Arial" panose="020B0604020202020204" pitchFamily="34" charset="0"/>
              <a:buChar char="•"/>
            </a:pPr>
            <a:r>
              <a:rPr lang="en-US" sz="2400"/>
              <a:t>Initiating</a:t>
            </a:r>
          </a:p>
          <a:p>
            <a:pPr lvl="1" indent="-228600" defTabSz="914400">
              <a:lnSpc>
                <a:spcPct val="90000"/>
              </a:lnSpc>
              <a:buFont typeface="Arial" panose="020B0604020202020204" pitchFamily="34" charset="0"/>
              <a:buChar char="•"/>
            </a:pPr>
            <a:r>
              <a:rPr lang="en-US" sz="2400"/>
              <a:t>Information seeking</a:t>
            </a:r>
          </a:p>
          <a:p>
            <a:pPr lvl="1" indent="-228600" defTabSz="914400">
              <a:lnSpc>
                <a:spcPct val="90000"/>
              </a:lnSpc>
              <a:buFont typeface="Arial" panose="020B0604020202020204" pitchFamily="34" charset="0"/>
              <a:buChar char="•"/>
            </a:pPr>
            <a:r>
              <a:rPr lang="en-US" sz="2400"/>
              <a:t>Information giving</a:t>
            </a:r>
          </a:p>
          <a:p>
            <a:pPr lvl="1" indent="-228600" defTabSz="914400">
              <a:lnSpc>
                <a:spcPct val="90000"/>
              </a:lnSpc>
              <a:buFont typeface="Arial" panose="020B0604020202020204" pitchFamily="34" charset="0"/>
              <a:buChar char="•"/>
            </a:pPr>
            <a:r>
              <a:rPr lang="en-US" sz="2400"/>
              <a:t>Opinion seeking</a:t>
            </a:r>
          </a:p>
          <a:p>
            <a:pPr lvl="1" indent="-228600" defTabSz="914400">
              <a:lnSpc>
                <a:spcPct val="90000"/>
              </a:lnSpc>
              <a:buFont typeface="Arial" panose="020B0604020202020204" pitchFamily="34" charset="0"/>
              <a:buChar char="•"/>
            </a:pPr>
            <a:r>
              <a:rPr lang="en-US" sz="2400"/>
              <a:t>Clarifying</a:t>
            </a:r>
          </a:p>
          <a:p>
            <a:pPr lvl="1" indent="-228600" defTabSz="914400">
              <a:lnSpc>
                <a:spcPct val="90000"/>
              </a:lnSpc>
              <a:buFont typeface="Arial" panose="020B0604020202020204" pitchFamily="34" charset="0"/>
              <a:buChar char="•"/>
            </a:pPr>
            <a:r>
              <a:rPr lang="en-US" sz="2400"/>
              <a:t>Elaborating</a:t>
            </a:r>
          </a:p>
          <a:p>
            <a:pPr lvl="1" indent="-228600" defTabSz="914400">
              <a:lnSpc>
                <a:spcPct val="90000"/>
              </a:lnSpc>
              <a:buFont typeface="Arial" panose="020B0604020202020204" pitchFamily="34" charset="0"/>
              <a:buChar char="•"/>
            </a:pPr>
            <a:r>
              <a:rPr lang="en-US" sz="2400"/>
              <a:t>Coordinating</a:t>
            </a:r>
          </a:p>
          <a:p>
            <a:pPr lvl="1" indent="-228600" defTabSz="914400">
              <a:lnSpc>
                <a:spcPct val="90000"/>
              </a:lnSpc>
              <a:buFont typeface="Arial" panose="020B0604020202020204" pitchFamily="34" charset="0"/>
              <a:buChar char="•"/>
            </a:pPr>
            <a:r>
              <a:rPr lang="en-US" sz="2400"/>
              <a:t>Developing procedures</a:t>
            </a:r>
          </a:p>
          <a:p>
            <a:pPr lvl="1" indent="-228600" defTabSz="914400">
              <a:lnSpc>
                <a:spcPct val="90000"/>
              </a:lnSpc>
              <a:buFont typeface="Arial" panose="020B0604020202020204" pitchFamily="34" charset="0"/>
              <a:buChar char="•"/>
            </a:pPr>
            <a:r>
              <a:rPr lang="en-US" sz="2400"/>
              <a:t>Summarizing	</a:t>
            </a:r>
          </a:p>
        </p:txBody>
      </p:sp>
      <p:sp>
        <p:nvSpPr>
          <p:cNvPr id="5" name="Content Placeholder 3">
            <a:extLst>
              <a:ext uri="{FF2B5EF4-FFF2-40B4-BE49-F238E27FC236}">
                <a16:creationId xmlns:a16="http://schemas.microsoft.com/office/drawing/2014/main" id="{CF30D906-5796-4652-9371-5CFED1117D98}"/>
              </a:ext>
            </a:extLst>
          </p:cNvPr>
          <p:cNvSpPr txBox="1">
            <a:spLocks/>
          </p:cNvSpPr>
          <p:nvPr/>
        </p:nvSpPr>
        <p:spPr>
          <a:xfrm>
            <a:off x="6120143" y="1873181"/>
            <a:ext cx="5529888" cy="4166130"/>
          </a:xfrm>
          <a:prstGeom prst="rect">
            <a:avLst/>
          </a:prstGeom>
        </p:spPr>
        <p:txBody>
          <a:bodyPr vert="horz" lIns="91440" tIns="45720" rIns="91440" bIns="45720" rtlCol="0">
            <a:normAutofit/>
          </a:bodyPr>
          <a:lstStyle>
            <a:lvl1pPr marL="228600" indent="-228600" algn="l" defTabSz="914400" rtl="0" eaLnBrk="1" latinLnBrk="0" hangingPunct="1">
              <a:lnSpc>
                <a:spcPct val="90000"/>
              </a:lnSpc>
              <a:spcBef>
                <a:spcPts val="1000"/>
              </a:spcBef>
              <a:buFont typeface="Arial" panose="020B0604020202020204" pitchFamily="34" charset="0"/>
              <a:buChar char="•"/>
              <a:defRPr sz="2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1pPr>
            <a:lvl2pPr marL="6858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24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2pPr>
            <a:lvl3pPr marL="11430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20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3pPr>
            <a:lvl4pPr marL="16002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4pPr>
            <a:lvl5pPr marL="20574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5pPr>
            <a:lvl6pPr marL="25146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6pPr>
            <a:lvl7pPr marL="29718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7pPr>
            <a:lvl8pPr marL="34290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8pPr>
            <a:lvl9pPr marL="38862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9pPr>
          </a:lstStyle>
          <a:p>
            <a:pPr marL="0" indent="0">
              <a:buNone/>
            </a:pPr>
            <a:r>
              <a:rPr lang="en-US" b="1"/>
              <a:t>Maintenance (</a:t>
            </a:r>
            <a:r>
              <a:rPr lang="en-US" b="1" i="1"/>
              <a:t>Team</a:t>
            </a:r>
            <a:r>
              <a:rPr lang="en-US" b="1"/>
              <a:t>) Functions</a:t>
            </a:r>
          </a:p>
          <a:p>
            <a:pPr lvl="1">
              <a:buClr>
                <a:schemeClr val="accent1"/>
              </a:buClr>
              <a:buSzPct val="75000"/>
            </a:pPr>
            <a:r>
              <a:rPr lang="en-US">
                <a:latin typeface="+mj-lt"/>
              </a:rPr>
              <a:t>Encouraging</a:t>
            </a:r>
          </a:p>
          <a:p>
            <a:pPr lvl="1">
              <a:buClr>
                <a:schemeClr val="accent1"/>
              </a:buClr>
              <a:buSzPct val="75000"/>
            </a:pPr>
            <a:r>
              <a:rPr lang="en-US">
                <a:latin typeface="+mj-lt"/>
              </a:rPr>
              <a:t>Expressing feelings</a:t>
            </a:r>
          </a:p>
          <a:p>
            <a:pPr lvl="1">
              <a:buClr>
                <a:schemeClr val="accent1"/>
              </a:buClr>
              <a:buSzPct val="75000"/>
            </a:pPr>
            <a:r>
              <a:rPr lang="en-US">
                <a:latin typeface="+mj-lt"/>
              </a:rPr>
              <a:t>Having fun</a:t>
            </a:r>
          </a:p>
          <a:p>
            <a:pPr lvl="1">
              <a:buClr>
                <a:schemeClr val="accent1"/>
              </a:buClr>
              <a:buSzPct val="75000"/>
            </a:pPr>
            <a:r>
              <a:rPr lang="en-US">
                <a:latin typeface="+mj-lt"/>
              </a:rPr>
              <a:t>Compromising</a:t>
            </a:r>
          </a:p>
          <a:p>
            <a:pPr lvl="1">
              <a:buClr>
                <a:schemeClr val="accent1"/>
              </a:buClr>
              <a:buSzPct val="75000"/>
            </a:pPr>
            <a:r>
              <a:rPr lang="en-US">
                <a:latin typeface="+mj-lt"/>
              </a:rPr>
              <a:t>Facilitating communication</a:t>
            </a:r>
          </a:p>
          <a:p>
            <a:pPr lvl="1">
              <a:buClr>
                <a:schemeClr val="accent1"/>
              </a:buClr>
              <a:buSzPct val="75000"/>
            </a:pPr>
            <a:r>
              <a:rPr lang="en-US">
                <a:latin typeface="+mj-lt"/>
              </a:rPr>
              <a:t>Interpreting</a:t>
            </a:r>
          </a:p>
          <a:p>
            <a:pPr lvl="1">
              <a:buClr>
                <a:schemeClr val="accent1"/>
              </a:buClr>
              <a:buSzPct val="75000"/>
            </a:pPr>
            <a:r>
              <a:rPr lang="en-US">
                <a:latin typeface="+mj-lt"/>
              </a:rPr>
              <a:t>Listening</a:t>
            </a:r>
          </a:p>
          <a:p>
            <a:pPr lvl="1">
              <a:buClr>
                <a:schemeClr val="accent1"/>
              </a:buClr>
              <a:buSzPct val="75000"/>
            </a:pPr>
            <a:r>
              <a:rPr lang="en-US">
                <a:latin typeface="+mj-lt"/>
              </a:rPr>
              <a:t>Following</a:t>
            </a:r>
          </a:p>
          <a:p>
            <a:pPr lvl="1">
              <a:buClr>
                <a:schemeClr val="accent1"/>
              </a:buClr>
              <a:buSzPct val="75000"/>
            </a:pPr>
            <a:r>
              <a:rPr lang="en-US">
                <a:latin typeface="+mj-lt"/>
              </a:rPr>
              <a:t>Declaring success</a:t>
            </a:r>
          </a:p>
        </p:txBody>
      </p:sp>
    </p:spTree>
    <p:extLst>
      <p:ext uri="{BB962C8B-B14F-4D97-AF65-F5344CB8AC3E}">
        <p14:creationId xmlns:p14="http://schemas.microsoft.com/office/powerpoint/2010/main" val="593248891"/>
      </p:ext>
    </p:extLst>
  </p:cSld>
  <p:clrMapOvr>
    <a:masterClrMapping/>
  </p:clrMapOvr>
</p:sld>
</file>

<file path=ppt/slides/slide1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CA57A0A0-7E21-0408-2C40-9F9A3D899FE9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sz="3200" b="1" dirty="0">
                <a:solidFill>
                  <a:srgbClr val="FF0000"/>
                </a:solidFill>
              </a:rPr>
              <a:t>2</a:t>
            </a:r>
            <a:r>
              <a:rPr lang="en-US" sz="3200" b="1" dirty="0"/>
              <a:t>.	Management and Leadership</a:t>
            </a:r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E8BDB6F4-0359-B0D7-74B5-B7982A9A80F3}"/>
              </a:ext>
            </a:extLst>
          </p:cNvPr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pPr lvl="1"/>
            <a:r>
              <a:rPr lang="en-US" sz="2800" b="1" dirty="0"/>
              <a:t>The difference between the two and their roles</a:t>
            </a:r>
          </a:p>
          <a:p>
            <a:pPr lvl="1"/>
            <a:r>
              <a:rPr lang="en-US" sz="2800" b="1" dirty="0"/>
              <a:t>Managing down, up, and sideways</a:t>
            </a:r>
          </a:p>
          <a:p>
            <a:pPr marL="0" indent="0">
              <a:buNone/>
            </a:pPr>
            <a:endParaRPr lang="en-US" dirty="0"/>
          </a:p>
        </p:txBody>
      </p:sp>
      <p:sp>
        <p:nvSpPr>
          <p:cNvPr id="5" name="Slide Number Placeholder 4">
            <a:extLst>
              <a:ext uri="{FF2B5EF4-FFF2-40B4-BE49-F238E27FC236}">
                <a16:creationId xmlns:a16="http://schemas.microsoft.com/office/drawing/2014/main" id="{17DEAE51-EFB0-6DB0-3246-455A05302696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2066355A-084C-D24E-9AD2-7E4FC41EA627}" type="slidenum">
              <a:rPr lang="en-US" smtClean="0"/>
              <a:t>15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377802382"/>
      </p:ext>
    </p:extLst>
  </p:cSld>
  <p:clrMapOvr>
    <a:masterClrMapping/>
  </p:clrMapOvr>
</p:sld>
</file>

<file path=ppt/slides/slide1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" name="Footer Placeholder 3">
            <a:extLst>
              <a:ext uri="{FF2B5EF4-FFF2-40B4-BE49-F238E27FC236}">
                <a16:creationId xmlns:a16="http://schemas.microsoft.com/office/drawing/2014/main" id="{322E64B8-B4A4-AFD3-0C2E-98C5C7594023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r>
              <a:rPr lang="en-US" sz="1400"/>
              <a:t>Effectively Managing Teams</a:t>
            </a:r>
          </a:p>
        </p:txBody>
      </p:sp>
      <p:sp>
        <p:nvSpPr>
          <p:cNvPr id="5" name="Slide Number Placeholder 4">
            <a:extLst>
              <a:ext uri="{FF2B5EF4-FFF2-40B4-BE49-F238E27FC236}">
                <a16:creationId xmlns:a16="http://schemas.microsoft.com/office/drawing/2014/main" id="{4D254BAA-A398-D749-2B46-006BB4D8B77A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4B8EE153-BF0C-9B4F-8512-164F9C8D6C2E}" type="slidenum">
              <a:rPr lang="en-US" smtClean="0"/>
              <a:pPr/>
              <a:t>16</a:t>
            </a:fld>
            <a:endParaRPr lang="en-US"/>
          </a:p>
        </p:txBody>
      </p:sp>
      <p:sp>
        <p:nvSpPr>
          <p:cNvPr id="6" name="Text Placeholder 5">
            <a:extLst>
              <a:ext uri="{FF2B5EF4-FFF2-40B4-BE49-F238E27FC236}">
                <a16:creationId xmlns:a16="http://schemas.microsoft.com/office/drawing/2014/main" id="{F909E027-D624-5B61-5A6B-0F1C4A0BD639}"/>
              </a:ext>
            </a:extLst>
          </p:cNvPr>
          <p:cNvSpPr>
            <a:spLocks noGrp="1"/>
          </p:cNvSpPr>
          <p:nvPr>
            <p:ph type="body" sz="quarter" idx="13"/>
          </p:nvPr>
        </p:nvSpPr>
        <p:spPr/>
        <p:txBody>
          <a:bodyPr/>
          <a:lstStyle/>
          <a:p>
            <a:r>
              <a:rPr lang="en-US"/>
              <a:t>College of medicine faculty development</a:t>
            </a:r>
          </a:p>
        </p:txBody>
      </p:sp>
      <p:pic>
        <p:nvPicPr>
          <p:cNvPr id="2" name="Picture 1">
            <a:extLst>
              <a:ext uri="{FF2B5EF4-FFF2-40B4-BE49-F238E27FC236}">
                <a16:creationId xmlns:a16="http://schemas.microsoft.com/office/drawing/2014/main" id="{40946F2A-220B-2884-5368-80D27E2FF159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94420" y="1981200"/>
            <a:ext cx="11977759" cy="4102760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136686625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p14:dur="250">
        <p:fade/>
      </p:transition>
    </mc:Choice>
    <mc:Fallback xmlns="">
      <p:transition>
        <p:fade/>
      </p:transition>
    </mc:Fallback>
  </mc:AlternateContent>
</p:sld>
</file>

<file path=ppt/slides/slide1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" name="Footer Placeholder 3">
            <a:extLst>
              <a:ext uri="{FF2B5EF4-FFF2-40B4-BE49-F238E27FC236}">
                <a16:creationId xmlns:a16="http://schemas.microsoft.com/office/drawing/2014/main" id="{322E64B8-B4A4-AFD3-0C2E-98C5C7594023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r>
              <a:rPr lang="en-US" sz="1400"/>
              <a:t>Effectively Managing Teams</a:t>
            </a:r>
          </a:p>
        </p:txBody>
      </p:sp>
      <p:sp>
        <p:nvSpPr>
          <p:cNvPr id="5" name="Slide Number Placeholder 4">
            <a:extLst>
              <a:ext uri="{FF2B5EF4-FFF2-40B4-BE49-F238E27FC236}">
                <a16:creationId xmlns:a16="http://schemas.microsoft.com/office/drawing/2014/main" id="{4D254BAA-A398-D749-2B46-006BB4D8B77A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4B8EE153-BF0C-9B4F-8512-164F9C8D6C2E}" type="slidenum">
              <a:rPr lang="en-US" smtClean="0"/>
              <a:pPr/>
              <a:t>17</a:t>
            </a:fld>
            <a:endParaRPr lang="en-US"/>
          </a:p>
        </p:txBody>
      </p:sp>
      <p:sp>
        <p:nvSpPr>
          <p:cNvPr id="6" name="Text Placeholder 5">
            <a:extLst>
              <a:ext uri="{FF2B5EF4-FFF2-40B4-BE49-F238E27FC236}">
                <a16:creationId xmlns:a16="http://schemas.microsoft.com/office/drawing/2014/main" id="{F909E027-D624-5B61-5A6B-0F1C4A0BD639}"/>
              </a:ext>
            </a:extLst>
          </p:cNvPr>
          <p:cNvSpPr>
            <a:spLocks noGrp="1"/>
          </p:cNvSpPr>
          <p:nvPr>
            <p:ph type="body" sz="quarter" idx="13"/>
          </p:nvPr>
        </p:nvSpPr>
        <p:spPr/>
        <p:txBody>
          <a:bodyPr/>
          <a:lstStyle/>
          <a:p>
            <a:r>
              <a:rPr lang="en-US"/>
              <a:t>College of medicine faculty development</a:t>
            </a:r>
          </a:p>
        </p:txBody>
      </p:sp>
      <p:pic>
        <p:nvPicPr>
          <p:cNvPr id="2" name="Picture 1">
            <a:extLst>
              <a:ext uri="{FF2B5EF4-FFF2-40B4-BE49-F238E27FC236}">
                <a16:creationId xmlns:a16="http://schemas.microsoft.com/office/drawing/2014/main" id="{C38D8FFF-70B8-F8F9-B601-FB9B112C6625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700572" y="889796"/>
            <a:ext cx="10790855" cy="5078408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3089809810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p14:dur="250">
        <p:fade/>
      </p:transition>
    </mc:Choice>
    <mc:Fallback xmlns="">
      <p:transition>
        <p:fade/>
      </p:transition>
    </mc:Fallback>
  </mc:AlternateContent>
</p:sld>
</file>

<file path=ppt/slides/slide1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" name="Footer Placeholder 3">
            <a:extLst>
              <a:ext uri="{FF2B5EF4-FFF2-40B4-BE49-F238E27FC236}">
                <a16:creationId xmlns:a16="http://schemas.microsoft.com/office/drawing/2014/main" id="{322E64B8-B4A4-AFD3-0C2E-98C5C7594023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r>
              <a:rPr lang="en-US" sz="1400"/>
              <a:t>Effectively Managing Teams</a:t>
            </a:r>
          </a:p>
        </p:txBody>
      </p:sp>
      <p:sp>
        <p:nvSpPr>
          <p:cNvPr id="5" name="Slide Number Placeholder 4">
            <a:extLst>
              <a:ext uri="{FF2B5EF4-FFF2-40B4-BE49-F238E27FC236}">
                <a16:creationId xmlns:a16="http://schemas.microsoft.com/office/drawing/2014/main" id="{4D254BAA-A398-D749-2B46-006BB4D8B77A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4B8EE153-BF0C-9B4F-8512-164F9C8D6C2E}" type="slidenum">
              <a:rPr lang="en-US" smtClean="0"/>
              <a:pPr/>
              <a:t>18</a:t>
            </a:fld>
            <a:endParaRPr lang="en-US"/>
          </a:p>
        </p:txBody>
      </p:sp>
      <p:sp>
        <p:nvSpPr>
          <p:cNvPr id="6" name="Text Placeholder 5">
            <a:extLst>
              <a:ext uri="{FF2B5EF4-FFF2-40B4-BE49-F238E27FC236}">
                <a16:creationId xmlns:a16="http://schemas.microsoft.com/office/drawing/2014/main" id="{F909E027-D624-5B61-5A6B-0F1C4A0BD639}"/>
              </a:ext>
            </a:extLst>
          </p:cNvPr>
          <p:cNvSpPr>
            <a:spLocks noGrp="1"/>
          </p:cNvSpPr>
          <p:nvPr>
            <p:ph type="body" sz="quarter" idx="13"/>
          </p:nvPr>
        </p:nvSpPr>
        <p:spPr/>
        <p:txBody>
          <a:bodyPr/>
          <a:lstStyle/>
          <a:p>
            <a:r>
              <a:rPr lang="en-US"/>
              <a:t>College of medicine faculty development</a:t>
            </a:r>
          </a:p>
        </p:txBody>
      </p:sp>
      <p:sp>
        <p:nvSpPr>
          <p:cNvPr id="2" name="Title 1">
            <a:extLst>
              <a:ext uri="{FF2B5EF4-FFF2-40B4-BE49-F238E27FC236}">
                <a16:creationId xmlns:a16="http://schemas.microsoft.com/office/drawing/2014/main" id="{2DC9A927-7E33-8FA0-0444-57FF2CE30EA5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660876" y="578119"/>
            <a:ext cx="10972800" cy="1143000"/>
          </a:xfrm>
        </p:spPr>
        <p:txBody>
          <a:bodyPr>
            <a:noAutofit/>
          </a:bodyPr>
          <a:lstStyle/>
          <a:p>
            <a:r>
              <a:rPr lang="en-US" sz="4000" b="1">
                <a:latin typeface="+mj-lt"/>
              </a:rPr>
              <a:t>Leadership and Management Roles</a:t>
            </a:r>
          </a:p>
        </p:txBody>
      </p:sp>
      <p:sp>
        <p:nvSpPr>
          <p:cNvPr id="3" name="Text Placeholder 2">
            <a:extLst>
              <a:ext uri="{FF2B5EF4-FFF2-40B4-BE49-F238E27FC236}">
                <a16:creationId xmlns:a16="http://schemas.microsoft.com/office/drawing/2014/main" id="{522CA54E-F0AF-3913-66B2-318AF4336436}"/>
              </a:ext>
            </a:extLst>
          </p:cNvPr>
          <p:cNvSpPr txBox="1">
            <a:spLocks/>
          </p:cNvSpPr>
          <p:nvPr/>
        </p:nvSpPr>
        <p:spPr>
          <a:xfrm>
            <a:off x="602673" y="1981200"/>
            <a:ext cx="4959927" cy="639763"/>
          </a:xfrm>
          <a:prstGeom prst="rect">
            <a:avLst/>
          </a:prstGeom>
        </p:spPr>
        <p:txBody>
          <a:bodyPr vert="horz" lIns="91440" tIns="45720" rIns="91440" bIns="45720" rtlCol="0">
            <a:noAutofit/>
          </a:bodyPr>
          <a:lstStyle>
            <a:lvl1pPr marL="228600" indent="-228600" algn="l" defTabSz="914400" rtl="0" eaLnBrk="1" latinLnBrk="0" hangingPunct="1">
              <a:lnSpc>
                <a:spcPct val="100000"/>
              </a:lnSpc>
              <a:spcBef>
                <a:spcPts val="1800"/>
              </a:spcBef>
              <a:buClr>
                <a:schemeClr val="accent1"/>
              </a:buClr>
              <a:buSzPct val="75000"/>
              <a:buFont typeface="Arial" panose="020B0604020202020204" pitchFamily="34" charset="0"/>
              <a:buChar char="•"/>
              <a:defRPr sz="2400" b="0" i="0" kern="1200">
                <a:solidFill>
                  <a:schemeClr val="tx1"/>
                </a:solidFill>
                <a:latin typeface="Gentium Book Basic" panose="02000503060000020004" pitchFamily="2" charset="77"/>
                <a:ea typeface="+mn-ea"/>
                <a:cs typeface="+mn-cs"/>
              </a:defRPr>
            </a:lvl1pPr>
            <a:lvl2pPr marL="685800" indent="-228600" algn="l" defTabSz="914400" rtl="0" eaLnBrk="1" latinLnBrk="0" hangingPunct="1">
              <a:lnSpc>
                <a:spcPct val="100000"/>
              </a:lnSpc>
              <a:spcBef>
                <a:spcPts val="600"/>
              </a:spcBef>
              <a:buClr>
                <a:schemeClr val="accent1"/>
              </a:buClr>
              <a:buSzPct val="75000"/>
              <a:buFont typeface="Arial" panose="020B0604020202020204" pitchFamily="34" charset="0"/>
              <a:buChar char="•"/>
              <a:defRPr sz="1800" b="0" i="0" kern="1200">
                <a:solidFill>
                  <a:schemeClr val="tx1"/>
                </a:solidFill>
                <a:latin typeface="Open Sans Light" panose="020B0306030504020204" pitchFamily="34" charset="0"/>
                <a:ea typeface="Open Sans Light" panose="020B0306030504020204" pitchFamily="34" charset="0"/>
                <a:cs typeface="Open Sans Light" panose="020B0306030504020204" pitchFamily="34" charset="0"/>
              </a:defRPr>
            </a:lvl2pPr>
            <a:lvl3pPr marL="1143000" indent="-228600" algn="l" defTabSz="914400" rtl="0" eaLnBrk="1" latinLnBrk="0" hangingPunct="1">
              <a:lnSpc>
                <a:spcPct val="100000"/>
              </a:lnSpc>
              <a:spcBef>
                <a:spcPts val="600"/>
              </a:spcBef>
              <a:buClr>
                <a:schemeClr val="accent1"/>
              </a:buClr>
              <a:buSzPct val="75000"/>
              <a:buFont typeface="Arial" panose="020B0604020202020204" pitchFamily="34" charset="0"/>
              <a:buChar char="•"/>
              <a:defRPr sz="1600" b="0" i="0" kern="1200">
                <a:solidFill>
                  <a:schemeClr val="tx1"/>
                </a:solidFill>
                <a:latin typeface="Open Sans Light" panose="020B0306030504020204" pitchFamily="34" charset="0"/>
                <a:ea typeface="Open Sans Light" panose="020B0306030504020204" pitchFamily="34" charset="0"/>
                <a:cs typeface="Open Sans Light" panose="020B0306030504020204" pitchFamily="34" charset="0"/>
              </a:defRPr>
            </a:lvl3pPr>
            <a:lvl4pPr marL="1600200" indent="-228600" algn="l" defTabSz="914400" rtl="0" eaLnBrk="1" latinLnBrk="0" hangingPunct="1">
              <a:lnSpc>
                <a:spcPct val="100000"/>
              </a:lnSpc>
              <a:spcBef>
                <a:spcPts val="600"/>
              </a:spcBef>
              <a:buClr>
                <a:schemeClr val="accent1"/>
              </a:buClr>
              <a:buSzPct val="75000"/>
              <a:buFont typeface="Arial" panose="020B0604020202020204" pitchFamily="34" charset="0"/>
              <a:buChar char="•"/>
              <a:defRPr sz="1400" b="0" i="0" kern="1200">
                <a:solidFill>
                  <a:schemeClr val="tx1"/>
                </a:solidFill>
                <a:latin typeface="Open Sans Light" panose="020B0306030504020204" pitchFamily="34" charset="0"/>
                <a:ea typeface="Open Sans Light" panose="020B0306030504020204" pitchFamily="34" charset="0"/>
                <a:cs typeface="Open Sans Light" panose="020B0306030504020204" pitchFamily="34" charset="0"/>
              </a:defRPr>
            </a:lvl4pPr>
            <a:lvl5pPr marL="2057400" indent="-228600" algn="l" defTabSz="914400" rtl="0" eaLnBrk="1" latinLnBrk="0" hangingPunct="1">
              <a:lnSpc>
                <a:spcPct val="100000"/>
              </a:lnSpc>
              <a:spcBef>
                <a:spcPts val="600"/>
              </a:spcBef>
              <a:buClr>
                <a:schemeClr val="accent1"/>
              </a:buClr>
              <a:buSzPct val="75000"/>
              <a:buFont typeface="Arial" panose="020B0604020202020204" pitchFamily="34" charset="0"/>
              <a:buChar char="•"/>
              <a:defRPr sz="1400" b="0" i="0" kern="1200">
                <a:solidFill>
                  <a:schemeClr val="tx1"/>
                </a:solidFill>
                <a:latin typeface="Open Sans Light" panose="020B0306030504020204" pitchFamily="34" charset="0"/>
                <a:ea typeface="Open Sans Light" panose="020B0306030504020204" pitchFamily="34" charset="0"/>
                <a:cs typeface="Open Sans Light" panose="020B0306030504020204" pitchFamily="34" charset="0"/>
              </a:defRPr>
            </a:lvl5pPr>
            <a:lvl6pPr marL="25146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6pPr>
            <a:lvl7pPr marL="29718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7pPr>
            <a:lvl8pPr marL="34290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8pPr>
            <a:lvl9pPr marL="38862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9pPr>
          </a:lstStyle>
          <a:p>
            <a:r>
              <a:rPr lang="en-US" sz="3600" u="sng"/>
              <a:t>Role of Leader</a:t>
            </a:r>
          </a:p>
        </p:txBody>
      </p:sp>
      <p:sp>
        <p:nvSpPr>
          <p:cNvPr id="7" name="Content Placeholder 3">
            <a:extLst>
              <a:ext uri="{FF2B5EF4-FFF2-40B4-BE49-F238E27FC236}">
                <a16:creationId xmlns:a16="http://schemas.microsoft.com/office/drawing/2014/main" id="{386F7D4C-7372-D1E0-507B-A536C0EDEB36}"/>
              </a:ext>
            </a:extLst>
          </p:cNvPr>
          <p:cNvSpPr txBox="1">
            <a:spLocks/>
          </p:cNvSpPr>
          <p:nvPr/>
        </p:nvSpPr>
        <p:spPr>
          <a:xfrm>
            <a:off x="660876" y="2908838"/>
            <a:ext cx="5386917" cy="3951288"/>
          </a:xfrm>
        </p:spPr>
        <p:txBody>
          <a:bodyPr/>
          <a:lstStyle>
            <a:lvl1pPr marL="228600" indent="-228600" algn="l" defTabSz="914400" rtl="0" eaLnBrk="1" latinLnBrk="0" hangingPunct="1">
              <a:lnSpc>
                <a:spcPct val="100000"/>
              </a:lnSpc>
              <a:spcBef>
                <a:spcPts val="1800"/>
              </a:spcBef>
              <a:buClr>
                <a:schemeClr val="accent1"/>
              </a:buClr>
              <a:buSzPct val="75000"/>
              <a:buFont typeface="Arial" panose="020B0604020202020204" pitchFamily="34" charset="0"/>
              <a:buChar char="•"/>
              <a:defRPr sz="2400" b="0" i="0" kern="1200">
                <a:solidFill>
                  <a:schemeClr val="tx1"/>
                </a:solidFill>
                <a:latin typeface="Gentium Book Basic" panose="02000503060000020004" pitchFamily="2" charset="77"/>
                <a:ea typeface="+mn-ea"/>
                <a:cs typeface="+mn-cs"/>
              </a:defRPr>
            </a:lvl1pPr>
            <a:lvl2pPr marL="685800" indent="-228600" algn="l" defTabSz="914400" rtl="0" eaLnBrk="1" latinLnBrk="0" hangingPunct="1">
              <a:lnSpc>
                <a:spcPct val="100000"/>
              </a:lnSpc>
              <a:spcBef>
                <a:spcPts val="600"/>
              </a:spcBef>
              <a:buClr>
                <a:schemeClr val="accent1"/>
              </a:buClr>
              <a:buSzPct val="75000"/>
              <a:buFont typeface="Arial" panose="020B0604020202020204" pitchFamily="34" charset="0"/>
              <a:buChar char="•"/>
              <a:defRPr sz="1800" b="0" i="0" kern="1200">
                <a:solidFill>
                  <a:schemeClr val="tx1"/>
                </a:solidFill>
                <a:latin typeface="Open Sans Light" panose="020B0306030504020204" pitchFamily="34" charset="0"/>
                <a:ea typeface="Open Sans Light" panose="020B0306030504020204" pitchFamily="34" charset="0"/>
                <a:cs typeface="Open Sans Light" panose="020B0306030504020204" pitchFamily="34" charset="0"/>
              </a:defRPr>
            </a:lvl2pPr>
            <a:lvl3pPr marL="1143000" indent="-228600" algn="l" defTabSz="914400" rtl="0" eaLnBrk="1" latinLnBrk="0" hangingPunct="1">
              <a:lnSpc>
                <a:spcPct val="100000"/>
              </a:lnSpc>
              <a:spcBef>
                <a:spcPts val="600"/>
              </a:spcBef>
              <a:buClr>
                <a:schemeClr val="accent1"/>
              </a:buClr>
              <a:buSzPct val="75000"/>
              <a:buFont typeface="Arial" panose="020B0604020202020204" pitchFamily="34" charset="0"/>
              <a:buChar char="•"/>
              <a:defRPr sz="1600" b="0" i="0" kern="1200">
                <a:solidFill>
                  <a:schemeClr val="tx1"/>
                </a:solidFill>
                <a:latin typeface="Open Sans Light" panose="020B0306030504020204" pitchFamily="34" charset="0"/>
                <a:ea typeface="Open Sans Light" panose="020B0306030504020204" pitchFamily="34" charset="0"/>
                <a:cs typeface="Open Sans Light" panose="020B0306030504020204" pitchFamily="34" charset="0"/>
              </a:defRPr>
            </a:lvl3pPr>
            <a:lvl4pPr marL="1600200" indent="-228600" algn="l" defTabSz="914400" rtl="0" eaLnBrk="1" latinLnBrk="0" hangingPunct="1">
              <a:lnSpc>
                <a:spcPct val="100000"/>
              </a:lnSpc>
              <a:spcBef>
                <a:spcPts val="600"/>
              </a:spcBef>
              <a:buClr>
                <a:schemeClr val="accent1"/>
              </a:buClr>
              <a:buSzPct val="75000"/>
              <a:buFont typeface="Arial" panose="020B0604020202020204" pitchFamily="34" charset="0"/>
              <a:buChar char="•"/>
              <a:defRPr sz="1400" b="0" i="0" kern="1200">
                <a:solidFill>
                  <a:schemeClr val="tx1"/>
                </a:solidFill>
                <a:latin typeface="Open Sans Light" panose="020B0306030504020204" pitchFamily="34" charset="0"/>
                <a:ea typeface="Open Sans Light" panose="020B0306030504020204" pitchFamily="34" charset="0"/>
                <a:cs typeface="Open Sans Light" panose="020B0306030504020204" pitchFamily="34" charset="0"/>
              </a:defRPr>
            </a:lvl4pPr>
            <a:lvl5pPr marL="2057400" indent="-228600" algn="l" defTabSz="914400" rtl="0" eaLnBrk="1" latinLnBrk="0" hangingPunct="1">
              <a:lnSpc>
                <a:spcPct val="100000"/>
              </a:lnSpc>
              <a:spcBef>
                <a:spcPts val="600"/>
              </a:spcBef>
              <a:buClr>
                <a:schemeClr val="accent1"/>
              </a:buClr>
              <a:buSzPct val="75000"/>
              <a:buFont typeface="Arial" panose="020B0604020202020204" pitchFamily="34" charset="0"/>
              <a:buChar char="•"/>
              <a:defRPr sz="1400" b="0" i="0" kern="1200">
                <a:solidFill>
                  <a:schemeClr val="tx1"/>
                </a:solidFill>
                <a:latin typeface="Open Sans Light" panose="020B0306030504020204" pitchFamily="34" charset="0"/>
                <a:ea typeface="Open Sans Light" panose="020B0306030504020204" pitchFamily="34" charset="0"/>
                <a:cs typeface="Open Sans Light" panose="020B0306030504020204" pitchFamily="34" charset="0"/>
              </a:defRPr>
            </a:lvl5pPr>
            <a:lvl6pPr marL="25146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6pPr>
            <a:lvl7pPr marL="29718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7pPr>
            <a:lvl8pPr marL="34290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8pPr>
            <a:lvl9pPr marL="38862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9pPr>
          </a:lstStyle>
          <a:p>
            <a:r>
              <a:rPr lang="en-US"/>
              <a:t>Copes with Change</a:t>
            </a:r>
          </a:p>
          <a:p>
            <a:r>
              <a:rPr lang="en-US"/>
              <a:t>Aligns people</a:t>
            </a:r>
          </a:p>
          <a:p>
            <a:r>
              <a:rPr lang="en-US"/>
              <a:t>Motivates and Inspires</a:t>
            </a:r>
          </a:p>
          <a:p>
            <a:r>
              <a:rPr lang="en-US"/>
              <a:t>Focuses on people</a:t>
            </a:r>
          </a:p>
          <a:p>
            <a:r>
              <a:rPr lang="en-US"/>
              <a:t>Asks why</a:t>
            </a:r>
          </a:p>
          <a:p>
            <a:r>
              <a:rPr lang="en-US"/>
              <a:t>Plans long term		</a:t>
            </a:r>
          </a:p>
          <a:p>
            <a:endParaRPr lang="en-US"/>
          </a:p>
        </p:txBody>
      </p:sp>
      <p:sp>
        <p:nvSpPr>
          <p:cNvPr id="8" name="Text Placeholder 4">
            <a:extLst>
              <a:ext uri="{FF2B5EF4-FFF2-40B4-BE49-F238E27FC236}">
                <a16:creationId xmlns:a16="http://schemas.microsoft.com/office/drawing/2014/main" id="{48CFF8DE-A497-8AC0-4221-7F7FD531047E}"/>
              </a:ext>
            </a:extLst>
          </p:cNvPr>
          <p:cNvSpPr txBox="1">
            <a:spLocks/>
          </p:cNvSpPr>
          <p:nvPr/>
        </p:nvSpPr>
        <p:spPr>
          <a:xfrm>
            <a:off x="5715000" y="1981200"/>
            <a:ext cx="5389033" cy="639763"/>
          </a:xfrm>
        </p:spPr>
        <p:txBody>
          <a:bodyPr/>
          <a:lstStyle>
            <a:lvl1pPr marL="228600" indent="-228600" algn="l" defTabSz="914400" rtl="0" eaLnBrk="1" latinLnBrk="0" hangingPunct="1">
              <a:lnSpc>
                <a:spcPct val="100000"/>
              </a:lnSpc>
              <a:spcBef>
                <a:spcPts val="1800"/>
              </a:spcBef>
              <a:buClr>
                <a:schemeClr val="accent1"/>
              </a:buClr>
              <a:buSzPct val="75000"/>
              <a:buFont typeface="Arial" panose="020B0604020202020204" pitchFamily="34" charset="0"/>
              <a:buChar char="•"/>
              <a:defRPr sz="2400" b="0" i="0" kern="1200">
                <a:solidFill>
                  <a:schemeClr val="tx1"/>
                </a:solidFill>
                <a:latin typeface="Gentium Book Basic" panose="02000503060000020004" pitchFamily="2" charset="77"/>
                <a:ea typeface="+mn-ea"/>
                <a:cs typeface="+mn-cs"/>
              </a:defRPr>
            </a:lvl1pPr>
            <a:lvl2pPr marL="685800" indent="-228600" algn="l" defTabSz="914400" rtl="0" eaLnBrk="1" latinLnBrk="0" hangingPunct="1">
              <a:lnSpc>
                <a:spcPct val="100000"/>
              </a:lnSpc>
              <a:spcBef>
                <a:spcPts val="600"/>
              </a:spcBef>
              <a:buClr>
                <a:schemeClr val="accent1"/>
              </a:buClr>
              <a:buSzPct val="75000"/>
              <a:buFont typeface="Arial" panose="020B0604020202020204" pitchFamily="34" charset="0"/>
              <a:buChar char="•"/>
              <a:defRPr sz="1800" b="0" i="0" kern="1200">
                <a:solidFill>
                  <a:schemeClr val="tx1"/>
                </a:solidFill>
                <a:latin typeface="Open Sans Light" panose="020B0306030504020204" pitchFamily="34" charset="0"/>
                <a:ea typeface="Open Sans Light" panose="020B0306030504020204" pitchFamily="34" charset="0"/>
                <a:cs typeface="Open Sans Light" panose="020B0306030504020204" pitchFamily="34" charset="0"/>
              </a:defRPr>
            </a:lvl2pPr>
            <a:lvl3pPr marL="1143000" indent="-228600" algn="l" defTabSz="914400" rtl="0" eaLnBrk="1" latinLnBrk="0" hangingPunct="1">
              <a:lnSpc>
                <a:spcPct val="100000"/>
              </a:lnSpc>
              <a:spcBef>
                <a:spcPts val="600"/>
              </a:spcBef>
              <a:buClr>
                <a:schemeClr val="accent1"/>
              </a:buClr>
              <a:buSzPct val="75000"/>
              <a:buFont typeface="Arial" panose="020B0604020202020204" pitchFamily="34" charset="0"/>
              <a:buChar char="•"/>
              <a:defRPr sz="1600" b="0" i="0" kern="1200">
                <a:solidFill>
                  <a:schemeClr val="tx1"/>
                </a:solidFill>
                <a:latin typeface="Open Sans Light" panose="020B0306030504020204" pitchFamily="34" charset="0"/>
                <a:ea typeface="Open Sans Light" panose="020B0306030504020204" pitchFamily="34" charset="0"/>
                <a:cs typeface="Open Sans Light" panose="020B0306030504020204" pitchFamily="34" charset="0"/>
              </a:defRPr>
            </a:lvl3pPr>
            <a:lvl4pPr marL="1600200" indent="-228600" algn="l" defTabSz="914400" rtl="0" eaLnBrk="1" latinLnBrk="0" hangingPunct="1">
              <a:lnSpc>
                <a:spcPct val="100000"/>
              </a:lnSpc>
              <a:spcBef>
                <a:spcPts val="600"/>
              </a:spcBef>
              <a:buClr>
                <a:schemeClr val="accent1"/>
              </a:buClr>
              <a:buSzPct val="75000"/>
              <a:buFont typeface="Arial" panose="020B0604020202020204" pitchFamily="34" charset="0"/>
              <a:buChar char="•"/>
              <a:defRPr sz="1400" b="0" i="0" kern="1200">
                <a:solidFill>
                  <a:schemeClr val="tx1"/>
                </a:solidFill>
                <a:latin typeface="Open Sans Light" panose="020B0306030504020204" pitchFamily="34" charset="0"/>
                <a:ea typeface="Open Sans Light" panose="020B0306030504020204" pitchFamily="34" charset="0"/>
                <a:cs typeface="Open Sans Light" panose="020B0306030504020204" pitchFamily="34" charset="0"/>
              </a:defRPr>
            </a:lvl4pPr>
            <a:lvl5pPr marL="2057400" indent="-228600" algn="l" defTabSz="914400" rtl="0" eaLnBrk="1" latinLnBrk="0" hangingPunct="1">
              <a:lnSpc>
                <a:spcPct val="100000"/>
              </a:lnSpc>
              <a:spcBef>
                <a:spcPts val="600"/>
              </a:spcBef>
              <a:buClr>
                <a:schemeClr val="accent1"/>
              </a:buClr>
              <a:buSzPct val="75000"/>
              <a:buFont typeface="Arial" panose="020B0604020202020204" pitchFamily="34" charset="0"/>
              <a:buChar char="•"/>
              <a:defRPr sz="1400" b="0" i="0" kern="1200">
                <a:solidFill>
                  <a:schemeClr val="tx1"/>
                </a:solidFill>
                <a:latin typeface="Open Sans Light" panose="020B0306030504020204" pitchFamily="34" charset="0"/>
                <a:ea typeface="Open Sans Light" panose="020B0306030504020204" pitchFamily="34" charset="0"/>
                <a:cs typeface="Open Sans Light" panose="020B0306030504020204" pitchFamily="34" charset="0"/>
              </a:defRPr>
            </a:lvl5pPr>
            <a:lvl6pPr marL="25146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6pPr>
            <a:lvl7pPr marL="29718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7pPr>
            <a:lvl8pPr marL="34290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8pPr>
            <a:lvl9pPr marL="38862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9pPr>
          </a:lstStyle>
          <a:p>
            <a:r>
              <a:rPr lang="en-US" sz="3600" u="sng"/>
              <a:t>Role of Manager</a:t>
            </a:r>
          </a:p>
        </p:txBody>
      </p:sp>
      <p:sp>
        <p:nvSpPr>
          <p:cNvPr id="9" name="Content Placeholder 5">
            <a:extLst>
              <a:ext uri="{FF2B5EF4-FFF2-40B4-BE49-F238E27FC236}">
                <a16:creationId xmlns:a16="http://schemas.microsoft.com/office/drawing/2014/main" id="{F335244F-ABF8-7874-02CC-FB6F5E21D10D}"/>
              </a:ext>
            </a:extLst>
          </p:cNvPr>
          <p:cNvSpPr txBox="1">
            <a:spLocks/>
          </p:cNvSpPr>
          <p:nvPr/>
        </p:nvSpPr>
        <p:spPr>
          <a:xfrm>
            <a:off x="5856717" y="2908838"/>
            <a:ext cx="6335283" cy="3951288"/>
          </a:xfrm>
        </p:spPr>
        <p:txBody>
          <a:bodyPr/>
          <a:lstStyle>
            <a:lvl1pPr marL="228600" indent="-228600" algn="l" defTabSz="914400" rtl="0" eaLnBrk="1" latinLnBrk="0" hangingPunct="1">
              <a:lnSpc>
                <a:spcPct val="100000"/>
              </a:lnSpc>
              <a:spcBef>
                <a:spcPts val="1800"/>
              </a:spcBef>
              <a:buClr>
                <a:schemeClr val="accent1"/>
              </a:buClr>
              <a:buSzPct val="75000"/>
              <a:buFont typeface="Arial" panose="020B0604020202020204" pitchFamily="34" charset="0"/>
              <a:buChar char="•"/>
              <a:defRPr sz="2400" b="0" i="0" kern="1200">
                <a:solidFill>
                  <a:schemeClr val="tx1"/>
                </a:solidFill>
                <a:latin typeface="Gentium Book Basic" panose="02000503060000020004" pitchFamily="2" charset="77"/>
                <a:ea typeface="+mn-ea"/>
                <a:cs typeface="+mn-cs"/>
              </a:defRPr>
            </a:lvl1pPr>
            <a:lvl2pPr marL="685800" indent="-228600" algn="l" defTabSz="914400" rtl="0" eaLnBrk="1" latinLnBrk="0" hangingPunct="1">
              <a:lnSpc>
                <a:spcPct val="100000"/>
              </a:lnSpc>
              <a:spcBef>
                <a:spcPts val="600"/>
              </a:spcBef>
              <a:buClr>
                <a:schemeClr val="accent1"/>
              </a:buClr>
              <a:buSzPct val="75000"/>
              <a:buFont typeface="Arial" panose="020B0604020202020204" pitchFamily="34" charset="0"/>
              <a:buChar char="•"/>
              <a:defRPr sz="1800" b="0" i="0" kern="1200">
                <a:solidFill>
                  <a:schemeClr val="tx1"/>
                </a:solidFill>
                <a:latin typeface="Open Sans Light" panose="020B0306030504020204" pitchFamily="34" charset="0"/>
                <a:ea typeface="Open Sans Light" panose="020B0306030504020204" pitchFamily="34" charset="0"/>
                <a:cs typeface="Open Sans Light" panose="020B0306030504020204" pitchFamily="34" charset="0"/>
              </a:defRPr>
            </a:lvl2pPr>
            <a:lvl3pPr marL="1143000" indent="-228600" algn="l" defTabSz="914400" rtl="0" eaLnBrk="1" latinLnBrk="0" hangingPunct="1">
              <a:lnSpc>
                <a:spcPct val="100000"/>
              </a:lnSpc>
              <a:spcBef>
                <a:spcPts val="600"/>
              </a:spcBef>
              <a:buClr>
                <a:schemeClr val="accent1"/>
              </a:buClr>
              <a:buSzPct val="75000"/>
              <a:buFont typeface="Arial" panose="020B0604020202020204" pitchFamily="34" charset="0"/>
              <a:buChar char="•"/>
              <a:defRPr sz="1600" b="0" i="0" kern="1200">
                <a:solidFill>
                  <a:schemeClr val="tx1"/>
                </a:solidFill>
                <a:latin typeface="Open Sans Light" panose="020B0306030504020204" pitchFamily="34" charset="0"/>
                <a:ea typeface="Open Sans Light" panose="020B0306030504020204" pitchFamily="34" charset="0"/>
                <a:cs typeface="Open Sans Light" panose="020B0306030504020204" pitchFamily="34" charset="0"/>
              </a:defRPr>
            </a:lvl3pPr>
            <a:lvl4pPr marL="1600200" indent="-228600" algn="l" defTabSz="914400" rtl="0" eaLnBrk="1" latinLnBrk="0" hangingPunct="1">
              <a:lnSpc>
                <a:spcPct val="100000"/>
              </a:lnSpc>
              <a:spcBef>
                <a:spcPts val="600"/>
              </a:spcBef>
              <a:buClr>
                <a:schemeClr val="accent1"/>
              </a:buClr>
              <a:buSzPct val="75000"/>
              <a:buFont typeface="Arial" panose="020B0604020202020204" pitchFamily="34" charset="0"/>
              <a:buChar char="•"/>
              <a:defRPr sz="1400" b="0" i="0" kern="1200">
                <a:solidFill>
                  <a:schemeClr val="tx1"/>
                </a:solidFill>
                <a:latin typeface="Open Sans Light" panose="020B0306030504020204" pitchFamily="34" charset="0"/>
                <a:ea typeface="Open Sans Light" panose="020B0306030504020204" pitchFamily="34" charset="0"/>
                <a:cs typeface="Open Sans Light" panose="020B0306030504020204" pitchFamily="34" charset="0"/>
              </a:defRPr>
            </a:lvl4pPr>
            <a:lvl5pPr marL="2057400" indent="-228600" algn="l" defTabSz="914400" rtl="0" eaLnBrk="1" latinLnBrk="0" hangingPunct="1">
              <a:lnSpc>
                <a:spcPct val="100000"/>
              </a:lnSpc>
              <a:spcBef>
                <a:spcPts val="600"/>
              </a:spcBef>
              <a:buClr>
                <a:schemeClr val="accent1"/>
              </a:buClr>
              <a:buSzPct val="75000"/>
              <a:buFont typeface="Arial" panose="020B0604020202020204" pitchFamily="34" charset="0"/>
              <a:buChar char="•"/>
              <a:defRPr sz="1400" b="0" i="0" kern="1200">
                <a:solidFill>
                  <a:schemeClr val="tx1"/>
                </a:solidFill>
                <a:latin typeface="Open Sans Light" panose="020B0306030504020204" pitchFamily="34" charset="0"/>
                <a:ea typeface="Open Sans Light" panose="020B0306030504020204" pitchFamily="34" charset="0"/>
                <a:cs typeface="Open Sans Light" panose="020B0306030504020204" pitchFamily="34" charset="0"/>
              </a:defRPr>
            </a:lvl5pPr>
            <a:lvl6pPr marL="25146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6pPr>
            <a:lvl7pPr marL="29718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7pPr>
            <a:lvl8pPr marL="34290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8pPr>
            <a:lvl9pPr marL="38862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9pPr>
          </a:lstStyle>
          <a:p>
            <a:r>
              <a:rPr lang="en-US"/>
              <a:t>Copes with Complexity</a:t>
            </a:r>
          </a:p>
          <a:p>
            <a:r>
              <a:rPr lang="en-US"/>
              <a:t>Organizes people</a:t>
            </a:r>
          </a:p>
          <a:p>
            <a:r>
              <a:rPr lang="en-US"/>
              <a:t>Administrates and Controls</a:t>
            </a:r>
          </a:p>
          <a:p>
            <a:r>
              <a:rPr lang="en-US"/>
              <a:t>Focuses on systems and structures</a:t>
            </a:r>
          </a:p>
          <a:p>
            <a:r>
              <a:rPr lang="en-US"/>
              <a:t>Asks what</a:t>
            </a:r>
          </a:p>
          <a:p>
            <a:r>
              <a:rPr lang="en-US"/>
              <a:t>Plans short term</a:t>
            </a:r>
          </a:p>
          <a:p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64525842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p14:dur="250">
        <p:fade/>
      </p:transition>
    </mc:Choice>
    <mc:Fallback xmlns="">
      <p:transition>
        <p:fade/>
      </p:transition>
    </mc:Fallback>
  </mc:AlternateContent>
</p:sld>
</file>

<file path=ppt/slides/slide1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" name="Footer Placeholder 3">
            <a:extLst>
              <a:ext uri="{FF2B5EF4-FFF2-40B4-BE49-F238E27FC236}">
                <a16:creationId xmlns:a16="http://schemas.microsoft.com/office/drawing/2014/main" id="{322E64B8-B4A4-AFD3-0C2E-98C5C7594023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r>
              <a:rPr lang="en-US" sz="1400"/>
              <a:t>Effectively Managing Teams</a:t>
            </a:r>
          </a:p>
        </p:txBody>
      </p:sp>
      <p:sp>
        <p:nvSpPr>
          <p:cNvPr id="5" name="Slide Number Placeholder 4">
            <a:extLst>
              <a:ext uri="{FF2B5EF4-FFF2-40B4-BE49-F238E27FC236}">
                <a16:creationId xmlns:a16="http://schemas.microsoft.com/office/drawing/2014/main" id="{4D254BAA-A398-D749-2B46-006BB4D8B77A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4B8EE153-BF0C-9B4F-8512-164F9C8D6C2E}" type="slidenum">
              <a:rPr lang="en-US" smtClean="0"/>
              <a:pPr/>
              <a:t>19</a:t>
            </a:fld>
            <a:endParaRPr lang="en-US"/>
          </a:p>
        </p:txBody>
      </p:sp>
      <p:sp>
        <p:nvSpPr>
          <p:cNvPr id="6" name="Text Placeholder 5">
            <a:extLst>
              <a:ext uri="{FF2B5EF4-FFF2-40B4-BE49-F238E27FC236}">
                <a16:creationId xmlns:a16="http://schemas.microsoft.com/office/drawing/2014/main" id="{F909E027-D624-5B61-5A6B-0F1C4A0BD639}"/>
              </a:ext>
            </a:extLst>
          </p:cNvPr>
          <p:cNvSpPr>
            <a:spLocks noGrp="1"/>
          </p:cNvSpPr>
          <p:nvPr>
            <p:ph type="body" sz="quarter" idx="13"/>
          </p:nvPr>
        </p:nvSpPr>
        <p:spPr/>
        <p:txBody>
          <a:bodyPr/>
          <a:lstStyle/>
          <a:p>
            <a:r>
              <a:rPr lang="en-US"/>
              <a:t>College of medicine faculty development</a:t>
            </a:r>
          </a:p>
        </p:txBody>
      </p:sp>
      <p:pic>
        <p:nvPicPr>
          <p:cNvPr id="3" name="Picture 2">
            <a:extLst>
              <a:ext uri="{FF2B5EF4-FFF2-40B4-BE49-F238E27FC236}">
                <a16:creationId xmlns:a16="http://schemas.microsoft.com/office/drawing/2014/main" id="{6F574DA1-0A55-623D-F27D-02B1FB7F48B2}"/>
              </a:ext>
            </a:extLst>
          </p:cNvPr>
          <p:cNvPicPr>
            <a:picLocks noChangeAspect="1"/>
          </p:cNvPicPr>
          <p:nvPr/>
        </p:nvPicPr>
        <p:blipFill rotWithShape="1">
          <a:blip r:embed="rId2"/>
          <a:srcRect t="18933" b="18931"/>
          <a:stretch/>
        </p:blipFill>
        <p:spPr>
          <a:xfrm>
            <a:off x="430427" y="1091697"/>
            <a:ext cx="7012516" cy="2337303"/>
          </a:xfrm>
          <a:prstGeom prst="rect">
            <a:avLst/>
          </a:prstGeom>
        </p:spPr>
      </p:pic>
      <p:pic>
        <p:nvPicPr>
          <p:cNvPr id="7" name="Picture 6">
            <a:extLst>
              <a:ext uri="{FF2B5EF4-FFF2-40B4-BE49-F238E27FC236}">
                <a16:creationId xmlns:a16="http://schemas.microsoft.com/office/drawing/2014/main" id="{C5EDA1BB-993F-8256-D403-109712576BB7}"/>
              </a:ext>
            </a:extLst>
          </p:cNvPr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4877000" y="4191000"/>
            <a:ext cx="6712328" cy="2087534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220761842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p14:dur="250">
        <p:fade/>
      </p:transition>
    </mc:Choice>
    <mc:Fallback xmlns="">
      <p:transition>
        <p:fade/>
      </p:transition>
    </mc:Fallback>
  </mc:AlternateContent>
</p:sld>
</file>

<file path=ppt/slides/slide2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662B43E5-5F5B-2C2E-1CF1-CE2E89E029F7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sz="2800" b="1" dirty="0"/>
              <a:t>Poll #4:  I am……</a:t>
            </a:r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B9525CE9-E5A2-EDF6-8CE9-36EC521CC9CA}"/>
              </a:ext>
            </a:extLst>
          </p:cNvPr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pPr marL="457200" indent="-457200">
              <a:buFont typeface="+mj-lt"/>
              <a:buAutoNum type="arabicPeriod"/>
            </a:pPr>
            <a:r>
              <a:rPr lang="en-US" sz="2800" dirty="0"/>
              <a:t>A better leader than manager</a:t>
            </a:r>
          </a:p>
          <a:p>
            <a:pPr marL="457200" indent="-457200">
              <a:buFont typeface="+mj-lt"/>
              <a:buAutoNum type="arabicPeriod"/>
            </a:pPr>
            <a:r>
              <a:rPr lang="en-US" sz="2800" dirty="0"/>
              <a:t>A better manager than leader</a:t>
            </a:r>
          </a:p>
          <a:p>
            <a:pPr marL="457200" indent="-457200">
              <a:buFont typeface="+mj-lt"/>
              <a:buAutoNum type="arabicPeriod"/>
            </a:pPr>
            <a:r>
              <a:rPr lang="en-US" sz="2800" dirty="0"/>
              <a:t>Good at both</a:t>
            </a:r>
          </a:p>
          <a:p>
            <a:pPr marL="457200" indent="-457200">
              <a:buFont typeface="+mj-lt"/>
              <a:buAutoNum type="arabicPeriod"/>
            </a:pPr>
            <a:r>
              <a:rPr lang="en-US" sz="2800" dirty="0"/>
              <a:t>Not very good at either</a:t>
            </a:r>
          </a:p>
        </p:txBody>
      </p:sp>
      <p:sp>
        <p:nvSpPr>
          <p:cNvPr id="4" name="Footer Placeholder 3">
            <a:extLst>
              <a:ext uri="{FF2B5EF4-FFF2-40B4-BE49-F238E27FC236}">
                <a16:creationId xmlns:a16="http://schemas.microsoft.com/office/drawing/2014/main" id="{322E64B8-B4A4-AFD3-0C2E-98C5C7594023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r>
              <a:rPr lang="en-US" sz="1400"/>
              <a:t>Effectively Managing Teams</a:t>
            </a:r>
          </a:p>
        </p:txBody>
      </p:sp>
      <p:sp>
        <p:nvSpPr>
          <p:cNvPr id="5" name="Slide Number Placeholder 4">
            <a:extLst>
              <a:ext uri="{FF2B5EF4-FFF2-40B4-BE49-F238E27FC236}">
                <a16:creationId xmlns:a16="http://schemas.microsoft.com/office/drawing/2014/main" id="{4D254BAA-A398-D749-2B46-006BB4D8B77A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4B8EE153-BF0C-9B4F-8512-164F9C8D6C2E}" type="slidenum">
              <a:rPr lang="en-US" smtClean="0"/>
              <a:pPr/>
              <a:t>20</a:t>
            </a:fld>
            <a:endParaRPr lang="en-US"/>
          </a:p>
        </p:txBody>
      </p:sp>
      <p:sp>
        <p:nvSpPr>
          <p:cNvPr id="6" name="Text Placeholder 5">
            <a:extLst>
              <a:ext uri="{FF2B5EF4-FFF2-40B4-BE49-F238E27FC236}">
                <a16:creationId xmlns:a16="http://schemas.microsoft.com/office/drawing/2014/main" id="{F909E027-D624-5B61-5A6B-0F1C4A0BD639}"/>
              </a:ext>
            </a:extLst>
          </p:cNvPr>
          <p:cNvSpPr>
            <a:spLocks noGrp="1"/>
          </p:cNvSpPr>
          <p:nvPr>
            <p:ph type="body" sz="quarter" idx="13"/>
          </p:nvPr>
        </p:nvSpPr>
        <p:spPr/>
        <p:txBody>
          <a:bodyPr/>
          <a:lstStyle/>
          <a:p>
            <a:r>
              <a:rPr lang="en-US"/>
              <a:t>College of medicine faculty development</a:t>
            </a:r>
          </a:p>
        </p:txBody>
      </p:sp>
    </p:spTree>
    <p:extLst>
      <p:ext uri="{BB962C8B-B14F-4D97-AF65-F5344CB8AC3E}">
        <p14:creationId xmlns:p14="http://schemas.microsoft.com/office/powerpoint/2010/main" val="3283499499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p14:dur="250">
        <p:fade/>
      </p:transition>
    </mc:Choice>
    <mc:Fallback xmlns="">
      <p:transition>
        <p:fade/>
      </p:transition>
    </mc:Fallback>
  </mc:AlternateContent>
</p:sld>
</file>

<file path=ppt/slides/slide2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" name="Footer Placeholder 3">
            <a:extLst>
              <a:ext uri="{FF2B5EF4-FFF2-40B4-BE49-F238E27FC236}">
                <a16:creationId xmlns:a16="http://schemas.microsoft.com/office/drawing/2014/main" id="{322E64B8-B4A4-AFD3-0C2E-98C5C7594023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r>
              <a:rPr lang="en-US" sz="1400"/>
              <a:t>Effectively Managing Teams</a:t>
            </a:r>
          </a:p>
        </p:txBody>
      </p:sp>
      <p:sp>
        <p:nvSpPr>
          <p:cNvPr id="5" name="Slide Number Placeholder 4">
            <a:extLst>
              <a:ext uri="{FF2B5EF4-FFF2-40B4-BE49-F238E27FC236}">
                <a16:creationId xmlns:a16="http://schemas.microsoft.com/office/drawing/2014/main" id="{4D254BAA-A398-D749-2B46-006BB4D8B77A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4B8EE153-BF0C-9B4F-8512-164F9C8D6C2E}" type="slidenum">
              <a:rPr lang="en-US" smtClean="0"/>
              <a:pPr/>
              <a:t>21</a:t>
            </a:fld>
            <a:endParaRPr lang="en-US"/>
          </a:p>
        </p:txBody>
      </p:sp>
      <p:sp>
        <p:nvSpPr>
          <p:cNvPr id="6" name="Text Placeholder 5">
            <a:extLst>
              <a:ext uri="{FF2B5EF4-FFF2-40B4-BE49-F238E27FC236}">
                <a16:creationId xmlns:a16="http://schemas.microsoft.com/office/drawing/2014/main" id="{F909E027-D624-5B61-5A6B-0F1C4A0BD639}"/>
              </a:ext>
            </a:extLst>
          </p:cNvPr>
          <p:cNvSpPr>
            <a:spLocks noGrp="1"/>
          </p:cNvSpPr>
          <p:nvPr>
            <p:ph type="body" sz="quarter" idx="13"/>
          </p:nvPr>
        </p:nvSpPr>
        <p:spPr/>
        <p:txBody>
          <a:bodyPr/>
          <a:lstStyle/>
          <a:p>
            <a:r>
              <a:rPr lang="en-US"/>
              <a:t>College of medicine faculty development</a:t>
            </a:r>
          </a:p>
        </p:txBody>
      </p:sp>
      <p:sp>
        <p:nvSpPr>
          <p:cNvPr id="2" name="Title 1">
            <a:extLst>
              <a:ext uri="{FF2B5EF4-FFF2-40B4-BE49-F238E27FC236}">
                <a16:creationId xmlns:a16="http://schemas.microsoft.com/office/drawing/2014/main" id="{559E1056-E4C7-4E06-7EE6-07D7D7F06EF1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609600" y="761999"/>
            <a:ext cx="10972800" cy="914401"/>
          </a:xfrm>
        </p:spPr>
        <p:txBody>
          <a:bodyPr/>
          <a:lstStyle/>
          <a:p>
            <a:r>
              <a:rPr lang="en-US" sz="3600" b="1"/>
              <a:t>Managing UP</a:t>
            </a:r>
          </a:p>
        </p:txBody>
      </p:sp>
      <p:pic>
        <p:nvPicPr>
          <p:cNvPr id="3" name="Picture 2">
            <a:extLst>
              <a:ext uri="{FF2B5EF4-FFF2-40B4-BE49-F238E27FC236}">
                <a16:creationId xmlns:a16="http://schemas.microsoft.com/office/drawing/2014/main" id="{CEE2F40A-6512-073D-76A9-6D8810A62159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796159" y="1862291"/>
            <a:ext cx="10076530" cy="3133418"/>
          </a:xfrm>
          <a:prstGeom prst="rect">
            <a:avLst/>
          </a:prstGeom>
        </p:spPr>
      </p:pic>
      <p:sp>
        <p:nvSpPr>
          <p:cNvPr id="7" name="TextBox 6">
            <a:extLst>
              <a:ext uri="{FF2B5EF4-FFF2-40B4-BE49-F238E27FC236}">
                <a16:creationId xmlns:a16="http://schemas.microsoft.com/office/drawing/2014/main" id="{E3A0E652-759D-4BED-E9EE-5D757926A255}"/>
              </a:ext>
            </a:extLst>
          </p:cNvPr>
          <p:cNvSpPr txBox="1"/>
          <p:nvPr/>
        </p:nvSpPr>
        <p:spPr>
          <a:xfrm>
            <a:off x="685800" y="5486400"/>
            <a:ext cx="9524999" cy="707886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2000" b="1"/>
              <a:t>Definition:  </a:t>
            </a:r>
            <a:r>
              <a:rPr lang="en-US" sz="2000"/>
              <a:t>Managing Up is “….being the most effective employee you can be, creating value for your boss and your company.”   </a:t>
            </a:r>
            <a:r>
              <a:rPr lang="en-US" i="1"/>
              <a:t>Harvard Business Review</a:t>
            </a:r>
            <a:endParaRPr lang="en-US" sz="2000" b="1"/>
          </a:p>
        </p:txBody>
      </p:sp>
    </p:spTree>
    <p:extLst>
      <p:ext uri="{BB962C8B-B14F-4D97-AF65-F5344CB8AC3E}">
        <p14:creationId xmlns:p14="http://schemas.microsoft.com/office/powerpoint/2010/main" val="3142281178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p14:dur="250">
        <p:fade/>
      </p:transition>
    </mc:Choice>
    <mc:Fallback xmlns="">
      <p:transition>
        <p:fade/>
      </p:transition>
    </mc:Fallback>
  </mc:AlternateContent>
</p:sld>
</file>

<file path=ppt/slides/slide2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" name="Slide Number Placeholder 4">
            <a:extLst>
              <a:ext uri="{FF2B5EF4-FFF2-40B4-BE49-F238E27FC236}">
                <a16:creationId xmlns:a16="http://schemas.microsoft.com/office/drawing/2014/main" id="{228EEC11-9D85-886A-74B9-99DA1637C363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>
          <a:xfrm>
            <a:off x="11582400" y="0"/>
            <a:ext cx="457200" cy="533400"/>
          </a:xfrm>
        </p:spPr>
        <p:txBody>
          <a:bodyPr wrap="none" anchor="ctr">
            <a:normAutofit/>
          </a:bodyPr>
          <a:lstStyle/>
          <a:p>
            <a:pPr>
              <a:spcAft>
                <a:spcPts val="600"/>
              </a:spcAft>
            </a:pPr>
            <a:fld id="{4B8EE153-BF0C-9B4F-8512-164F9C8D6C2E}" type="slidenum">
              <a:rPr lang="en-US" smtClean="0"/>
              <a:pPr>
                <a:spcAft>
                  <a:spcPts val="600"/>
                </a:spcAft>
              </a:pPr>
              <a:t>22</a:t>
            </a:fld>
            <a:endParaRPr lang="en-US"/>
          </a:p>
        </p:txBody>
      </p:sp>
      <p:pic>
        <p:nvPicPr>
          <p:cNvPr id="7" name="Picture 6">
            <a:extLst>
              <a:ext uri="{FF2B5EF4-FFF2-40B4-BE49-F238E27FC236}">
                <a16:creationId xmlns:a16="http://schemas.microsoft.com/office/drawing/2014/main" id="{5081A7AD-E5B4-39FF-09F3-5AE75E903918}"/>
              </a:ext>
            </a:extLst>
          </p:cNvPr>
          <p:cNvPicPr>
            <a:picLocks noChangeAspect="1"/>
          </p:cNvPicPr>
          <p:nvPr/>
        </p:nvPicPr>
        <p:blipFill>
          <a:blip r:embed="rId2"/>
          <a:srcRect b="8017"/>
          <a:stretch/>
        </p:blipFill>
        <p:spPr>
          <a:xfrm>
            <a:off x="831464" y="644590"/>
            <a:ext cx="10529071" cy="5568820"/>
          </a:xfrm>
          <a:prstGeom prst="rect">
            <a:avLst/>
          </a:prstGeom>
          <a:noFill/>
        </p:spPr>
      </p:pic>
    </p:spTree>
    <p:extLst>
      <p:ext uri="{BB962C8B-B14F-4D97-AF65-F5344CB8AC3E}">
        <p14:creationId xmlns:p14="http://schemas.microsoft.com/office/powerpoint/2010/main" val="1222119174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p14:dur="250">
        <p:fade/>
      </p:transition>
    </mc:Choice>
    <mc:Fallback xmlns="">
      <p:transition>
        <p:fade/>
      </p:transition>
    </mc:Fallback>
  </mc:AlternateContent>
</p:sld>
</file>

<file path=ppt/slides/slide2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" name="Footer Placeholder 3">
            <a:extLst>
              <a:ext uri="{FF2B5EF4-FFF2-40B4-BE49-F238E27FC236}">
                <a16:creationId xmlns:a16="http://schemas.microsoft.com/office/drawing/2014/main" id="{322E64B8-B4A4-AFD3-0C2E-98C5C7594023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r>
              <a:rPr lang="en-US" sz="1400"/>
              <a:t>Effectively Managing Teams</a:t>
            </a:r>
          </a:p>
        </p:txBody>
      </p:sp>
      <p:sp>
        <p:nvSpPr>
          <p:cNvPr id="5" name="Slide Number Placeholder 4">
            <a:extLst>
              <a:ext uri="{FF2B5EF4-FFF2-40B4-BE49-F238E27FC236}">
                <a16:creationId xmlns:a16="http://schemas.microsoft.com/office/drawing/2014/main" id="{4D254BAA-A398-D749-2B46-006BB4D8B77A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4B8EE153-BF0C-9B4F-8512-164F9C8D6C2E}" type="slidenum">
              <a:rPr lang="en-US" smtClean="0"/>
              <a:pPr/>
              <a:t>23</a:t>
            </a:fld>
            <a:endParaRPr lang="en-US"/>
          </a:p>
        </p:txBody>
      </p:sp>
      <p:sp>
        <p:nvSpPr>
          <p:cNvPr id="6" name="Text Placeholder 5">
            <a:extLst>
              <a:ext uri="{FF2B5EF4-FFF2-40B4-BE49-F238E27FC236}">
                <a16:creationId xmlns:a16="http://schemas.microsoft.com/office/drawing/2014/main" id="{F909E027-D624-5B61-5A6B-0F1C4A0BD639}"/>
              </a:ext>
            </a:extLst>
          </p:cNvPr>
          <p:cNvSpPr>
            <a:spLocks noGrp="1"/>
          </p:cNvSpPr>
          <p:nvPr>
            <p:ph type="body" sz="quarter" idx="13"/>
          </p:nvPr>
        </p:nvSpPr>
        <p:spPr/>
        <p:txBody>
          <a:bodyPr/>
          <a:lstStyle/>
          <a:p>
            <a:r>
              <a:rPr lang="en-US"/>
              <a:t>College of medicine faculty development</a:t>
            </a:r>
          </a:p>
        </p:txBody>
      </p:sp>
      <p:pic>
        <p:nvPicPr>
          <p:cNvPr id="3" name="Picture 2">
            <a:extLst>
              <a:ext uri="{FF2B5EF4-FFF2-40B4-BE49-F238E27FC236}">
                <a16:creationId xmlns:a16="http://schemas.microsoft.com/office/drawing/2014/main" id="{977CCE27-16D1-1051-9B98-3A3F25F08C87}"/>
              </a:ext>
            </a:extLst>
          </p:cNvPr>
          <p:cNvPicPr>
            <a:picLocks noChangeAspect="1"/>
          </p:cNvPicPr>
          <p:nvPr/>
        </p:nvPicPr>
        <p:blipFill rotWithShape="1">
          <a:blip r:embed="rId2">
            <a:clrChange>
              <a:clrFrom>
                <a:srgbClr val="F3F7FA"/>
              </a:clrFrom>
              <a:clrTo>
                <a:srgbClr val="F3F7FA">
                  <a:alpha val="0"/>
                </a:srgbClr>
              </a:clrTo>
            </a:clrChange>
            <a:extLst>
              <a:ext uri="{BEBA8EAE-BF5A-486C-A8C5-ECC9F3942E4B}">
                <a14:imgProps xmlns:a14="http://schemas.microsoft.com/office/drawing/2010/main">
                  <a14:imgLayer r:embed="rId3">
                    <a14:imgEffect>
                      <a14:saturation sat="0"/>
                    </a14:imgEffect>
                  </a14:imgLayer>
                </a14:imgProps>
              </a:ext>
            </a:extLst>
          </a:blip>
          <a:srcRect l="2500" t="21841" r="3125" b="17268"/>
          <a:stretch/>
        </p:blipFill>
        <p:spPr>
          <a:xfrm>
            <a:off x="170263" y="2286000"/>
            <a:ext cx="11877358" cy="3068383"/>
          </a:xfrm>
          <a:prstGeom prst="rect">
            <a:avLst/>
          </a:prstGeom>
        </p:spPr>
      </p:pic>
      <p:sp>
        <p:nvSpPr>
          <p:cNvPr id="8" name="Title 7">
            <a:extLst>
              <a:ext uri="{FF2B5EF4-FFF2-40B4-BE49-F238E27FC236}">
                <a16:creationId xmlns:a16="http://schemas.microsoft.com/office/drawing/2014/main" id="{76A427F9-2B24-AD81-1258-0AE6FB07C06E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sz="3600" b="1"/>
              <a:t>Managing up Do’s and don’ts</a:t>
            </a:r>
          </a:p>
        </p:txBody>
      </p:sp>
    </p:spTree>
    <p:extLst>
      <p:ext uri="{BB962C8B-B14F-4D97-AF65-F5344CB8AC3E}">
        <p14:creationId xmlns:p14="http://schemas.microsoft.com/office/powerpoint/2010/main" val="1375515777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p14:dur="250">
        <p:fade/>
      </p:transition>
    </mc:Choice>
    <mc:Fallback xmlns="">
      <p:transition>
        <p:fade/>
      </p:transition>
    </mc:Fallback>
  </mc:AlternateContent>
</p:sld>
</file>

<file path=ppt/slides/slide2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>
          <a:extLst>
            <a:ext uri="{FF2B5EF4-FFF2-40B4-BE49-F238E27FC236}">
              <a16:creationId xmlns:a16="http://schemas.microsoft.com/office/drawing/2014/main" id="{A8BA6849-B7FF-653B-B5CB-C26D34E8F0CE}"/>
            </a:ext>
          </a:extLst>
        </p:cNvPr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AE622B8E-7A3B-B2C6-4457-D3B6CF2FDD51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444844" y="790673"/>
            <a:ext cx="11071654" cy="977619"/>
          </a:xfrm>
        </p:spPr>
        <p:txBody>
          <a:bodyPr/>
          <a:lstStyle/>
          <a:p>
            <a:r>
              <a:rPr lang="en-US" dirty="0">
                <a:solidFill>
                  <a:srgbClr val="C00000"/>
                </a:solidFill>
              </a:rPr>
              <a:t>Followership:</a:t>
            </a:r>
            <a:r>
              <a:rPr lang="en-US" dirty="0"/>
              <a:t> </a:t>
            </a:r>
            <a:r>
              <a:rPr lang="en-US" b="0" dirty="0"/>
              <a:t>The Other Side of the Coin</a:t>
            </a:r>
            <a:endParaRPr lang="en-US" dirty="0"/>
          </a:p>
        </p:txBody>
      </p:sp>
      <p:pic>
        <p:nvPicPr>
          <p:cNvPr id="4" name="Picture 3">
            <a:extLst>
              <a:ext uri="{FF2B5EF4-FFF2-40B4-BE49-F238E27FC236}">
                <a16:creationId xmlns:a16="http://schemas.microsoft.com/office/drawing/2014/main" id="{A1E93BE2-C735-C8EC-83FB-27AFB7A3859D}"/>
              </a:ext>
            </a:extLst>
          </p:cNvPr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3282804" y="2369078"/>
            <a:ext cx="5040362" cy="2705879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1964163106"/>
      </p:ext>
    </p:extLst>
  </p:cSld>
  <p:clrMapOvr>
    <a:masterClrMapping/>
  </p:clrMapOvr>
</p:sld>
</file>

<file path=ppt/slides/slide2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>
          <a:extLst>
            <a:ext uri="{FF2B5EF4-FFF2-40B4-BE49-F238E27FC236}">
              <a16:creationId xmlns:a16="http://schemas.microsoft.com/office/drawing/2014/main" id="{F2DB8161-E5E1-3437-3BA0-61E57838EE81}"/>
            </a:ext>
          </a:extLst>
        </p:cNvPr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" name="Footer Placeholder 3">
            <a:extLst>
              <a:ext uri="{FF2B5EF4-FFF2-40B4-BE49-F238E27FC236}">
                <a16:creationId xmlns:a16="http://schemas.microsoft.com/office/drawing/2014/main" id="{8DC1A289-E368-E8D1-0D9D-AF9DC0D8549D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r>
              <a:rPr lang="en-US" sz="1400"/>
              <a:t>Effectively Managing Teams</a:t>
            </a:r>
          </a:p>
        </p:txBody>
      </p:sp>
      <p:sp>
        <p:nvSpPr>
          <p:cNvPr id="5" name="Slide Number Placeholder 4">
            <a:extLst>
              <a:ext uri="{FF2B5EF4-FFF2-40B4-BE49-F238E27FC236}">
                <a16:creationId xmlns:a16="http://schemas.microsoft.com/office/drawing/2014/main" id="{18684A6E-7853-F783-DB35-733197FD4F98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4B8EE153-BF0C-9B4F-8512-164F9C8D6C2E}" type="slidenum">
              <a:rPr lang="en-US" smtClean="0"/>
              <a:pPr/>
              <a:t>25</a:t>
            </a:fld>
            <a:endParaRPr lang="en-US"/>
          </a:p>
        </p:txBody>
      </p:sp>
      <p:sp>
        <p:nvSpPr>
          <p:cNvPr id="6" name="Text Placeholder 5">
            <a:extLst>
              <a:ext uri="{FF2B5EF4-FFF2-40B4-BE49-F238E27FC236}">
                <a16:creationId xmlns:a16="http://schemas.microsoft.com/office/drawing/2014/main" id="{C8D5C51E-05D3-25D1-84A3-D63287B4F32F}"/>
              </a:ext>
            </a:extLst>
          </p:cNvPr>
          <p:cNvSpPr>
            <a:spLocks noGrp="1"/>
          </p:cNvSpPr>
          <p:nvPr>
            <p:ph type="body" sz="quarter" idx="13"/>
          </p:nvPr>
        </p:nvSpPr>
        <p:spPr/>
        <p:txBody>
          <a:bodyPr/>
          <a:lstStyle/>
          <a:p>
            <a:r>
              <a:rPr lang="en-US"/>
              <a:t>College of medicine faculty development</a:t>
            </a:r>
          </a:p>
        </p:txBody>
      </p:sp>
      <p:sp>
        <p:nvSpPr>
          <p:cNvPr id="2" name="Title 1">
            <a:extLst>
              <a:ext uri="{FF2B5EF4-FFF2-40B4-BE49-F238E27FC236}">
                <a16:creationId xmlns:a16="http://schemas.microsoft.com/office/drawing/2014/main" id="{FBB4A28C-98CB-E412-6CF1-EA3BD0E8A035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838200" y="556215"/>
            <a:ext cx="10515600" cy="905872"/>
          </a:xfrm>
        </p:spPr>
        <p:txBody>
          <a:bodyPr/>
          <a:lstStyle/>
          <a:p>
            <a:r>
              <a:rPr lang="en-US" sz="3600">
                <a:solidFill>
                  <a:srgbClr val="C00000"/>
                </a:solidFill>
              </a:rPr>
              <a:t>Followership:</a:t>
            </a:r>
            <a:r>
              <a:rPr lang="en-US" sz="3600"/>
              <a:t> </a:t>
            </a:r>
            <a:r>
              <a:rPr lang="en-US" sz="3200" b="0"/>
              <a:t>Types and Characteristics of Followers</a:t>
            </a:r>
            <a:endParaRPr lang="en-US" sz="3600"/>
          </a:p>
        </p:txBody>
      </p:sp>
      <p:pic>
        <p:nvPicPr>
          <p:cNvPr id="7" name="Picture 6">
            <a:extLst>
              <a:ext uri="{FF2B5EF4-FFF2-40B4-BE49-F238E27FC236}">
                <a16:creationId xmlns:a16="http://schemas.microsoft.com/office/drawing/2014/main" id="{70601CF8-8739-A608-7859-C9B75DEBECEF}"/>
              </a:ext>
            </a:extLst>
          </p:cNvPr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3581400" y="1120140"/>
            <a:ext cx="5715000" cy="5727700"/>
          </a:xfrm>
          <a:prstGeom prst="rect">
            <a:avLst/>
          </a:prstGeom>
        </p:spPr>
      </p:pic>
      <p:pic>
        <p:nvPicPr>
          <p:cNvPr id="3" name="Picture 2">
            <a:extLst>
              <a:ext uri="{FF2B5EF4-FFF2-40B4-BE49-F238E27FC236}">
                <a16:creationId xmlns:a16="http://schemas.microsoft.com/office/drawing/2014/main" id="{FC03011D-1990-E556-014A-8C7DE81325F3}"/>
              </a:ext>
            </a:extLst>
          </p:cNvPr>
          <p:cNvPicPr>
            <a:picLocks noChangeAspect="1"/>
          </p:cNvPicPr>
          <p:nvPr/>
        </p:nvPicPr>
        <p:blipFill>
          <a:blip r:embed="rId4"/>
          <a:stretch>
            <a:fillRect/>
          </a:stretch>
        </p:blipFill>
        <p:spPr>
          <a:xfrm>
            <a:off x="904135" y="2212516"/>
            <a:ext cx="2208831" cy="3096492"/>
          </a:xfrm>
          <a:prstGeom prst="rect">
            <a:avLst/>
          </a:prstGeom>
        </p:spPr>
      </p:pic>
      <p:sp>
        <p:nvSpPr>
          <p:cNvPr id="8" name="TextBox 7">
            <a:extLst>
              <a:ext uri="{FF2B5EF4-FFF2-40B4-BE49-F238E27FC236}">
                <a16:creationId xmlns:a16="http://schemas.microsoft.com/office/drawing/2014/main" id="{1D5853AF-D2BA-1D0F-326C-284172FFB461}"/>
              </a:ext>
            </a:extLst>
          </p:cNvPr>
          <p:cNvSpPr txBox="1"/>
          <p:nvPr/>
        </p:nvSpPr>
        <p:spPr>
          <a:xfrm>
            <a:off x="1203640" y="5500314"/>
            <a:ext cx="1429430" cy="369332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/>
              <a:t>Robert Kelley</a:t>
            </a:r>
          </a:p>
        </p:txBody>
      </p:sp>
    </p:spTree>
    <p:extLst>
      <p:ext uri="{BB962C8B-B14F-4D97-AF65-F5344CB8AC3E}">
        <p14:creationId xmlns:p14="http://schemas.microsoft.com/office/powerpoint/2010/main" val="209465896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p14:dur="250">
        <p:fade/>
      </p:transition>
    </mc:Choice>
    <mc:Fallback xmlns="">
      <p:transition>
        <p:fade/>
      </p:transition>
    </mc:Fallback>
  </mc:AlternateContent>
</p:sld>
</file>

<file path=ppt/slides/slide2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>
          <a:extLst>
            <a:ext uri="{FF2B5EF4-FFF2-40B4-BE49-F238E27FC236}">
              <a16:creationId xmlns:a16="http://schemas.microsoft.com/office/drawing/2014/main" id="{F2FB1C05-137B-E42A-92AF-BFA9B00BFF30}"/>
            </a:ext>
          </a:extLst>
        </p:cNvPr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4" name="Picture 3">
            <a:extLst>
              <a:ext uri="{FF2B5EF4-FFF2-40B4-BE49-F238E27FC236}">
                <a16:creationId xmlns:a16="http://schemas.microsoft.com/office/drawing/2014/main" id="{5C77AB32-75EF-69CF-B83A-3E051F451FE8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3138488" y="-1"/>
            <a:ext cx="5875950" cy="6812696"/>
          </a:xfrm>
          <a:prstGeom prst="rect">
            <a:avLst/>
          </a:prstGeom>
          <a:ln>
            <a:noFill/>
          </a:ln>
        </p:spPr>
      </p:pic>
    </p:spTree>
    <p:extLst>
      <p:ext uri="{BB962C8B-B14F-4D97-AF65-F5344CB8AC3E}">
        <p14:creationId xmlns:p14="http://schemas.microsoft.com/office/powerpoint/2010/main" val="3778440683"/>
      </p:ext>
    </p:extLst>
  </p:cSld>
  <p:clrMapOvr>
    <a:masterClrMapping/>
  </p:clrMapOvr>
</p:sld>
</file>

<file path=ppt/slides/slide2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" name="Title 3">
            <a:extLst>
              <a:ext uri="{FF2B5EF4-FFF2-40B4-BE49-F238E27FC236}">
                <a16:creationId xmlns:a16="http://schemas.microsoft.com/office/drawing/2014/main" id="{376E4CCA-1825-18C8-0552-AA036D2ABA9D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sz="3200" b="1" dirty="0">
                <a:solidFill>
                  <a:srgbClr val="FF0000"/>
                </a:solidFill>
              </a:rPr>
              <a:t>3</a:t>
            </a:r>
            <a:r>
              <a:rPr lang="en-US" sz="3200" b="1" dirty="0"/>
              <a:t>.	stress, conflict and burnout</a:t>
            </a:r>
          </a:p>
        </p:txBody>
      </p:sp>
      <p:sp>
        <p:nvSpPr>
          <p:cNvPr id="5" name="Content Placeholder 4">
            <a:extLst>
              <a:ext uri="{FF2B5EF4-FFF2-40B4-BE49-F238E27FC236}">
                <a16:creationId xmlns:a16="http://schemas.microsoft.com/office/drawing/2014/main" id="{D8A7C71A-EC25-E969-3C06-6EF16A96CD55}"/>
              </a:ext>
            </a:extLst>
          </p:cNvPr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pPr lvl="1"/>
            <a:r>
              <a:rPr lang="en-US" sz="2800" b="1" dirty="0"/>
              <a:t>Levels of stress</a:t>
            </a:r>
          </a:p>
          <a:p>
            <a:pPr lvl="1"/>
            <a:r>
              <a:rPr lang="en-US" sz="2800" b="1" dirty="0"/>
              <a:t>Conflict resolution styles</a:t>
            </a:r>
          </a:p>
          <a:p>
            <a:pPr lvl="1"/>
            <a:r>
              <a:rPr lang="en-US" sz="2800" b="1" dirty="0"/>
              <a:t>Managing burnout</a:t>
            </a:r>
          </a:p>
          <a:p>
            <a:pPr marL="0" indent="0">
              <a:buNone/>
            </a:pPr>
            <a:endParaRPr lang="en-US" dirty="0"/>
          </a:p>
        </p:txBody>
      </p:sp>
      <p:sp>
        <p:nvSpPr>
          <p:cNvPr id="3" name="Slide Number Placeholder 2">
            <a:extLst>
              <a:ext uri="{FF2B5EF4-FFF2-40B4-BE49-F238E27FC236}">
                <a16:creationId xmlns:a16="http://schemas.microsoft.com/office/drawing/2014/main" id="{BD103D59-4628-ED96-80C9-4480523E16F4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293BE7E3-71D5-9942-9BDD-C1D66216F0CF}" type="slidenum">
              <a:rPr lang="en-US" smtClean="0"/>
              <a:t>27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3538885912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p14:dur="250">
        <p:fade/>
      </p:transition>
    </mc:Choice>
    <mc:Fallback xmlns="">
      <p:transition>
        <p:fade/>
      </p:transition>
    </mc:Fallback>
  </mc:AlternateContent>
</p:sld>
</file>

<file path=ppt/slides/slide2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F16D91F8-98F7-5E83-5B61-92DB857A7616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pPr algn="ctr"/>
            <a:r>
              <a:rPr lang="en-US" sz="3200" dirty="0"/>
              <a:t>Pressure and performance</a:t>
            </a:r>
          </a:p>
        </p:txBody>
      </p:sp>
      <p:sp>
        <p:nvSpPr>
          <p:cNvPr id="5" name="Slide Number Placeholder 4">
            <a:extLst>
              <a:ext uri="{FF2B5EF4-FFF2-40B4-BE49-F238E27FC236}">
                <a16:creationId xmlns:a16="http://schemas.microsoft.com/office/drawing/2014/main" id="{EA40FC64-B5EE-87C3-576B-FE74C545147D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4B8EE153-BF0C-9B4F-8512-164F9C8D6C2E}" type="slidenum">
              <a:rPr lang="en-US" smtClean="0"/>
              <a:pPr/>
              <a:t>28</a:t>
            </a:fld>
            <a:endParaRPr lang="en-US"/>
          </a:p>
        </p:txBody>
      </p:sp>
      <p:pic>
        <p:nvPicPr>
          <p:cNvPr id="1026" name="Picture 2" descr="Delphis Pressure Performance Stress Curve">
            <a:extLst>
              <a:ext uri="{FF2B5EF4-FFF2-40B4-BE49-F238E27FC236}">
                <a16:creationId xmlns:a16="http://schemas.microsoft.com/office/drawing/2014/main" id="{51CDB36A-D7BE-DED7-71A4-1D926D3EA627}"/>
              </a:ext>
            </a:extLst>
          </p:cNvPr>
          <p:cNvPicPr>
            <a:picLocks noChangeAspect="1" noChangeArrowheads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2425700" y="1016499"/>
            <a:ext cx="7562850" cy="5841501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</p:spTree>
    <p:extLst>
      <p:ext uri="{BB962C8B-B14F-4D97-AF65-F5344CB8AC3E}">
        <p14:creationId xmlns:p14="http://schemas.microsoft.com/office/powerpoint/2010/main" val="2477110882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p14:dur="250">
        <p:fade/>
      </p:transition>
    </mc:Choice>
    <mc:Fallback xmlns="">
      <p:transition>
        <p:fade/>
      </p:transition>
    </mc:Fallback>
  </mc:AlternateContent>
</p:sld>
</file>

<file path=ppt/slides/slide2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5ECE143D-2A8D-F1F4-1332-9ED20E7A1804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sz="3200" b="1"/>
              <a:t>Managing conflict:  </a:t>
            </a:r>
            <a:r>
              <a:rPr lang="en-US" sz="3200" b="1" u="sng"/>
              <a:t>different types of conflict</a:t>
            </a:r>
            <a:endParaRPr lang="en-US" sz="3200" b="1"/>
          </a:p>
        </p:txBody>
      </p:sp>
      <p:sp>
        <p:nvSpPr>
          <p:cNvPr id="4" name="Footer Placeholder 3">
            <a:extLst>
              <a:ext uri="{FF2B5EF4-FFF2-40B4-BE49-F238E27FC236}">
                <a16:creationId xmlns:a16="http://schemas.microsoft.com/office/drawing/2014/main" id="{322E64B8-B4A4-AFD3-0C2E-98C5C7594023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r>
              <a:rPr lang="en-US" sz="1400"/>
              <a:t>Effectively Managing Teams</a:t>
            </a:r>
          </a:p>
        </p:txBody>
      </p:sp>
      <p:sp>
        <p:nvSpPr>
          <p:cNvPr id="5" name="Slide Number Placeholder 4">
            <a:extLst>
              <a:ext uri="{FF2B5EF4-FFF2-40B4-BE49-F238E27FC236}">
                <a16:creationId xmlns:a16="http://schemas.microsoft.com/office/drawing/2014/main" id="{4D254BAA-A398-D749-2B46-006BB4D8B77A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4B8EE153-BF0C-9B4F-8512-164F9C8D6C2E}" type="slidenum">
              <a:rPr lang="en-US" smtClean="0"/>
              <a:pPr/>
              <a:t>29</a:t>
            </a:fld>
            <a:endParaRPr lang="en-US"/>
          </a:p>
        </p:txBody>
      </p:sp>
      <p:sp>
        <p:nvSpPr>
          <p:cNvPr id="6" name="Text Placeholder 5">
            <a:extLst>
              <a:ext uri="{FF2B5EF4-FFF2-40B4-BE49-F238E27FC236}">
                <a16:creationId xmlns:a16="http://schemas.microsoft.com/office/drawing/2014/main" id="{F909E027-D624-5B61-5A6B-0F1C4A0BD639}"/>
              </a:ext>
            </a:extLst>
          </p:cNvPr>
          <p:cNvSpPr>
            <a:spLocks noGrp="1"/>
          </p:cNvSpPr>
          <p:nvPr>
            <p:ph type="body" sz="quarter" idx="13"/>
          </p:nvPr>
        </p:nvSpPr>
        <p:spPr/>
        <p:txBody>
          <a:bodyPr/>
          <a:lstStyle/>
          <a:p>
            <a:r>
              <a:rPr lang="en-US"/>
              <a:t>College of medicine faculty development</a:t>
            </a:r>
          </a:p>
        </p:txBody>
      </p:sp>
      <p:graphicFrame>
        <p:nvGraphicFramePr>
          <p:cNvPr id="8" name="Content Placeholder 2">
            <a:extLst>
              <a:ext uri="{FF2B5EF4-FFF2-40B4-BE49-F238E27FC236}">
                <a16:creationId xmlns:a16="http://schemas.microsoft.com/office/drawing/2014/main" id="{25B04DFB-D19C-A6F5-B751-157058DA814E}"/>
              </a:ext>
            </a:extLst>
          </p:cNvPr>
          <p:cNvGraphicFramePr/>
          <p:nvPr>
            <p:extLst>
              <p:ext uri="{D42A27DB-BD31-4B8C-83A1-F6EECF244321}">
                <p14:modId xmlns:p14="http://schemas.microsoft.com/office/powerpoint/2010/main" val="3180567579"/>
              </p:ext>
            </p:extLst>
          </p:nvPr>
        </p:nvGraphicFramePr>
        <p:xfrm>
          <a:off x="1295400" y="2362200"/>
          <a:ext cx="9448800" cy="3124200"/>
        </p:xfrm>
        <a:graphic>
          <a:graphicData uri="http://schemas.openxmlformats.org/drawingml/2006/diagram">
            <dgm:relIds xmlns:dgm="http://schemas.openxmlformats.org/drawingml/2006/diagram" xmlns:r="http://schemas.openxmlformats.org/officeDocument/2006/relationships" r:dm="rId2" r:lo="rId3" r:qs="rId4" r:cs="rId5"/>
          </a:graphicData>
        </a:graphic>
      </p:graphicFrame>
    </p:spTree>
    <p:extLst>
      <p:ext uri="{BB962C8B-B14F-4D97-AF65-F5344CB8AC3E}">
        <p14:creationId xmlns:p14="http://schemas.microsoft.com/office/powerpoint/2010/main" val="3132600625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p14:dur="250">
        <p:fade/>
      </p:transition>
    </mc:Choice>
    <mc:Fallback xmlns="">
      <p:transition>
        <p:fade/>
      </p:transition>
    </mc:Fallback>
  </mc:AlternateContent>
</p:sld>
</file>

<file path=ppt/slides/slide3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5ECE143D-2A8D-F1F4-1332-9ED20E7A1804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sz="3200" b="1"/>
              <a:t>Conflict management strategies</a:t>
            </a:r>
          </a:p>
        </p:txBody>
      </p:sp>
      <p:sp>
        <p:nvSpPr>
          <p:cNvPr id="4" name="Footer Placeholder 3">
            <a:extLst>
              <a:ext uri="{FF2B5EF4-FFF2-40B4-BE49-F238E27FC236}">
                <a16:creationId xmlns:a16="http://schemas.microsoft.com/office/drawing/2014/main" id="{322E64B8-B4A4-AFD3-0C2E-98C5C7594023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r>
              <a:rPr lang="en-US" sz="1400"/>
              <a:t>Effectively Managing Teams</a:t>
            </a:r>
          </a:p>
        </p:txBody>
      </p:sp>
      <p:sp>
        <p:nvSpPr>
          <p:cNvPr id="5" name="Slide Number Placeholder 4">
            <a:extLst>
              <a:ext uri="{FF2B5EF4-FFF2-40B4-BE49-F238E27FC236}">
                <a16:creationId xmlns:a16="http://schemas.microsoft.com/office/drawing/2014/main" id="{4D254BAA-A398-D749-2B46-006BB4D8B77A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4B8EE153-BF0C-9B4F-8512-164F9C8D6C2E}" type="slidenum">
              <a:rPr lang="en-US" smtClean="0"/>
              <a:pPr/>
              <a:t>30</a:t>
            </a:fld>
            <a:endParaRPr lang="en-US"/>
          </a:p>
        </p:txBody>
      </p:sp>
      <p:sp>
        <p:nvSpPr>
          <p:cNvPr id="6" name="Text Placeholder 5">
            <a:extLst>
              <a:ext uri="{FF2B5EF4-FFF2-40B4-BE49-F238E27FC236}">
                <a16:creationId xmlns:a16="http://schemas.microsoft.com/office/drawing/2014/main" id="{F909E027-D624-5B61-5A6B-0F1C4A0BD639}"/>
              </a:ext>
            </a:extLst>
          </p:cNvPr>
          <p:cNvSpPr>
            <a:spLocks noGrp="1"/>
          </p:cNvSpPr>
          <p:nvPr>
            <p:ph type="body" sz="quarter" idx="13"/>
          </p:nvPr>
        </p:nvSpPr>
        <p:spPr/>
        <p:txBody>
          <a:bodyPr/>
          <a:lstStyle/>
          <a:p>
            <a:r>
              <a:rPr lang="en-US"/>
              <a:t>College of medicine faculty development</a:t>
            </a:r>
          </a:p>
        </p:txBody>
      </p:sp>
      <p:pic>
        <p:nvPicPr>
          <p:cNvPr id="3" name="Picture 2">
            <a:extLst>
              <a:ext uri="{FF2B5EF4-FFF2-40B4-BE49-F238E27FC236}">
                <a16:creationId xmlns:a16="http://schemas.microsoft.com/office/drawing/2014/main" id="{A60141B3-342F-60CA-47FE-2DC6BC6C0406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1371600" y="1630779"/>
            <a:ext cx="9448799" cy="5079941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1975559666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p14:dur="250">
        <p:fade/>
      </p:transition>
    </mc:Choice>
    <mc:Fallback xmlns="">
      <p:transition>
        <p:fade/>
      </p:transition>
    </mc:Fallback>
  </mc:AlternateContent>
</p:sld>
</file>

<file path=ppt/slides/slide3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662B43E5-5F5B-2C2E-1CF1-CE2E89E029F7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sz="2800" b="1" dirty="0"/>
              <a:t>Poll #5:  My preferred style of managing conflict is…</a:t>
            </a:r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B9525CE9-E5A2-EDF6-8CE9-36EC521CC9CA}"/>
              </a:ext>
            </a:extLst>
          </p:cNvPr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pPr marL="457200" indent="-457200">
              <a:buFont typeface="+mj-lt"/>
              <a:buAutoNum type="arabicPeriod"/>
            </a:pPr>
            <a:r>
              <a:rPr lang="en-US" sz="2800" dirty="0"/>
              <a:t>Competing</a:t>
            </a:r>
          </a:p>
          <a:p>
            <a:pPr marL="457200" indent="-457200">
              <a:buFont typeface="+mj-lt"/>
              <a:buAutoNum type="arabicPeriod"/>
            </a:pPr>
            <a:r>
              <a:rPr lang="en-US" sz="2800" dirty="0"/>
              <a:t>Collaborating</a:t>
            </a:r>
          </a:p>
          <a:p>
            <a:pPr marL="457200" indent="-457200">
              <a:buFont typeface="+mj-lt"/>
              <a:buAutoNum type="arabicPeriod"/>
            </a:pPr>
            <a:r>
              <a:rPr lang="en-US" sz="2800" dirty="0"/>
              <a:t>Compromising</a:t>
            </a:r>
          </a:p>
          <a:p>
            <a:pPr marL="457200" indent="-457200">
              <a:buFont typeface="+mj-lt"/>
              <a:buAutoNum type="arabicPeriod"/>
            </a:pPr>
            <a:r>
              <a:rPr lang="en-US" sz="2800" dirty="0"/>
              <a:t>Avoiding</a:t>
            </a:r>
          </a:p>
          <a:p>
            <a:pPr marL="457200" indent="-457200">
              <a:buFont typeface="+mj-lt"/>
              <a:buAutoNum type="arabicPeriod"/>
            </a:pPr>
            <a:r>
              <a:rPr lang="en-US" sz="2800" dirty="0"/>
              <a:t>Accommodating</a:t>
            </a:r>
          </a:p>
          <a:p>
            <a:pPr marL="457200" indent="-457200">
              <a:buFont typeface="+mj-lt"/>
              <a:buAutoNum type="arabicPeriod"/>
            </a:pPr>
            <a:endParaRPr lang="en-US" dirty="0"/>
          </a:p>
        </p:txBody>
      </p:sp>
      <p:sp>
        <p:nvSpPr>
          <p:cNvPr id="4" name="Footer Placeholder 3">
            <a:extLst>
              <a:ext uri="{FF2B5EF4-FFF2-40B4-BE49-F238E27FC236}">
                <a16:creationId xmlns:a16="http://schemas.microsoft.com/office/drawing/2014/main" id="{322E64B8-B4A4-AFD3-0C2E-98C5C7594023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r>
              <a:rPr lang="en-US" sz="1400"/>
              <a:t>Effectively Managing Teams</a:t>
            </a:r>
          </a:p>
        </p:txBody>
      </p:sp>
      <p:sp>
        <p:nvSpPr>
          <p:cNvPr id="5" name="Slide Number Placeholder 4">
            <a:extLst>
              <a:ext uri="{FF2B5EF4-FFF2-40B4-BE49-F238E27FC236}">
                <a16:creationId xmlns:a16="http://schemas.microsoft.com/office/drawing/2014/main" id="{4D254BAA-A398-D749-2B46-006BB4D8B77A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4B8EE153-BF0C-9B4F-8512-164F9C8D6C2E}" type="slidenum">
              <a:rPr lang="en-US" smtClean="0"/>
              <a:pPr/>
              <a:t>31</a:t>
            </a:fld>
            <a:endParaRPr lang="en-US"/>
          </a:p>
        </p:txBody>
      </p:sp>
      <p:sp>
        <p:nvSpPr>
          <p:cNvPr id="6" name="Text Placeholder 5">
            <a:extLst>
              <a:ext uri="{FF2B5EF4-FFF2-40B4-BE49-F238E27FC236}">
                <a16:creationId xmlns:a16="http://schemas.microsoft.com/office/drawing/2014/main" id="{F909E027-D624-5B61-5A6B-0F1C4A0BD639}"/>
              </a:ext>
            </a:extLst>
          </p:cNvPr>
          <p:cNvSpPr>
            <a:spLocks noGrp="1"/>
          </p:cNvSpPr>
          <p:nvPr>
            <p:ph type="body" sz="quarter" idx="13"/>
          </p:nvPr>
        </p:nvSpPr>
        <p:spPr/>
        <p:txBody>
          <a:bodyPr/>
          <a:lstStyle/>
          <a:p>
            <a:r>
              <a:rPr lang="en-US"/>
              <a:t>College of medicine faculty development</a:t>
            </a:r>
          </a:p>
        </p:txBody>
      </p:sp>
    </p:spTree>
    <p:extLst>
      <p:ext uri="{BB962C8B-B14F-4D97-AF65-F5344CB8AC3E}">
        <p14:creationId xmlns:p14="http://schemas.microsoft.com/office/powerpoint/2010/main" val="1893583950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p14:dur="250">
        <p:fade/>
      </p:transition>
    </mc:Choice>
    <mc:Fallback xmlns="">
      <p:transition>
        <p:fade/>
      </p:transition>
    </mc:Fallback>
  </mc:AlternateContent>
</p:sld>
</file>

<file path=ppt/slides/slide3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77CEA779-3194-9801-44CC-896AC4602CC3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sz="3200"/>
              <a:t>The challenges of interpersonal conflict</a:t>
            </a:r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1C5ADB01-C33A-9E48-F992-57B0D67F60C6}"/>
              </a:ext>
            </a:extLst>
          </p:cNvPr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r>
              <a:rPr lang="en-US" sz="2800"/>
              <a:t>High emotions</a:t>
            </a:r>
          </a:p>
          <a:p>
            <a:r>
              <a:rPr lang="en-US" sz="2800"/>
              <a:t>Anticipation of a bad outcome</a:t>
            </a:r>
          </a:p>
          <a:p>
            <a:r>
              <a:rPr lang="en-US" sz="2800"/>
              <a:t>A win-lose approach</a:t>
            </a:r>
          </a:p>
          <a:p>
            <a:r>
              <a:rPr lang="en-US" sz="2800"/>
              <a:t>Lack of skills in resolving interpersonal issues</a:t>
            </a:r>
          </a:p>
          <a:p>
            <a:r>
              <a:rPr lang="en-US" sz="2800"/>
              <a:t>Pre-encounter stress</a:t>
            </a:r>
          </a:p>
        </p:txBody>
      </p:sp>
      <p:sp>
        <p:nvSpPr>
          <p:cNvPr id="4" name="Footer Placeholder 3">
            <a:extLst>
              <a:ext uri="{FF2B5EF4-FFF2-40B4-BE49-F238E27FC236}">
                <a16:creationId xmlns:a16="http://schemas.microsoft.com/office/drawing/2014/main" id="{322E64B8-B4A4-AFD3-0C2E-98C5C7594023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r>
              <a:rPr lang="en-US" sz="1400"/>
              <a:t>Effectively Managing Teams</a:t>
            </a:r>
          </a:p>
        </p:txBody>
      </p:sp>
      <p:sp>
        <p:nvSpPr>
          <p:cNvPr id="5" name="Slide Number Placeholder 4">
            <a:extLst>
              <a:ext uri="{FF2B5EF4-FFF2-40B4-BE49-F238E27FC236}">
                <a16:creationId xmlns:a16="http://schemas.microsoft.com/office/drawing/2014/main" id="{4D254BAA-A398-D749-2B46-006BB4D8B77A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4B8EE153-BF0C-9B4F-8512-164F9C8D6C2E}" type="slidenum">
              <a:rPr lang="en-US" smtClean="0"/>
              <a:pPr/>
              <a:t>32</a:t>
            </a:fld>
            <a:endParaRPr lang="en-US"/>
          </a:p>
        </p:txBody>
      </p:sp>
      <p:sp>
        <p:nvSpPr>
          <p:cNvPr id="6" name="Text Placeholder 5">
            <a:extLst>
              <a:ext uri="{FF2B5EF4-FFF2-40B4-BE49-F238E27FC236}">
                <a16:creationId xmlns:a16="http://schemas.microsoft.com/office/drawing/2014/main" id="{F909E027-D624-5B61-5A6B-0F1C4A0BD639}"/>
              </a:ext>
            </a:extLst>
          </p:cNvPr>
          <p:cNvSpPr>
            <a:spLocks noGrp="1"/>
          </p:cNvSpPr>
          <p:nvPr>
            <p:ph type="body" sz="quarter" idx="13"/>
          </p:nvPr>
        </p:nvSpPr>
        <p:spPr/>
        <p:txBody>
          <a:bodyPr/>
          <a:lstStyle/>
          <a:p>
            <a:r>
              <a:rPr lang="en-US"/>
              <a:t>College of medicine faculty development</a:t>
            </a:r>
          </a:p>
        </p:txBody>
      </p:sp>
    </p:spTree>
    <p:extLst>
      <p:ext uri="{BB962C8B-B14F-4D97-AF65-F5344CB8AC3E}">
        <p14:creationId xmlns:p14="http://schemas.microsoft.com/office/powerpoint/2010/main" val="2735495188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p14:dur="250">
        <p:fade/>
      </p:transition>
    </mc:Choice>
    <mc:Fallback xmlns="">
      <p:transition>
        <p:fade/>
      </p:transition>
    </mc:Fallback>
  </mc:AlternateContent>
</p:sld>
</file>

<file path=ppt/slides/slide3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68A2169D-FD55-F404-4E2E-1E9231270DDD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616527" y="601361"/>
            <a:ext cx="10972800" cy="914401"/>
          </a:xfrm>
        </p:spPr>
        <p:txBody>
          <a:bodyPr/>
          <a:lstStyle/>
          <a:p>
            <a:r>
              <a:rPr lang="en-US" sz="3200" b="1" dirty="0"/>
              <a:t>A framework for reducing your stress and addressing conflict</a:t>
            </a:r>
          </a:p>
        </p:txBody>
      </p:sp>
      <p:sp>
        <p:nvSpPr>
          <p:cNvPr id="4" name="Footer Placeholder 3">
            <a:extLst>
              <a:ext uri="{FF2B5EF4-FFF2-40B4-BE49-F238E27FC236}">
                <a16:creationId xmlns:a16="http://schemas.microsoft.com/office/drawing/2014/main" id="{322E64B8-B4A4-AFD3-0C2E-98C5C7594023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r>
              <a:rPr lang="en-US" sz="1400"/>
              <a:t>Effectively Managing Teams</a:t>
            </a:r>
          </a:p>
        </p:txBody>
      </p:sp>
      <p:sp>
        <p:nvSpPr>
          <p:cNvPr id="5" name="Slide Number Placeholder 4">
            <a:extLst>
              <a:ext uri="{FF2B5EF4-FFF2-40B4-BE49-F238E27FC236}">
                <a16:creationId xmlns:a16="http://schemas.microsoft.com/office/drawing/2014/main" id="{4D254BAA-A398-D749-2B46-006BB4D8B77A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4B8EE153-BF0C-9B4F-8512-164F9C8D6C2E}" type="slidenum">
              <a:rPr lang="en-US" smtClean="0"/>
              <a:pPr/>
              <a:t>33</a:t>
            </a:fld>
            <a:endParaRPr lang="en-US"/>
          </a:p>
        </p:txBody>
      </p:sp>
      <p:sp>
        <p:nvSpPr>
          <p:cNvPr id="6" name="Text Placeholder 5">
            <a:extLst>
              <a:ext uri="{FF2B5EF4-FFF2-40B4-BE49-F238E27FC236}">
                <a16:creationId xmlns:a16="http://schemas.microsoft.com/office/drawing/2014/main" id="{F909E027-D624-5B61-5A6B-0F1C4A0BD639}"/>
              </a:ext>
            </a:extLst>
          </p:cNvPr>
          <p:cNvSpPr>
            <a:spLocks noGrp="1"/>
          </p:cNvSpPr>
          <p:nvPr>
            <p:ph type="body" sz="quarter" idx="13"/>
          </p:nvPr>
        </p:nvSpPr>
        <p:spPr/>
        <p:txBody>
          <a:bodyPr/>
          <a:lstStyle/>
          <a:p>
            <a:r>
              <a:rPr lang="en-US"/>
              <a:t>College of medicine faculty development</a:t>
            </a:r>
          </a:p>
        </p:txBody>
      </p:sp>
      <p:sp>
        <p:nvSpPr>
          <p:cNvPr id="8" name="Content Placeholder 1">
            <a:extLst>
              <a:ext uri="{FF2B5EF4-FFF2-40B4-BE49-F238E27FC236}">
                <a16:creationId xmlns:a16="http://schemas.microsoft.com/office/drawing/2014/main" id="{ECF3A68F-EFBB-2E1B-1385-5AFFE2EC9068}"/>
              </a:ext>
            </a:extLst>
          </p:cNvPr>
          <p:cNvSpPr>
            <a:spLocks noGrp="1"/>
          </p:cNvSpPr>
          <p:nvPr>
            <p:ph idx="1"/>
          </p:nvPr>
        </p:nvSpPr>
        <p:spPr>
          <a:xfrm>
            <a:off x="1252152" y="2040700"/>
            <a:ext cx="7696200" cy="4343400"/>
          </a:xfrm>
        </p:spPr>
        <p:txBody>
          <a:bodyPr lIns="91440" tIns="45720" rIns="91440" bIns="45720" anchor="t"/>
          <a:lstStyle/>
          <a:p>
            <a:pPr marL="227965" indent="-227965"/>
            <a:r>
              <a:rPr lang="en-US" sz="2800" dirty="0">
                <a:cs typeface="Calibri"/>
              </a:rPr>
              <a:t>Know yourself</a:t>
            </a:r>
          </a:p>
          <a:p>
            <a:pPr marL="227965" indent="-227965"/>
            <a:r>
              <a:rPr lang="en-US" sz="2800" dirty="0">
                <a:cs typeface="Calibri"/>
              </a:rPr>
              <a:t>Determine mutual purpose</a:t>
            </a:r>
          </a:p>
          <a:p>
            <a:pPr marL="685165" lvl="1" indent="-227965"/>
            <a:r>
              <a:rPr lang="en-US" sz="2000" dirty="0">
                <a:cs typeface="Calibri"/>
              </a:rPr>
              <a:t>Learn to Look</a:t>
            </a:r>
          </a:p>
          <a:p>
            <a:pPr marL="685165" lvl="1" indent="-227965"/>
            <a:r>
              <a:rPr lang="en-US" sz="2000" dirty="0">
                <a:cs typeface="Calibri"/>
              </a:rPr>
              <a:t>Make it Safe</a:t>
            </a:r>
          </a:p>
          <a:p>
            <a:pPr marL="227965" indent="-227965"/>
            <a:r>
              <a:rPr lang="en-US" sz="2800" dirty="0">
                <a:cs typeface="Calibri"/>
              </a:rPr>
              <a:t>Master your story</a:t>
            </a:r>
          </a:p>
          <a:p>
            <a:pPr marL="227965" indent="-227965"/>
            <a:r>
              <a:rPr lang="en-US" sz="2800" dirty="0">
                <a:cs typeface="Calibri"/>
              </a:rPr>
              <a:t>Explore other's paths</a:t>
            </a:r>
            <a:endParaRPr lang="en-US" sz="2800" dirty="0"/>
          </a:p>
          <a:p>
            <a:pPr marL="227965" indent="-227965"/>
            <a:r>
              <a:rPr lang="en-US" sz="2800" dirty="0">
                <a:cs typeface="Calibri"/>
              </a:rPr>
              <a:t>Move to action</a:t>
            </a:r>
          </a:p>
          <a:p>
            <a:pPr marL="227965" indent="-227965"/>
            <a:r>
              <a:rPr lang="en-US" sz="2800" dirty="0">
                <a:cs typeface="Calibri"/>
              </a:rPr>
              <a:t>Reflect and grow</a:t>
            </a:r>
            <a:endParaRPr lang="en-US" dirty="0">
              <a:cs typeface="Calibri"/>
            </a:endParaRPr>
          </a:p>
        </p:txBody>
      </p:sp>
    </p:spTree>
    <p:extLst>
      <p:ext uri="{BB962C8B-B14F-4D97-AF65-F5344CB8AC3E}">
        <p14:creationId xmlns:p14="http://schemas.microsoft.com/office/powerpoint/2010/main" val="3700375754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p14:dur="250">
        <p:fade/>
      </p:transition>
    </mc:Choice>
    <mc:Fallback xmlns="">
      <p:transition>
        <p:fade/>
      </p:transition>
    </mc:Fallback>
  </mc:AlternateContent>
</p:sld>
</file>

<file path=ppt/slides/slide3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Title 1">
            <a:extLst>
              <a:ext uri="{FF2B5EF4-FFF2-40B4-BE49-F238E27FC236}">
                <a16:creationId xmlns:a16="http://schemas.microsoft.com/office/drawing/2014/main" id="{18908849-70D5-EE15-185C-CE2B4C47849A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sz="3200" b="1" dirty="0">
                <a:solidFill>
                  <a:srgbClr val="FF0000"/>
                </a:solidFill>
              </a:rPr>
              <a:t>4</a:t>
            </a:r>
            <a:r>
              <a:rPr lang="en-US" sz="3200" b="1" dirty="0"/>
              <a:t>.	Getting the job done</a:t>
            </a:r>
          </a:p>
        </p:txBody>
      </p:sp>
      <p:sp>
        <p:nvSpPr>
          <p:cNvPr id="13" name="Content Placeholder 12">
            <a:extLst>
              <a:ext uri="{FF2B5EF4-FFF2-40B4-BE49-F238E27FC236}">
                <a16:creationId xmlns:a16="http://schemas.microsoft.com/office/drawing/2014/main" id="{A8B2F83C-1866-5AD6-AD16-75F92DF2C3DD}"/>
              </a:ext>
            </a:extLst>
          </p:cNvPr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pPr lvl="1"/>
            <a:r>
              <a:rPr lang="en-US" sz="2800" b="1" dirty="0"/>
              <a:t>Getting the most out of your team</a:t>
            </a:r>
          </a:p>
          <a:p>
            <a:pPr lvl="1"/>
            <a:r>
              <a:rPr lang="en-US" sz="2800" b="1" dirty="0"/>
              <a:t>Working in a complex organization</a:t>
            </a:r>
          </a:p>
          <a:p>
            <a:pPr marL="0" indent="0">
              <a:buNone/>
            </a:pPr>
            <a:endParaRPr lang="en-US" dirty="0"/>
          </a:p>
        </p:txBody>
      </p:sp>
      <p:sp>
        <p:nvSpPr>
          <p:cNvPr id="4" name="Footer Placeholder 3">
            <a:extLst>
              <a:ext uri="{FF2B5EF4-FFF2-40B4-BE49-F238E27FC236}">
                <a16:creationId xmlns:a16="http://schemas.microsoft.com/office/drawing/2014/main" id="{322E64B8-B4A4-AFD3-0C2E-98C5C7594023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r>
              <a:rPr lang="en-US" sz="1400"/>
              <a:t>Effectively Managing Teams</a:t>
            </a:r>
          </a:p>
        </p:txBody>
      </p:sp>
      <p:sp>
        <p:nvSpPr>
          <p:cNvPr id="5" name="Slide Number Placeholder 4">
            <a:extLst>
              <a:ext uri="{FF2B5EF4-FFF2-40B4-BE49-F238E27FC236}">
                <a16:creationId xmlns:a16="http://schemas.microsoft.com/office/drawing/2014/main" id="{4D254BAA-A398-D749-2B46-006BB4D8B77A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4B8EE153-BF0C-9B4F-8512-164F9C8D6C2E}" type="slidenum">
              <a:rPr lang="en-US" smtClean="0"/>
              <a:pPr/>
              <a:t>34</a:t>
            </a:fld>
            <a:endParaRPr lang="en-US"/>
          </a:p>
        </p:txBody>
      </p:sp>
      <p:sp>
        <p:nvSpPr>
          <p:cNvPr id="6" name="Text Placeholder 5">
            <a:extLst>
              <a:ext uri="{FF2B5EF4-FFF2-40B4-BE49-F238E27FC236}">
                <a16:creationId xmlns:a16="http://schemas.microsoft.com/office/drawing/2014/main" id="{F909E027-D624-5B61-5A6B-0F1C4A0BD639}"/>
              </a:ext>
            </a:extLst>
          </p:cNvPr>
          <p:cNvSpPr>
            <a:spLocks noGrp="1"/>
          </p:cNvSpPr>
          <p:nvPr>
            <p:ph type="body" sz="quarter" idx="13"/>
          </p:nvPr>
        </p:nvSpPr>
        <p:spPr/>
        <p:txBody>
          <a:bodyPr/>
          <a:lstStyle/>
          <a:p>
            <a:r>
              <a:rPr lang="en-US"/>
              <a:t>College of medicine faculty development</a:t>
            </a:r>
          </a:p>
        </p:txBody>
      </p:sp>
    </p:spTree>
    <p:extLst>
      <p:ext uri="{BB962C8B-B14F-4D97-AF65-F5344CB8AC3E}">
        <p14:creationId xmlns:p14="http://schemas.microsoft.com/office/powerpoint/2010/main" val="3350717417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p14:dur="250">
        <p:fade/>
      </p:transition>
    </mc:Choice>
    <mc:Fallback xmlns="">
      <p:transition>
        <p:fade/>
      </p:transition>
    </mc:Fallback>
  </mc:AlternateContent>
</p:sld>
</file>

<file path=ppt/slides/slide3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7" name="Title 6">
            <a:extLst>
              <a:ext uri="{FF2B5EF4-FFF2-40B4-BE49-F238E27FC236}">
                <a16:creationId xmlns:a16="http://schemas.microsoft.com/office/drawing/2014/main" id="{F7D4DED0-AC55-76D8-FCFC-00FD167C5D4D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609600" y="761999"/>
            <a:ext cx="10972800" cy="914401"/>
          </a:xfrm>
        </p:spPr>
        <p:txBody>
          <a:bodyPr anchor="ctr">
            <a:normAutofit/>
          </a:bodyPr>
          <a:lstStyle/>
          <a:p>
            <a:r>
              <a:rPr lang="en-US" sz="3600" b="1"/>
              <a:t>Managing People: </a:t>
            </a:r>
            <a:r>
              <a:rPr lang="en-US" sz="3600" b="1" i="1"/>
              <a:t>Matching people to Tasks</a:t>
            </a:r>
          </a:p>
        </p:txBody>
      </p:sp>
      <p:sp>
        <p:nvSpPr>
          <p:cNvPr id="4" name="Footer Placeholder 3">
            <a:extLst>
              <a:ext uri="{FF2B5EF4-FFF2-40B4-BE49-F238E27FC236}">
                <a16:creationId xmlns:a16="http://schemas.microsoft.com/office/drawing/2014/main" id="{322E64B8-B4A4-AFD3-0C2E-98C5C7594023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>
          <a:xfrm>
            <a:off x="7848600" y="10160"/>
            <a:ext cx="3740727" cy="523240"/>
          </a:xfrm>
        </p:spPr>
        <p:txBody>
          <a:bodyPr wrap="none" anchor="ctr">
            <a:normAutofit/>
          </a:bodyPr>
          <a:lstStyle/>
          <a:p>
            <a:pPr>
              <a:spcAft>
                <a:spcPts val="600"/>
              </a:spcAft>
            </a:pPr>
            <a:r>
              <a:rPr lang="en-US" sz="1200" dirty="0"/>
              <a:t>Effectively Managing Teams</a:t>
            </a:r>
          </a:p>
        </p:txBody>
      </p:sp>
      <p:sp>
        <p:nvSpPr>
          <p:cNvPr id="5" name="Slide Number Placeholder 4">
            <a:extLst>
              <a:ext uri="{FF2B5EF4-FFF2-40B4-BE49-F238E27FC236}">
                <a16:creationId xmlns:a16="http://schemas.microsoft.com/office/drawing/2014/main" id="{4D254BAA-A398-D749-2B46-006BB4D8B77A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>
          <a:xfrm>
            <a:off x="11582400" y="0"/>
            <a:ext cx="457200" cy="533400"/>
          </a:xfrm>
        </p:spPr>
        <p:txBody>
          <a:bodyPr wrap="none" anchor="ctr">
            <a:normAutofit/>
          </a:bodyPr>
          <a:lstStyle/>
          <a:p>
            <a:pPr>
              <a:spcAft>
                <a:spcPts val="600"/>
              </a:spcAft>
            </a:pPr>
            <a:fld id="{4B8EE153-BF0C-9B4F-8512-164F9C8D6C2E}" type="slidenum">
              <a:rPr lang="en-US" smtClean="0"/>
              <a:pPr>
                <a:spcAft>
                  <a:spcPts val="600"/>
                </a:spcAft>
              </a:pPr>
              <a:t>35</a:t>
            </a:fld>
            <a:endParaRPr lang="en-US"/>
          </a:p>
        </p:txBody>
      </p:sp>
      <p:sp>
        <p:nvSpPr>
          <p:cNvPr id="6" name="Text Placeholder 5">
            <a:extLst>
              <a:ext uri="{FF2B5EF4-FFF2-40B4-BE49-F238E27FC236}">
                <a16:creationId xmlns:a16="http://schemas.microsoft.com/office/drawing/2014/main" id="{F909E027-D624-5B61-5A6B-0F1C4A0BD639}"/>
              </a:ext>
            </a:extLst>
          </p:cNvPr>
          <p:cNvSpPr>
            <a:spLocks noGrp="1"/>
          </p:cNvSpPr>
          <p:nvPr>
            <p:ph type="body" sz="quarter" idx="13"/>
          </p:nvPr>
        </p:nvSpPr>
        <p:spPr>
          <a:xfrm>
            <a:off x="2425700" y="0"/>
            <a:ext cx="3657600" cy="533400"/>
          </a:xfrm>
        </p:spPr>
        <p:txBody>
          <a:bodyPr wrap="none" anchor="ctr">
            <a:normAutofit/>
          </a:bodyPr>
          <a:lstStyle/>
          <a:p>
            <a:pPr>
              <a:spcAft>
                <a:spcPts val="600"/>
              </a:spcAft>
            </a:pPr>
            <a:r>
              <a:rPr lang="en-US"/>
              <a:t>College of medicine faculty development</a:t>
            </a:r>
          </a:p>
        </p:txBody>
      </p:sp>
      <p:graphicFrame>
        <p:nvGraphicFramePr>
          <p:cNvPr id="22" name="Content Placeholder 7">
            <a:extLst>
              <a:ext uri="{FF2B5EF4-FFF2-40B4-BE49-F238E27FC236}">
                <a16:creationId xmlns:a16="http://schemas.microsoft.com/office/drawing/2014/main" id="{87E9747A-A401-D04F-F876-6CDB08748263}"/>
              </a:ext>
            </a:extLst>
          </p:cNvPr>
          <p:cNvGraphicFramePr>
            <a:graphicFrameLocks noGrp="1"/>
          </p:cNvGraphicFramePr>
          <p:nvPr>
            <p:ph idx="1"/>
            <p:extLst>
              <p:ext uri="{D42A27DB-BD31-4B8C-83A1-F6EECF244321}">
                <p14:modId xmlns:p14="http://schemas.microsoft.com/office/powerpoint/2010/main" val="955556520"/>
              </p:ext>
            </p:extLst>
          </p:nvPr>
        </p:nvGraphicFramePr>
        <p:xfrm>
          <a:off x="609600" y="2057400"/>
          <a:ext cx="10972800" cy="4343400"/>
        </p:xfrm>
        <a:graphic>
          <a:graphicData uri="http://schemas.openxmlformats.org/drawingml/2006/diagram">
            <dgm:relIds xmlns:dgm="http://schemas.openxmlformats.org/drawingml/2006/diagram" xmlns:r="http://schemas.openxmlformats.org/officeDocument/2006/relationships" r:dm="rId2" r:lo="rId3" r:qs="rId4" r:cs="rId5"/>
          </a:graphicData>
        </a:graphic>
      </p:graphicFrame>
    </p:spTree>
    <p:extLst>
      <p:ext uri="{BB962C8B-B14F-4D97-AF65-F5344CB8AC3E}">
        <p14:creationId xmlns:p14="http://schemas.microsoft.com/office/powerpoint/2010/main" val="4029908902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p14:dur="250">
        <p:fade/>
      </p:transition>
    </mc:Choice>
    <mc:Fallback xmlns="">
      <p:transition>
        <p:fade/>
      </p:transition>
    </mc:Fallback>
  </mc:AlternateContent>
</p:sld>
</file>

<file path=ppt/slides/slide3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5" name="Picture 4" descr="A group of people around a table&#10;&#10;Description automatically generated">
            <a:extLst>
              <a:ext uri="{FF2B5EF4-FFF2-40B4-BE49-F238E27FC236}">
                <a16:creationId xmlns:a16="http://schemas.microsoft.com/office/drawing/2014/main" id="{E18382FC-5DA4-698B-FFF7-C0E3AB4FC412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280395" y="586273"/>
            <a:ext cx="6271727" cy="6271727"/>
          </a:xfrm>
          <a:prstGeom prst="rect">
            <a:avLst/>
          </a:prstGeom>
        </p:spPr>
      </p:pic>
      <p:pic>
        <p:nvPicPr>
          <p:cNvPr id="6" name="Picture 5">
            <a:extLst>
              <a:ext uri="{FF2B5EF4-FFF2-40B4-BE49-F238E27FC236}">
                <a16:creationId xmlns:a16="http://schemas.microsoft.com/office/drawing/2014/main" id="{1247EFE9-38BD-98AF-239F-2B98EEA51DC8}"/>
              </a:ext>
            </a:extLst>
          </p:cNvPr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7604911" y="978838"/>
            <a:ext cx="3288662" cy="4900324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3869701267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p14:dur="250">
        <p:fade/>
      </p:transition>
    </mc:Choice>
    <mc:Fallback xmlns="">
      <p:transition>
        <p:fade/>
      </p:transition>
    </mc:Fallback>
  </mc:AlternateContent>
</p:sld>
</file>

<file path=ppt/slides/slide3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Rectangle 1">
            <a:extLst>
              <a:ext uri="{FF2B5EF4-FFF2-40B4-BE49-F238E27FC236}">
                <a16:creationId xmlns:a16="http://schemas.microsoft.com/office/drawing/2014/main" id="{7904982E-A7D7-4F45-F669-F551E836BEA2}"/>
              </a:ext>
            </a:extLst>
          </p:cNvPr>
          <p:cNvSpPr/>
          <p:nvPr/>
        </p:nvSpPr>
        <p:spPr>
          <a:xfrm>
            <a:off x="0" y="0"/>
            <a:ext cx="12192000" cy="1495425"/>
          </a:xfrm>
          <a:prstGeom prst="rect">
            <a:avLst/>
          </a:prstGeom>
          <a:solidFill>
            <a:srgbClr val="263860"/>
          </a:solidFill>
          <a:ln w="12700">
            <a:miter lim="400000"/>
          </a:ln>
        </p:spPr>
        <p:txBody>
          <a:bodyPr lIns="45718" tIns="45718" rIns="45718" bIns="45718" anchor="ctr"/>
          <a:lstStyle/>
          <a:p>
            <a:pPr marL="0" marR="0" lvl="0" indent="0" algn="ctr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 sz="1400">
                <a:solidFill>
                  <a:srgbClr val="FFFFFF"/>
                </a:solidFill>
                <a:latin typeface="+mj-lt"/>
                <a:ea typeface="+mj-ea"/>
                <a:cs typeface="+mj-cs"/>
                <a:sym typeface="Calibri"/>
              </a:defRPr>
            </a:pPr>
            <a:endParaRPr kumimoji="0" sz="1400" b="0" i="0" u="none" strike="noStrike" kern="1200" cap="none" spc="0" normalizeH="0" baseline="0" noProof="0">
              <a:ln>
                <a:noFill/>
              </a:ln>
              <a:solidFill>
                <a:srgbClr val="FFFFFF"/>
              </a:solidFill>
              <a:effectLst/>
              <a:uLnTx/>
              <a:uFillTx/>
              <a:latin typeface="Calibri Light" panose="020F0302020204030204"/>
              <a:ea typeface="+mn-ea"/>
              <a:cs typeface="+mn-cs"/>
              <a:sym typeface="Calibri"/>
            </a:endParaRPr>
          </a:p>
        </p:txBody>
      </p:sp>
      <p:pic>
        <p:nvPicPr>
          <p:cNvPr id="19458" name="Image" descr="Image">
            <a:extLst>
              <a:ext uri="{FF2B5EF4-FFF2-40B4-BE49-F238E27FC236}">
                <a16:creationId xmlns:a16="http://schemas.microsoft.com/office/drawing/2014/main" id="{5C190E02-924E-16E7-8686-62973641E70F}"/>
              </a:ext>
            </a:extLst>
          </p:cNvPr>
          <p:cNvPicPr>
            <a:picLocks noChangeAspect="1" noChangeArrowheads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1267352" y="1662113"/>
            <a:ext cx="9657295" cy="4587475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12700">
                <a:solidFill>
                  <a:srgbClr val="000000"/>
                </a:solidFill>
                <a:miter lim="400000"/>
                <a:headEnd/>
                <a:tailEnd/>
              </a14:hiddenLine>
            </a:ext>
          </a:extLst>
        </p:spPr>
      </p:pic>
      <p:pic>
        <p:nvPicPr>
          <p:cNvPr id="19459" name="Image" descr="Image">
            <a:extLst>
              <a:ext uri="{FF2B5EF4-FFF2-40B4-BE49-F238E27FC236}">
                <a16:creationId xmlns:a16="http://schemas.microsoft.com/office/drawing/2014/main" id="{4824CC28-3211-50AA-8B01-7132AFD4A519}"/>
              </a:ext>
            </a:extLst>
          </p:cNvPr>
          <p:cNvPicPr>
            <a:picLocks noChangeAspect="1" noChangeArrowheads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4259263" y="395288"/>
            <a:ext cx="3673475" cy="73025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12700">
                <a:solidFill>
                  <a:srgbClr val="000000"/>
                </a:solidFill>
                <a:miter lim="400000"/>
                <a:headEnd/>
                <a:tailEnd/>
              </a14:hiddenLine>
            </a:ext>
          </a:extLst>
        </p:spPr>
      </p:pic>
      <p:pic>
        <p:nvPicPr>
          <p:cNvPr id="19460" name="Image" descr="Image">
            <a:extLst>
              <a:ext uri="{FF2B5EF4-FFF2-40B4-BE49-F238E27FC236}">
                <a16:creationId xmlns:a16="http://schemas.microsoft.com/office/drawing/2014/main" id="{330B70A5-84E3-D905-EBEA-AD82929B3F2A}"/>
              </a:ext>
            </a:extLst>
          </p:cNvPr>
          <p:cNvPicPr>
            <a:picLocks noChangeAspect="1" noChangeArrowheads="1"/>
          </p:cNvPicPr>
          <p:nvPr/>
        </p:nvPicPr>
        <p:blipFill>
          <a:blip r:embed="rId4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7343775" y="-166688"/>
            <a:ext cx="5522913" cy="2009776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12700">
                <a:solidFill>
                  <a:srgbClr val="000000"/>
                </a:solidFill>
                <a:miter lim="400000"/>
                <a:headEnd/>
                <a:tailEnd/>
              </a14:hiddenLine>
            </a:ext>
          </a:extLst>
        </p:spPr>
      </p:pic>
      <p:sp>
        <p:nvSpPr>
          <p:cNvPr id="3" name="Rectangle 2">
            <a:extLst>
              <a:ext uri="{FF2B5EF4-FFF2-40B4-BE49-F238E27FC236}">
                <a16:creationId xmlns:a16="http://schemas.microsoft.com/office/drawing/2014/main" id="{6A9FEE68-E98C-0E75-9CBA-EE32D14B55A0}"/>
              </a:ext>
            </a:extLst>
          </p:cNvPr>
          <p:cNvSpPr/>
          <p:nvPr/>
        </p:nvSpPr>
        <p:spPr>
          <a:xfrm>
            <a:off x="8573984" y="6139543"/>
            <a:ext cx="2909455" cy="718457"/>
          </a:xfrm>
          <a:prstGeom prst="rect">
            <a:avLst/>
          </a:prstGeom>
          <a:solidFill>
            <a:schemeClr val="bg1"/>
          </a:solidFill>
          <a:ln>
            <a:noFill/>
          </a:ln>
        </p:spPr>
        <p:style>
          <a:lnRef idx="2">
            <a:schemeClr val="accent1">
              <a:shade val="15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</p:spTree>
  </p:cSld>
  <p:clrMapOvr>
    <a:masterClrMapping/>
  </p:clrMapOvr>
  <p:transition spd="slow">
    <p:push dir="u"/>
  </p:transition>
</p:sld>
</file>

<file path=ppt/slides/slide3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Rectangle 1">
            <a:extLst>
              <a:ext uri="{FF2B5EF4-FFF2-40B4-BE49-F238E27FC236}">
                <a16:creationId xmlns:a16="http://schemas.microsoft.com/office/drawing/2014/main" id="{0CAFFF81-8B4D-B931-8809-572753313D01}"/>
              </a:ext>
            </a:extLst>
          </p:cNvPr>
          <p:cNvSpPr/>
          <p:nvPr/>
        </p:nvSpPr>
        <p:spPr>
          <a:xfrm>
            <a:off x="8573984" y="6139543"/>
            <a:ext cx="2909455" cy="718457"/>
          </a:xfrm>
          <a:prstGeom prst="rect">
            <a:avLst/>
          </a:prstGeom>
          <a:solidFill>
            <a:schemeClr val="bg1"/>
          </a:solidFill>
          <a:ln>
            <a:noFill/>
          </a:ln>
        </p:spPr>
        <p:style>
          <a:lnRef idx="2">
            <a:schemeClr val="accent1">
              <a:shade val="15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pic>
        <p:nvPicPr>
          <p:cNvPr id="5" name="Picture 4">
            <a:extLst>
              <a:ext uri="{FF2B5EF4-FFF2-40B4-BE49-F238E27FC236}">
                <a16:creationId xmlns:a16="http://schemas.microsoft.com/office/drawing/2014/main" id="{72026F3A-06FD-8567-6BDF-395FD3AF01A9}"/>
              </a:ext>
            </a:extLst>
          </p:cNvPr>
          <p:cNvPicPr>
            <a:picLocks noChangeAspect="1"/>
          </p:cNvPicPr>
          <p:nvPr/>
        </p:nvPicPr>
        <p:blipFill>
          <a:blip r:embed="rId2">
            <a:lum contrast="12000"/>
          </a:blip>
          <a:stretch>
            <a:fillRect/>
          </a:stretch>
        </p:blipFill>
        <p:spPr>
          <a:xfrm>
            <a:off x="1952367" y="541656"/>
            <a:ext cx="8076343" cy="6316344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3933627123"/>
      </p:ext>
    </p:extLst>
  </p:cSld>
  <p:clrMapOvr>
    <a:masterClrMapping/>
  </p:clrMapOvr>
</p:sld>
</file>

<file path=ppt/slides/slide3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5A1CF84E-152C-07B0-6E54-0E1760DFE2E7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/>
              <a:t>Poll #6: Which of the six Widget areas is your best working genius?</a:t>
            </a:r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5504F686-CA26-24B1-B4B9-C8471989F0BA}"/>
              </a:ext>
            </a:extLst>
          </p:cNvPr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pPr marL="514350" indent="-514350">
              <a:buFont typeface="+mj-lt"/>
              <a:buAutoNum type="arabicPeriod"/>
            </a:pPr>
            <a:r>
              <a:rPr lang="en-US" sz="2800" dirty="0"/>
              <a:t>Wonder</a:t>
            </a:r>
          </a:p>
          <a:p>
            <a:pPr marL="514350" indent="-514350">
              <a:buFont typeface="+mj-lt"/>
              <a:buAutoNum type="arabicPeriod"/>
            </a:pPr>
            <a:r>
              <a:rPr lang="en-US" sz="2800" dirty="0"/>
              <a:t>Invention</a:t>
            </a:r>
          </a:p>
          <a:p>
            <a:pPr marL="514350" indent="-514350">
              <a:buFont typeface="+mj-lt"/>
              <a:buAutoNum type="arabicPeriod"/>
            </a:pPr>
            <a:r>
              <a:rPr lang="en-US" sz="2800" dirty="0"/>
              <a:t>Discernment</a:t>
            </a:r>
          </a:p>
          <a:p>
            <a:pPr marL="514350" indent="-514350">
              <a:buFont typeface="+mj-lt"/>
              <a:buAutoNum type="arabicPeriod"/>
            </a:pPr>
            <a:r>
              <a:rPr lang="en-US" sz="2800" dirty="0"/>
              <a:t>Galvanizing</a:t>
            </a:r>
          </a:p>
          <a:p>
            <a:pPr marL="514350" indent="-514350">
              <a:buFont typeface="+mj-lt"/>
              <a:buAutoNum type="arabicPeriod"/>
            </a:pPr>
            <a:r>
              <a:rPr lang="en-US" sz="2800" dirty="0"/>
              <a:t>Enrichment</a:t>
            </a:r>
          </a:p>
          <a:p>
            <a:pPr marL="514350" indent="-514350">
              <a:buFont typeface="+mj-lt"/>
              <a:buAutoNum type="arabicPeriod"/>
            </a:pPr>
            <a:r>
              <a:rPr lang="en-US" sz="2800" dirty="0"/>
              <a:t>Tenacity</a:t>
            </a:r>
          </a:p>
        </p:txBody>
      </p:sp>
      <p:sp>
        <p:nvSpPr>
          <p:cNvPr id="5" name="Slide Number Placeholder 4">
            <a:extLst>
              <a:ext uri="{FF2B5EF4-FFF2-40B4-BE49-F238E27FC236}">
                <a16:creationId xmlns:a16="http://schemas.microsoft.com/office/drawing/2014/main" id="{0CA247AE-BA4A-49CF-FE8C-E5E8A33F144D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2066355A-084C-D24E-9AD2-7E4FC41EA627}" type="slidenum">
              <a:rPr lang="en-US" smtClean="0"/>
              <a:t>39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3956780309"/>
      </p:ext>
    </p:extLst>
  </p:cSld>
  <p:clrMapOvr>
    <a:masterClrMapping/>
  </p:clrMapOvr>
</p:sld>
</file>

<file path=ppt/slides/slide4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>
          <a:extLst>
            <a:ext uri="{FF2B5EF4-FFF2-40B4-BE49-F238E27FC236}">
              <a16:creationId xmlns:a16="http://schemas.microsoft.com/office/drawing/2014/main" id="{FBE8A8B5-A49D-E816-4AF2-9888B6F2BCB4}"/>
            </a:ext>
          </a:extLst>
        </p:cNvPr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466221C6-645E-8968-C03F-8BE3C5AA048B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/>
              <a:t>Poll #7: Which of the six widget areas is your greatest </a:t>
            </a:r>
            <a:r>
              <a:rPr lang="en-US"/>
              <a:t>working  frustration?</a:t>
            </a:r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11C4398F-8BAF-F5D8-99C4-CF8FE81146C4}"/>
              </a:ext>
            </a:extLst>
          </p:cNvPr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pPr marL="514350" indent="-514350">
              <a:buFont typeface="+mj-lt"/>
              <a:buAutoNum type="arabicPeriod"/>
            </a:pPr>
            <a:r>
              <a:rPr lang="en-US" sz="2800" dirty="0"/>
              <a:t>Wonder</a:t>
            </a:r>
          </a:p>
          <a:p>
            <a:pPr marL="514350" indent="-514350">
              <a:buFont typeface="+mj-lt"/>
              <a:buAutoNum type="arabicPeriod"/>
            </a:pPr>
            <a:r>
              <a:rPr lang="en-US" sz="2800" dirty="0"/>
              <a:t>Invention</a:t>
            </a:r>
          </a:p>
          <a:p>
            <a:pPr marL="514350" indent="-514350">
              <a:buFont typeface="+mj-lt"/>
              <a:buAutoNum type="arabicPeriod"/>
            </a:pPr>
            <a:r>
              <a:rPr lang="en-US" sz="2800" dirty="0"/>
              <a:t>Discernment</a:t>
            </a:r>
          </a:p>
          <a:p>
            <a:pPr marL="514350" indent="-514350">
              <a:buFont typeface="+mj-lt"/>
              <a:buAutoNum type="arabicPeriod"/>
            </a:pPr>
            <a:r>
              <a:rPr lang="en-US" sz="2800" dirty="0"/>
              <a:t>Galvanizing</a:t>
            </a:r>
          </a:p>
          <a:p>
            <a:pPr marL="514350" indent="-514350">
              <a:buFont typeface="+mj-lt"/>
              <a:buAutoNum type="arabicPeriod"/>
            </a:pPr>
            <a:r>
              <a:rPr lang="en-US" sz="2800" dirty="0"/>
              <a:t>Enrichment</a:t>
            </a:r>
          </a:p>
          <a:p>
            <a:pPr marL="514350" indent="-514350">
              <a:buFont typeface="+mj-lt"/>
              <a:buAutoNum type="arabicPeriod"/>
            </a:pPr>
            <a:r>
              <a:rPr lang="en-US" sz="2800" dirty="0"/>
              <a:t>Tenacity</a:t>
            </a:r>
          </a:p>
        </p:txBody>
      </p:sp>
      <p:sp>
        <p:nvSpPr>
          <p:cNvPr id="5" name="Slide Number Placeholder 4">
            <a:extLst>
              <a:ext uri="{FF2B5EF4-FFF2-40B4-BE49-F238E27FC236}">
                <a16:creationId xmlns:a16="http://schemas.microsoft.com/office/drawing/2014/main" id="{FF108DBC-46EF-2DB8-F96A-E61D0EAC759F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2066355A-084C-D24E-9AD2-7E4FC41EA627}" type="slidenum">
              <a:rPr lang="en-US" smtClean="0"/>
              <a:t>40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765636697"/>
      </p:ext>
    </p:extLst>
  </p:cSld>
  <p:clrMapOvr>
    <a:masterClrMapping/>
  </p:clrMapOvr>
</p:sld>
</file>

<file path=ppt/slides/slide4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D45025EB-6AB2-F057-67A6-CAC13EE801C8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107092" y="868362"/>
            <a:ext cx="2067725" cy="5121275"/>
          </a:xfrm>
        </p:spPr>
        <p:txBody>
          <a:bodyPr/>
          <a:lstStyle/>
          <a:p>
            <a:r>
              <a:rPr lang="en-US" sz="2800" b="1" dirty="0"/>
              <a:t>Team Map</a:t>
            </a:r>
          </a:p>
        </p:txBody>
      </p:sp>
      <p:pic>
        <p:nvPicPr>
          <p:cNvPr id="5" name="Picture 4">
            <a:extLst>
              <a:ext uri="{FF2B5EF4-FFF2-40B4-BE49-F238E27FC236}">
                <a16:creationId xmlns:a16="http://schemas.microsoft.com/office/drawing/2014/main" id="{F0A002F5-7ED9-5BF6-E520-754660655A77}"/>
              </a:ext>
            </a:extLst>
          </p:cNvPr>
          <p:cNvPicPr>
            <a:picLocks noChangeAspect="1"/>
          </p:cNvPicPr>
          <p:nvPr/>
        </p:nvPicPr>
        <p:blipFill>
          <a:blip r:embed="rId2"/>
          <a:srcRect l="1180" t="8649" r="1053"/>
          <a:stretch/>
        </p:blipFill>
        <p:spPr>
          <a:xfrm>
            <a:off x="2138546" y="593124"/>
            <a:ext cx="9946362" cy="6264876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605305307"/>
      </p:ext>
    </p:extLst>
  </p:cSld>
  <p:clrMapOvr>
    <a:masterClrMapping/>
  </p:clrMapOvr>
</p:sld>
</file>

<file path=ppt/slides/slide4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CE365D85-8234-2D79-61FA-637EE412B8A5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609600" y="629023"/>
            <a:ext cx="10972800" cy="914401"/>
          </a:xfrm>
        </p:spPr>
        <p:txBody>
          <a:bodyPr/>
          <a:lstStyle/>
          <a:p>
            <a:r>
              <a:rPr lang="en-US" sz="3200" b="1"/>
              <a:t>Tools to help the team</a:t>
            </a:r>
          </a:p>
        </p:txBody>
      </p:sp>
      <p:sp>
        <p:nvSpPr>
          <p:cNvPr id="4" name="Footer Placeholder 3">
            <a:extLst>
              <a:ext uri="{FF2B5EF4-FFF2-40B4-BE49-F238E27FC236}">
                <a16:creationId xmlns:a16="http://schemas.microsoft.com/office/drawing/2014/main" id="{322E64B8-B4A4-AFD3-0C2E-98C5C7594023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r>
              <a:rPr lang="en-US" sz="1400"/>
              <a:t>Effectively Managing Teams</a:t>
            </a:r>
          </a:p>
        </p:txBody>
      </p:sp>
      <p:sp>
        <p:nvSpPr>
          <p:cNvPr id="5" name="Slide Number Placeholder 4">
            <a:extLst>
              <a:ext uri="{FF2B5EF4-FFF2-40B4-BE49-F238E27FC236}">
                <a16:creationId xmlns:a16="http://schemas.microsoft.com/office/drawing/2014/main" id="{4D254BAA-A398-D749-2B46-006BB4D8B77A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4B8EE153-BF0C-9B4F-8512-164F9C8D6C2E}" type="slidenum">
              <a:rPr lang="en-US" smtClean="0"/>
              <a:pPr/>
              <a:t>42</a:t>
            </a:fld>
            <a:endParaRPr lang="en-US"/>
          </a:p>
        </p:txBody>
      </p:sp>
      <p:sp>
        <p:nvSpPr>
          <p:cNvPr id="6" name="Text Placeholder 5">
            <a:extLst>
              <a:ext uri="{FF2B5EF4-FFF2-40B4-BE49-F238E27FC236}">
                <a16:creationId xmlns:a16="http://schemas.microsoft.com/office/drawing/2014/main" id="{F909E027-D624-5B61-5A6B-0F1C4A0BD639}"/>
              </a:ext>
            </a:extLst>
          </p:cNvPr>
          <p:cNvSpPr>
            <a:spLocks noGrp="1"/>
          </p:cNvSpPr>
          <p:nvPr>
            <p:ph type="body" sz="quarter" idx="13"/>
          </p:nvPr>
        </p:nvSpPr>
        <p:spPr/>
        <p:txBody>
          <a:bodyPr/>
          <a:lstStyle/>
          <a:p>
            <a:r>
              <a:rPr lang="en-US"/>
              <a:t>College of medicine faculty development</a:t>
            </a:r>
          </a:p>
        </p:txBody>
      </p:sp>
      <p:pic>
        <p:nvPicPr>
          <p:cNvPr id="3" name="Picture 2">
            <a:extLst>
              <a:ext uri="{FF2B5EF4-FFF2-40B4-BE49-F238E27FC236}">
                <a16:creationId xmlns:a16="http://schemas.microsoft.com/office/drawing/2014/main" id="{BC297EC7-08CE-40A2-D907-6A6D119DA9E7}"/>
              </a:ext>
            </a:extLst>
          </p:cNvPr>
          <p:cNvPicPr>
            <a:picLocks noChangeAspect="1"/>
          </p:cNvPicPr>
          <p:nvPr/>
        </p:nvPicPr>
        <p:blipFill rotWithShape="1">
          <a:blip r:embed="rId2"/>
          <a:srcRect l="22774" t="7865" r="20111" b="8033"/>
          <a:stretch/>
        </p:blipFill>
        <p:spPr>
          <a:xfrm>
            <a:off x="9678045" y="1342652"/>
            <a:ext cx="1981201" cy="2590800"/>
          </a:xfrm>
          <a:prstGeom prst="rect">
            <a:avLst/>
          </a:prstGeom>
        </p:spPr>
      </p:pic>
      <p:pic>
        <p:nvPicPr>
          <p:cNvPr id="7" name="Picture 6">
            <a:extLst>
              <a:ext uri="{FF2B5EF4-FFF2-40B4-BE49-F238E27FC236}">
                <a16:creationId xmlns:a16="http://schemas.microsoft.com/office/drawing/2014/main" id="{17B809B5-6B42-0C5C-BA2A-6F5785A8225B}"/>
              </a:ext>
            </a:extLst>
          </p:cNvPr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6905826" y="3933452"/>
            <a:ext cx="5286174" cy="2914388"/>
          </a:xfrm>
          <a:prstGeom prst="rect">
            <a:avLst/>
          </a:prstGeom>
        </p:spPr>
      </p:pic>
      <p:pic>
        <p:nvPicPr>
          <p:cNvPr id="9" name="Picture 8">
            <a:extLst>
              <a:ext uri="{FF2B5EF4-FFF2-40B4-BE49-F238E27FC236}">
                <a16:creationId xmlns:a16="http://schemas.microsoft.com/office/drawing/2014/main" id="{5DD9CC74-17ED-E929-79E2-39447F63A9AD}"/>
              </a:ext>
            </a:extLst>
          </p:cNvPr>
          <p:cNvPicPr>
            <a:picLocks noChangeAspect="1"/>
          </p:cNvPicPr>
          <p:nvPr/>
        </p:nvPicPr>
        <p:blipFill rotWithShape="1">
          <a:blip r:embed="rId4">
            <a:clrChange>
              <a:clrFrom>
                <a:srgbClr val="FFF8F3"/>
              </a:clrFrom>
              <a:clrTo>
                <a:srgbClr val="FFF8F3">
                  <a:alpha val="0"/>
                </a:srgbClr>
              </a:clrTo>
            </a:clrChange>
          </a:blip>
          <a:srcRect t="4600" b="11076"/>
          <a:stretch/>
        </p:blipFill>
        <p:spPr>
          <a:xfrm>
            <a:off x="3471941" y="1357126"/>
            <a:ext cx="3433885" cy="2895600"/>
          </a:xfrm>
          <a:prstGeom prst="rect">
            <a:avLst/>
          </a:prstGeom>
        </p:spPr>
      </p:pic>
      <p:pic>
        <p:nvPicPr>
          <p:cNvPr id="8" name="Picture 7">
            <a:extLst>
              <a:ext uri="{FF2B5EF4-FFF2-40B4-BE49-F238E27FC236}">
                <a16:creationId xmlns:a16="http://schemas.microsoft.com/office/drawing/2014/main" id="{620A8515-904C-E4D7-76C7-34D34681D5E0}"/>
              </a:ext>
            </a:extLst>
          </p:cNvPr>
          <p:cNvPicPr>
            <a:picLocks noChangeAspect="1"/>
          </p:cNvPicPr>
          <p:nvPr/>
        </p:nvPicPr>
        <p:blipFill>
          <a:blip r:embed="rId5"/>
          <a:stretch>
            <a:fillRect/>
          </a:stretch>
        </p:blipFill>
        <p:spPr>
          <a:xfrm>
            <a:off x="4438649" y="4348349"/>
            <a:ext cx="1516480" cy="2305050"/>
          </a:xfrm>
          <a:prstGeom prst="rect">
            <a:avLst/>
          </a:prstGeom>
        </p:spPr>
      </p:pic>
      <p:pic>
        <p:nvPicPr>
          <p:cNvPr id="10" name="Picture 9">
            <a:extLst>
              <a:ext uri="{FF2B5EF4-FFF2-40B4-BE49-F238E27FC236}">
                <a16:creationId xmlns:a16="http://schemas.microsoft.com/office/drawing/2014/main" id="{A88B1EA8-1C12-503B-2970-203926B2CC08}"/>
              </a:ext>
            </a:extLst>
          </p:cNvPr>
          <p:cNvPicPr>
            <a:picLocks noChangeAspect="1"/>
          </p:cNvPicPr>
          <p:nvPr/>
        </p:nvPicPr>
        <p:blipFill>
          <a:blip r:embed="rId6"/>
          <a:stretch>
            <a:fillRect/>
          </a:stretch>
        </p:blipFill>
        <p:spPr>
          <a:xfrm>
            <a:off x="1271180" y="1690734"/>
            <a:ext cx="1349844" cy="2028453"/>
          </a:xfrm>
          <a:prstGeom prst="rect">
            <a:avLst/>
          </a:prstGeom>
        </p:spPr>
      </p:pic>
      <p:pic>
        <p:nvPicPr>
          <p:cNvPr id="12" name="Picture 11">
            <a:extLst>
              <a:ext uri="{FF2B5EF4-FFF2-40B4-BE49-F238E27FC236}">
                <a16:creationId xmlns:a16="http://schemas.microsoft.com/office/drawing/2014/main" id="{E394AA25-9F6F-BB05-F962-475CF6E94900}"/>
              </a:ext>
            </a:extLst>
          </p:cNvPr>
          <p:cNvPicPr>
            <a:picLocks noChangeAspect="1"/>
          </p:cNvPicPr>
          <p:nvPr/>
        </p:nvPicPr>
        <p:blipFill>
          <a:blip r:embed="rId7"/>
          <a:stretch>
            <a:fillRect/>
          </a:stretch>
        </p:blipFill>
        <p:spPr>
          <a:xfrm>
            <a:off x="34705" y="3581400"/>
            <a:ext cx="3822794" cy="3480250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1628837688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p14:dur="250">
        <p:fade/>
      </p:transition>
    </mc:Choice>
    <mc:Fallback xmlns="">
      <p:transition>
        <p:fade/>
      </p:transition>
    </mc:Fallback>
  </mc:AlternateContent>
</p:sld>
</file>

<file path=ppt/slides/slide4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>
          <a:extLst>
            <a:ext uri="{FF2B5EF4-FFF2-40B4-BE49-F238E27FC236}">
              <a16:creationId xmlns:a16="http://schemas.microsoft.com/office/drawing/2014/main" id="{CF9AC77F-BD9F-AA25-BA4A-3418ECAC2E6A}"/>
            </a:ext>
          </a:extLst>
        </p:cNvPr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Title 2">
            <a:extLst>
              <a:ext uri="{FF2B5EF4-FFF2-40B4-BE49-F238E27FC236}">
                <a16:creationId xmlns:a16="http://schemas.microsoft.com/office/drawing/2014/main" id="{A62319E3-BDCE-E951-91B1-F088C7D5EE35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 lIns="91440" tIns="45720" rIns="91440" bIns="45720" anchor="b">
            <a:normAutofit/>
          </a:bodyPr>
          <a:lstStyle/>
          <a:p>
            <a:r>
              <a:rPr lang="en-US"/>
              <a:t>Teams in the Larger Organizational Context</a:t>
            </a:r>
          </a:p>
        </p:txBody>
      </p:sp>
      <p:pic>
        <p:nvPicPr>
          <p:cNvPr id="2" name="Picture 2" descr="What is a Team? Types of Teams &amp; Processes | ASQ">
            <a:extLst>
              <a:ext uri="{FF2B5EF4-FFF2-40B4-BE49-F238E27FC236}">
                <a16:creationId xmlns:a16="http://schemas.microsoft.com/office/drawing/2014/main" id="{196926BA-3336-6EC3-1969-9503C1F51479}"/>
              </a:ext>
            </a:extLst>
          </p:cNvPr>
          <p:cNvPicPr>
            <a:picLocks noChangeAspect="1" noChangeArrowheads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6946900" y="1879848"/>
            <a:ext cx="4622800" cy="3784351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pic>
        <p:nvPicPr>
          <p:cNvPr id="4" name="Picture 4" descr="Organizational Structure Should My Team ...">
            <a:extLst>
              <a:ext uri="{FF2B5EF4-FFF2-40B4-BE49-F238E27FC236}">
                <a16:creationId xmlns:a16="http://schemas.microsoft.com/office/drawing/2014/main" id="{F7878E13-9874-B1B6-AB5C-475B70C00B63}"/>
              </a:ext>
            </a:extLst>
          </p:cNvPr>
          <p:cNvPicPr>
            <a:picLocks noChangeAspect="1" noChangeArrowheads="1"/>
          </p:cNvPicPr>
          <p:nvPr/>
        </p:nvPicPr>
        <p:blipFill>
          <a:blip r:embed="rId4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838200" y="1795895"/>
            <a:ext cx="5391428" cy="3587750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</p:spTree>
    <p:extLst>
      <p:ext uri="{BB962C8B-B14F-4D97-AF65-F5344CB8AC3E}">
        <p14:creationId xmlns:p14="http://schemas.microsoft.com/office/powerpoint/2010/main" val="3804949455"/>
      </p:ext>
    </p:extLst>
  </p:cSld>
  <p:clrMapOvr>
    <a:masterClrMapping/>
  </p:clrMapOvr>
</p:sld>
</file>

<file path=ppt/slides/slide4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>
          <a:extLst>
            <a:ext uri="{FF2B5EF4-FFF2-40B4-BE49-F238E27FC236}">
              <a16:creationId xmlns:a16="http://schemas.microsoft.com/office/drawing/2014/main" id="{CF9AC77F-BD9F-AA25-BA4A-3418ECAC2E6A}"/>
            </a:ext>
          </a:extLst>
        </p:cNvPr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Title 2">
            <a:extLst>
              <a:ext uri="{FF2B5EF4-FFF2-40B4-BE49-F238E27FC236}">
                <a16:creationId xmlns:a16="http://schemas.microsoft.com/office/drawing/2014/main" id="{A62319E3-BDCE-E951-91B1-F088C7D5EE35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 lIns="91440" tIns="45720" rIns="91440" bIns="45720" anchor="b"/>
          <a:lstStyle/>
          <a:p>
            <a:r>
              <a:rPr lang="en-US"/>
              <a:t>Teams as Microsystems</a:t>
            </a:r>
          </a:p>
        </p:txBody>
      </p:sp>
      <p:grpSp>
        <p:nvGrpSpPr>
          <p:cNvPr id="4" name="Group 3">
            <a:extLst>
              <a:ext uri="{FF2B5EF4-FFF2-40B4-BE49-F238E27FC236}">
                <a16:creationId xmlns:a16="http://schemas.microsoft.com/office/drawing/2014/main" id="{A34052EE-E1D4-C7EA-0717-2E95C299451F}"/>
              </a:ext>
            </a:extLst>
          </p:cNvPr>
          <p:cNvGrpSpPr/>
          <p:nvPr/>
        </p:nvGrpSpPr>
        <p:grpSpPr>
          <a:xfrm>
            <a:off x="3312368" y="2150219"/>
            <a:ext cx="4903699" cy="1423237"/>
            <a:chOff x="2876223" y="2451024"/>
            <a:chExt cx="3677774" cy="1067428"/>
          </a:xfrm>
        </p:grpSpPr>
        <p:sp>
          <p:nvSpPr>
            <p:cNvPr id="5" name="Rounded Rectangle 4">
              <a:extLst>
                <a:ext uri="{FF2B5EF4-FFF2-40B4-BE49-F238E27FC236}">
                  <a16:creationId xmlns:a16="http://schemas.microsoft.com/office/drawing/2014/main" id="{9A394BF7-3AE7-18B2-5487-6DF22105E1C4}"/>
                </a:ext>
              </a:extLst>
            </p:cNvPr>
            <p:cNvSpPr/>
            <p:nvPr/>
          </p:nvSpPr>
          <p:spPr>
            <a:xfrm>
              <a:off x="2876224" y="2451024"/>
              <a:ext cx="3677773" cy="1067428"/>
            </a:xfrm>
            <a:prstGeom prst="roundRect">
              <a:avLst/>
            </a:prstGeom>
          </p:spPr>
          <p:style>
            <a:lnRef idx="1">
              <a:schemeClr val="accent1"/>
            </a:lnRef>
            <a:fillRef idx="2">
              <a:schemeClr val="accent1"/>
            </a:fillRef>
            <a:effectRef idx="1">
              <a:schemeClr val="accent1"/>
            </a:effectRef>
            <a:fontRef idx="minor">
              <a:schemeClr val="dk1"/>
            </a:fontRef>
          </p:style>
          <p:txBody>
            <a:bodyPr rtlCol="0" anchor="ctr"/>
            <a:lstStyle/>
            <a:p>
              <a:pPr marL="0" marR="0" lvl="0" indent="0" algn="ctr" defTabSz="914400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r>
                <a:rPr kumimoji="0" lang="en-US" sz="3200" b="0" i="0" u="none" strike="noStrike" kern="1200" cap="none" spc="0" normalizeH="0" baseline="0" noProof="0">
                  <a:ln>
                    <a:noFill/>
                  </a:ln>
                  <a:solidFill>
                    <a:prstClr val="black"/>
                  </a:solidFill>
                  <a:effectLst/>
                  <a:uLnTx/>
                  <a:uFillTx/>
                  <a:latin typeface="Calibri" panose="020F0502020204030204"/>
                  <a:ea typeface="+mn-ea"/>
                  <a:cs typeface="+mn-cs"/>
                </a:rPr>
                <a:t>Throughput</a:t>
              </a:r>
            </a:p>
            <a:p>
              <a:pPr marL="0" marR="0" lvl="0" indent="0" algn="ctr" defTabSz="914400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endParaRPr kumimoji="0" lang="en-US" sz="3200" b="0" i="0" u="none" strike="noStrike" kern="1200" cap="none" spc="0" normalizeH="0" baseline="0" noProof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 panose="020F0502020204030204"/>
                <a:ea typeface="+mn-ea"/>
                <a:cs typeface="+mn-cs"/>
              </a:endParaRPr>
            </a:p>
          </p:txBody>
        </p:sp>
        <p:sp>
          <p:nvSpPr>
            <p:cNvPr id="6" name="TextBox 5">
              <a:extLst>
                <a:ext uri="{FF2B5EF4-FFF2-40B4-BE49-F238E27FC236}">
                  <a16:creationId xmlns:a16="http://schemas.microsoft.com/office/drawing/2014/main" id="{8A24216A-6D8B-410A-206E-0F37E0C523BA}"/>
                </a:ext>
              </a:extLst>
            </p:cNvPr>
            <p:cNvSpPr txBox="1"/>
            <p:nvPr/>
          </p:nvSpPr>
          <p:spPr>
            <a:xfrm>
              <a:off x="2876223" y="2553205"/>
              <a:ext cx="806952" cy="438581"/>
            </a:xfrm>
            <a:prstGeom prst="rect">
              <a:avLst/>
            </a:prstGeom>
            <a:noFill/>
          </p:spPr>
          <p:txBody>
            <a:bodyPr wrap="none" rtlCol="0">
              <a:spAutoFit/>
            </a:bodyPr>
            <a:lstStyle/>
            <a:p>
              <a:pPr marL="0" marR="0" lvl="0" indent="0" algn="l" defTabSz="914400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r>
                <a:rPr kumimoji="0" lang="en-US" sz="3200" b="0" i="0" u="none" strike="noStrike" kern="1200" cap="none" spc="0" normalizeH="0" baseline="0" noProof="0">
                  <a:ln>
                    <a:noFill/>
                  </a:ln>
                  <a:solidFill>
                    <a:prstClr val="black"/>
                  </a:solidFill>
                  <a:effectLst/>
                  <a:uLnTx/>
                  <a:uFillTx/>
                  <a:latin typeface="Calibri" panose="020F0502020204030204"/>
                  <a:ea typeface="+mn-ea"/>
                  <a:cs typeface="+mn-cs"/>
                </a:rPr>
                <a:t>Input</a:t>
              </a:r>
            </a:p>
          </p:txBody>
        </p:sp>
        <p:sp>
          <p:nvSpPr>
            <p:cNvPr id="7" name="TextBox 6">
              <a:extLst>
                <a:ext uri="{FF2B5EF4-FFF2-40B4-BE49-F238E27FC236}">
                  <a16:creationId xmlns:a16="http://schemas.microsoft.com/office/drawing/2014/main" id="{F53276D5-5E53-47BD-1BFD-C5E8CB494C24}"/>
                </a:ext>
              </a:extLst>
            </p:cNvPr>
            <p:cNvSpPr txBox="1"/>
            <p:nvPr/>
          </p:nvSpPr>
          <p:spPr>
            <a:xfrm>
              <a:off x="5517415" y="2553205"/>
              <a:ext cx="1036582" cy="438581"/>
            </a:xfrm>
            <a:prstGeom prst="rect">
              <a:avLst/>
            </a:prstGeom>
            <a:noFill/>
          </p:spPr>
          <p:txBody>
            <a:bodyPr wrap="none" rtlCol="0">
              <a:spAutoFit/>
            </a:bodyPr>
            <a:lstStyle/>
            <a:p>
              <a:pPr marL="0" marR="0" lvl="0" indent="0" algn="l" defTabSz="914400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r>
                <a:rPr kumimoji="0" lang="en-US" sz="3200" b="0" i="0" u="none" strike="noStrike" kern="1200" cap="none" spc="0" normalizeH="0" baseline="0" noProof="0">
                  <a:ln>
                    <a:noFill/>
                  </a:ln>
                  <a:solidFill>
                    <a:prstClr val="black"/>
                  </a:solidFill>
                  <a:effectLst/>
                  <a:uLnTx/>
                  <a:uFillTx/>
                  <a:latin typeface="Calibri" panose="020F0502020204030204"/>
                  <a:ea typeface="+mn-ea"/>
                  <a:cs typeface="+mn-cs"/>
                </a:rPr>
                <a:t>Output</a:t>
              </a:r>
            </a:p>
          </p:txBody>
        </p:sp>
        <p:sp>
          <p:nvSpPr>
            <p:cNvPr id="8" name="Right Arrow 7">
              <a:extLst>
                <a:ext uri="{FF2B5EF4-FFF2-40B4-BE49-F238E27FC236}">
                  <a16:creationId xmlns:a16="http://schemas.microsoft.com/office/drawing/2014/main" id="{01B5734C-0E28-659B-10CF-56C5CEAB047B}"/>
                </a:ext>
              </a:extLst>
            </p:cNvPr>
            <p:cNvSpPr/>
            <p:nvPr/>
          </p:nvSpPr>
          <p:spPr>
            <a:xfrm>
              <a:off x="3028621" y="3024810"/>
              <a:ext cx="616227" cy="271670"/>
            </a:xfrm>
            <a:prstGeom prst="rightArrow">
              <a:avLst/>
            </a:prstGeom>
          </p:spPr>
          <p:style>
            <a:lnRef idx="1">
              <a:schemeClr val="dk1"/>
            </a:lnRef>
            <a:fillRef idx="3">
              <a:schemeClr val="dk1"/>
            </a:fillRef>
            <a:effectRef idx="2">
              <a:schemeClr val="dk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marL="0" marR="0" lvl="0" indent="0" algn="ctr" defTabSz="914400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endParaRPr kumimoji="0" lang="en-US" sz="2400" b="0" i="0" u="none" strike="noStrike" kern="1200" cap="none" spc="0" normalizeH="0" baseline="0" noProof="0">
                <a:ln>
                  <a:noFill/>
                </a:ln>
                <a:solidFill>
                  <a:prstClr val="white"/>
                </a:solidFill>
                <a:effectLst/>
                <a:uLnTx/>
                <a:uFillTx/>
                <a:latin typeface="Calibri" panose="020F0502020204030204"/>
                <a:ea typeface="+mn-ea"/>
                <a:cs typeface="+mn-cs"/>
              </a:endParaRPr>
            </a:p>
          </p:txBody>
        </p:sp>
        <p:sp>
          <p:nvSpPr>
            <p:cNvPr id="9" name="Right Arrow 8">
              <a:extLst>
                <a:ext uri="{FF2B5EF4-FFF2-40B4-BE49-F238E27FC236}">
                  <a16:creationId xmlns:a16="http://schemas.microsoft.com/office/drawing/2014/main" id="{304F41C9-AC21-70DA-6D7A-56FB7DC496CD}"/>
                </a:ext>
              </a:extLst>
            </p:cNvPr>
            <p:cNvSpPr/>
            <p:nvPr/>
          </p:nvSpPr>
          <p:spPr>
            <a:xfrm>
              <a:off x="4316894" y="3024810"/>
              <a:ext cx="616227" cy="271670"/>
            </a:xfrm>
            <a:prstGeom prst="rightArrow">
              <a:avLst/>
            </a:prstGeom>
          </p:spPr>
          <p:style>
            <a:lnRef idx="1">
              <a:schemeClr val="dk1"/>
            </a:lnRef>
            <a:fillRef idx="3">
              <a:schemeClr val="dk1"/>
            </a:fillRef>
            <a:effectRef idx="2">
              <a:schemeClr val="dk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marL="0" marR="0" lvl="0" indent="0" algn="ctr" defTabSz="914400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endParaRPr kumimoji="0" lang="en-US" sz="2400" b="0" i="0" u="none" strike="noStrike" kern="1200" cap="none" spc="0" normalizeH="0" baseline="0" noProof="0">
                <a:ln>
                  <a:noFill/>
                </a:ln>
                <a:solidFill>
                  <a:prstClr val="white"/>
                </a:solidFill>
                <a:effectLst/>
                <a:uLnTx/>
                <a:uFillTx/>
                <a:latin typeface="Calibri" panose="020F0502020204030204"/>
                <a:ea typeface="+mn-ea"/>
                <a:cs typeface="+mn-cs"/>
              </a:endParaRPr>
            </a:p>
          </p:txBody>
        </p:sp>
        <p:sp>
          <p:nvSpPr>
            <p:cNvPr id="10" name="Right Arrow 9">
              <a:extLst>
                <a:ext uri="{FF2B5EF4-FFF2-40B4-BE49-F238E27FC236}">
                  <a16:creationId xmlns:a16="http://schemas.microsoft.com/office/drawing/2014/main" id="{EEB66C29-A225-AE2A-E86F-E7C27CF1FCE3}"/>
                </a:ext>
              </a:extLst>
            </p:cNvPr>
            <p:cNvSpPr/>
            <p:nvPr/>
          </p:nvSpPr>
          <p:spPr>
            <a:xfrm>
              <a:off x="5728834" y="3014870"/>
              <a:ext cx="616227" cy="271670"/>
            </a:xfrm>
            <a:prstGeom prst="rightArrow">
              <a:avLst/>
            </a:prstGeom>
          </p:spPr>
          <p:style>
            <a:lnRef idx="1">
              <a:schemeClr val="dk1"/>
            </a:lnRef>
            <a:fillRef idx="3">
              <a:schemeClr val="dk1"/>
            </a:fillRef>
            <a:effectRef idx="2">
              <a:schemeClr val="dk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marL="0" marR="0" lvl="0" indent="0" algn="ctr" defTabSz="914400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endParaRPr kumimoji="0" lang="en-US" sz="2400" b="0" i="0" u="none" strike="noStrike" kern="1200" cap="none" spc="0" normalizeH="0" baseline="0" noProof="0">
                <a:ln>
                  <a:noFill/>
                </a:ln>
                <a:solidFill>
                  <a:prstClr val="white"/>
                </a:solidFill>
                <a:effectLst/>
                <a:uLnTx/>
                <a:uFillTx/>
                <a:latin typeface="Calibri" panose="020F0502020204030204"/>
                <a:ea typeface="+mn-ea"/>
                <a:cs typeface="+mn-cs"/>
              </a:endParaRPr>
            </a:p>
          </p:txBody>
        </p:sp>
      </p:grpSp>
      <p:sp>
        <p:nvSpPr>
          <p:cNvPr id="11" name="Rectangle: Rounded Corners 10">
            <a:extLst>
              <a:ext uri="{FF2B5EF4-FFF2-40B4-BE49-F238E27FC236}">
                <a16:creationId xmlns:a16="http://schemas.microsoft.com/office/drawing/2014/main" id="{540B8631-E073-1D39-DEAE-9E3B8B574237}"/>
              </a:ext>
            </a:extLst>
          </p:cNvPr>
          <p:cNvSpPr/>
          <p:nvPr/>
        </p:nvSpPr>
        <p:spPr>
          <a:xfrm>
            <a:off x="838200" y="2324481"/>
            <a:ext cx="1700778" cy="1547037"/>
          </a:xfrm>
          <a:prstGeom prst="roundRect">
            <a:avLst/>
          </a:prstGeom>
        </p:spPr>
        <p:style>
          <a:lnRef idx="2">
            <a:schemeClr val="accent1"/>
          </a:lnRef>
          <a:fillRef idx="1">
            <a:schemeClr val="lt1"/>
          </a:fillRef>
          <a:effectRef idx="0">
            <a:schemeClr val="accent1"/>
          </a:effectRef>
          <a:fontRef idx="minor">
            <a:schemeClr val="dk1"/>
          </a:fontRef>
        </p:style>
        <p:txBody>
          <a:bodyPr rtlCol="0" anchor="ctr"/>
          <a:lstStyle/>
          <a:p>
            <a:pPr marL="0" marR="0" lvl="0" indent="0" algn="ctr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en-US" sz="1800" b="0" i="0" u="none" strike="noStrike" kern="1200" cap="none" spc="0" normalizeH="0" baseline="0" noProof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 panose="020F0502020204030204"/>
                <a:ea typeface="+mn-ea"/>
                <a:cs typeface="+mn-cs"/>
              </a:rPr>
              <a:t>Information</a:t>
            </a:r>
          </a:p>
          <a:p>
            <a:pPr marL="0" marR="0" lvl="0" indent="0" algn="ctr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en-US" sz="1800" b="0" i="0" u="none" strike="noStrike" kern="1200" cap="none" spc="0" normalizeH="0" baseline="0" noProof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 panose="020F0502020204030204"/>
                <a:ea typeface="+mn-ea"/>
                <a:cs typeface="+mn-cs"/>
              </a:rPr>
              <a:t>Resources</a:t>
            </a:r>
          </a:p>
          <a:p>
            <a:pPr marL="0" marR="0" lvl="0" indent="0" algn="ctr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en-US" sz="1800" b="0" i="0" u="none" strike="noStrike" kern="1200" cap="none" spc="0" normalizeH="0" baseline="0" noProof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 panose="020F0502020204030204"/>
                <a:ea typeface="+mn-ea"/>
                <a:cs typeface="+mn-cs"/>
              </a:rPr>
              <a:t>Raw materials</a:t>
            </a:r>
          </a:p>
          <a:p>
            <a:pPr marL="0" marR="0" lvl="0" indent="0" algn="ctr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en-US" sz="1800" b="0" i="0" u="none" strike="noStrike" kern="1200" cap="none" spc="0" normalizeH="0" baseline="0" noProof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 panose="020F0502020204030204"/>
                <a:ea typeface="+mn-ea"/>
                <a:cs typeface="+mn-cs"/>
              </a:rPr>
              <a:t>Product parts</a:t>
            </a:r>
          </a:p>
        </p:txBody>
      </p:sp>
      <p:sp>
        <p:nvSpPr>
          <p:cNvPr id="12" name="Rectangle: Rounded Corners 11">
            <a:extLst>
              <a:ext uri="{FF2B5EF4-FFF2-40B4-BE49-F238E27FC236}">
                <a16:creationId xmlns:a16="http://schemas.microsoft.com/office/drawing/2014/main" id="{876B2C3D-6303-A65B-1B0A-474AB9BB353D}"/>
              </a:ext>
            </a:extLst>
          </p:cNvPr>
          <p:cNvSpPr/>
          <p:nvPr/>
        </p:nvSpPr>
        <p:spPr>
          <a:xfrm>
            <a:off x="4803595" y="4064193"/>
            <a:ext cx="1700778" cy="1547037"/>
          </a:xfrm>
          <a:prstGeom prst="roundRect">
            <a:avLst/>
          </a:prstGeom>
        </p:spPr>
        <p:style>
          <a:lnRef idx="2">
            <a:schemeClr val="accent2"/>
          </a:lnRef>
          <a:fillRef idx="1">
            <a:schemeClr val="lt1"/>
          </a:fillRef>
          <a:effectRef idx="0">
            <a:schemeClr val="accent2"/>
          </a:effectRef>
          <a:fontRef idx="minor">
            <a:schemeClr val="dk1"/>
          </a:fontRef>
        </p:style>
        <p:txBody>
          <a:bodyPr rtlCol="0" anchor="ctr"/>
          <a:lstStyle/>
          <a:p>
            <a:pPr marL="0" marR="0" lvl="0" indent="0" algn="ctr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en-US" sz="1800" b="0" i="0" u="none" strike="noStrike" kern="1200" cap="none" spc="0" normalizeH="0" baseline="0" noProof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 panose="020F0502020204030204"/>
                <a:ea typeface="+mn-ea"/>
                <a:cs typeface="+mn-cs"/>
              </a:rPr>
              <a:t>Assembly</a:t>
            </a:r>
          </a:p>
          <a:p>
            <a:pPr marL="0" marR="0" lvl="0" indent="0" algn="ctr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en-US" sz="1800" b="0" i="0" u="none" strike="noStrike" kern="1200" cap="none" spc="0" normalizeH="0" baseline="0" noProof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 panose="020F0502020204030204"/>
                <a:ea typeface="+mn-ea"/>
                <a:cs typeface="+mn-cs"/>
              </a:rPr>
              <a:t>Analysis</a:t>
            </a:r>
          </a:p>
          <a:p>
            <a:pPr marL="0" marR="0" lvl="0" indent="0" algn="ctr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en-US" sz="1800" b="0" i="0" u="none" strike="noStrike" kern="1200" cap="none" spc="0" normalizeH="0" baseline="0" noProof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 panose="020F0502020204030204"/>
                <a:ea typeface="+mn-ea"/>
                <a:cs typeface="+mn-cs"/>
              </a:rPr>
              <a:t>Refinement</a:t>
            </a:r>
          </a:p>
          <a:p>
            <a:pPr marL="0" marR="0" lvl="0" indent="0" algn="ctr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en-US" sz="1800" b="0" i="0" u="none" strike="noStrike" kern="1200" cap="none" spc="0" normalizeH="0" baseline="0" noProof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 panose="020F0502020204030204"/>
                <a:ea typeface="+mn-ea"/>
                <a:cs typeface="+mn-cs"/>
              </a:rPr>
              <a:t>Service</a:t>
            </a:r>
          </a:p>
        </p:txBody>
      </p:sp>
      <p:sp>
        <p:nvSpPr>
          <p:cNvPr id="13" name="Rectangle: Rounded Corners 12">
            <a:extLst>
              <a:ext uri="{FF2B5EF4-FFF2-40B4-BE49-F238E27FC236}">
                <a16:creationId xmlns:a16="http://schemas.microsoft.com/office/drawing/2014/main" id="{B77F2ADC-E881-1942-4808-A3FBAC894D7D}"/>
              </a:ext>
            </a:extLst>
          </p:cNvPr>
          <p:cNvSpPr/>
          <p:nvPr/>
        </p:nvSpPr>
        <p:spPr>
          <a:xfrm>
            <a:off x="8960943" y="2322862"/>
            <a:ext cx="1700778" cy="1547037"/>
          </a:xfrm>
          <a:prstGeom prst="roundRect">
            <a:avLst/>
          </a:prstGeom>
        </p:spPr>
        <p:style>
          <a:lnRef idx="2">
            <a:schemeClr val="accent6"/>
          </a:lnRef>
          <a:fillRef idx="1">
            <a:schemeClr val="lt1"/>
          </a:fillRef>
          <a:effectRef idx="0">
            <a:schemeClr val="accent6"/>
          </a:effectRef>
          <a:fontRef idx="minor">
            <a:schemeClr val="dk1"/>
          </a:fontRef>
        </p:style>
        <p:txBody>
          <a:bodyPr rtlCol="0" anchor="ctr"/>
          <a:lstStyle/>
          <a:p>
            <a:pPr marL="0" marR="0" lvl="0" indent="0" algn="ctr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en-US" sz="1800" b="0" i="0" u="none" strike="noStrike" kern="1200" cap="none" spc="0" normalizeH="0" baseline="0" noProof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 panose="020F0502020204030204"/>
                <a:ea typeface="+mn-ea"/>
                <a:cs typeface="+mn-cs"/>
              </a:rPr>
              <a:t>Products</a:t>
            </a:r>
          </a:p>
          <a:p>
            <a:pPr marL="0" marR="0" lvl="0" indent="0" algn="ctr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en-US" sz="1800" b="0" i="0" u="none" strike="noStrike" kern="1200" cap="none" spc="0" normalizeH="0" baseline="0" noProof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 panose="020F0502020204030204"/>
                <a:ea typeface="+mn-ea"/>
                <a:cs typeface="+mn-cs"/>
              </a:rPr>
              <a:t>Knowledge</a:t>
            </a:r>
          </a:p>
          <a:p>
            <a:pPr marL="0" marR="0" lvl="0" indent="0" algn="ctr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en-US" sz="1800" b="0" i="0" u="none" strike="noStrike" kern="1200" cap="none" spc="0" normalizeH="0" baseline="0" noProof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 panose="020F0502020204030204"/>
                <a:ea typeface="+mn-ea"/>
                <a:cs typeface="+mn-cs"/>
              </a:rPr>
              <a:t>Materials</a:t>
            </a:r>
          </a:p>
          <a:p>
            <a:pPr marL="0" marR="0" lvl="0" indent="0" algn="ctr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endParaRPr kumimoji="0" lang="en-US" sz="1800" b="0" i="0" u="none" strike="noStrike" kern="1200" cap="none" spc="0" normalizeH="0" baseline="0" noProof="0">
              <a:ln>
                <a:noFill/>
              </a:ln>
              <a:solidFill>
                <a:prstClr val="black"/>
              </a:solidFill>
              <a:effectLst/>
              <a:uLnTx/>
              <a:uFillTx/>
              <a:latin typeface="Calibri" panose="020F0502020204030204"/>
              <a:ea typeface="+mn-ea"/>
              <a:cs typeface="+mn-cs"/>
            </a:endParaRPr>
          </a:p>
        </p:txBody>
      </p:sp>
      <p:cxnSp>
        <p:nvCxnSpPr>
          <p:cNvPr id="14" name="Straight Arrow Connector 13">
            <a:extLst>
              <a:ext uri="{FF2B5EF4-FFF2-40B4-BE49-F238E27FC236}">
                <a16:creationId xmlns:a16="http://schemas.microsoft.com/office/drawing/2014/main" id="{9E97E0B0-2419-C1A7-A8DB-A04984A216A3}"/>
              </a:ext>
            </a:extLst>
          </p:cNvPr>
          <p:cNvCxnSpPr>
            <a:stCxn id="11" idx="3"/>
            <a:endCxn id="8" idx="1"/>
          </p:cNvCxnSpPr>
          <p:nvPr/>
        </p:nvCxnSpPr>
        <p:spPr>
          <a:xfrm flipV="1">
            <a:off x="2538978" y="3096382"/>
            <a:ext cx="976587" cy="1618"/>
          </a:xfrm>
          <a:prstGeom prst="straightConnector1">
            <a:avLst/>
          </a:prstGeom>
          <a:ln w="44450">
            <a:tailEnd type="triangle"/>
          </a:ln>
        </p:spPr>
        <p:style>
          <a:lnRef idx="3">
            <a:schemeClr val="accent1"/>
          </a:lnRef>
          <a:fillRef idx="0">
            <a:schemeClr val="accent1"/>
          </a:fillRef>
          <a:effectRef idx="2">
            <a:schemeClr val="accent1"/>
          </a:effectRef>
          <a:fontRef idx="minor">
            <a:schemeClr val="tx1"/>
          </a:fontRef>
        </p:style>
      </p:cxnSp>
      <p:cxnSp>
        <p:nvCxnSpPr>
          <p:cNvPr id="15" name="Straight Arrow Connector 14">
            <a:extLst>
              <a:ext uri="{FF2B5EF4-FFF2-40B4-BE49-F238E27FC236}">
                <a16:creationId xmlns:a16="http://schemas.microsoft.com/office/drawing/2014/main" id="{386F319A-1086-08C0-B7D7-AD509CE24BD8}"/>
              </a:ext>
            </a:extLst>
          </p:cNvPr>
          <p:cNvCxnSpPr/>
          <p:nvPr/>
        </p:nvCxnSpPr>
        <p:spPr>
          <a:xfrm flipV="1">
            <a:off x="7972416" y="3096380"/>
            <a:ext cx="976587" cy="1618"/>
          </a:xfrm>
          <a:prstGeom prst="straightConnector1">
            <a:avLst/>
          </a:prstGeom>
          <a:ln w="44450">
            <a:tailEnd type="triangle"/>
          </a:ln>
        </p:spPr>
        <p:style>
          <a:lnRef idx="3">
            <a:schemeClr val="accent1"/>
          </a:lnRef>
          <a:fillRef idx="0">
            <a:schemeClr val="accent1"/>
          </a:fillRef>
          <a:effectRef idx="2">
            <a:schemeClr val="accent1"/>
          </a:effectRef>
          <a:fontRef idx="minor">
            <a:schemeClr val="tx1"/>
          </a:fontRef>
        </p:style>
      </p:cxnSp>
      <p:cxnSp>
        <p:nvCxnSpPr>
          <p:cNvPr id="16" name="Straight Arrow Connector 15">
            <a:extLst>
              <a:ext uri="{FF2B5EF4-FFF2-40B4-BE49-F238E27FC236}">
                <a16:creationId xmlns:a16="http://schemas.microsoft.com/office/drawing/2014/main" id="{1E37D694-74F7-4766-3B89-11C4F7634FCC}"/>
              </a:ext>
            </a:extLst>
          </p:cNvPr>
          <p:cNvCxnSpPr>
            <a:cxnSpLocks/>
            <a:stCxn id="12" idx="0"/>
            <a:endCxn id="5" idx="2"/>
          </p:cNvCxnSpPr>
          <p:nvPr/>
        </p:nvCxnSpPr>
        <p:spPr>
          <a:xfrm flipV="1">
            <a:off x="5653984" y="3573456"/>
            <a:ext cx="110234" cy="490737"/>
          </a:xfrm>
          <a:prstGeom prst="straightConnector1">
            <a:avLst/>
          </a:prstGeom>
          <a:ln w="44450">
            <a:tailEnd type="triangle"/>
          </a:ln>
        </p:spPr>
        <p:style>
          <a:lnRef idx="3">
            <a:schemeClr val="accent1"/>
          </a:lnRef>
          <a:fillRef idx="0">
            <a:schemeClr val="accent1"/>
          </a:fillRef>
          <a:effectRef idx="2">
            <a:schemeClr val="accent1"/>
          </a:effectRef>
          <a:fontRef idx="minor">
            <a:schemeClr val="tx1"/>
          </a:fontRef>
        </p:style>
      </p:cxnSp>
    </p:spTree>
    <p:extLst>
      <p:ext uri="{BB962C8B-B14F-4D97-AF65-F5344CB8AC3E}">
        <p14:creationId xmlns:p14="http://schemas.microsoft.com/office/powerpoint/2010/main" val="440128849"/>
      </p:ext>
    </p:extLst>
  </p:cSld>
  <p:clrMapOvr>
    <a:masterClrMapping/>
  </p:clrMapOvr>
</p:sld>
</file>

<file path=ppt/slides/slide4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>
          <a:extLst>
            <a:ext uri="{FF2B5EF4-FFF2-40B4-BE49-F238E27FC236}">
              <a16:creationId xmlns:a16="http://schemas.microsoft.com/office/drawing/2014/main" id="{CF9AC77F-BD9F-AA25-BA4A-3418ECAC2E6A}"/>
            </a:ext>
          </a:extLst>
        </p:cNvPr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Title 2">
            <a:extLst>
              <a:ext uri="{FF2B5EF4-FFF2-40B4-BE49-F238E27FC236}">
                <a16:creationId xmlns:a16="http://schemas.microsoft.com/office/drawing/2014/main" id="{A62319E3-BDCE-E951-91B1-F088C7D5EE35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 lIns="91440" tIns="45720" rIns="91440" bIns="45720" anchor="b"/>
          <a:lstStyle/>
          <a:p>
            <a:r>
              <a:rPr lang="en-US"/>
              <a:t>Teams Within Organizations</a:t>
            </a:r>
          </a:p>
        </p:txBody>
      </p:sp>
      <p:grpSp>
        <p:nvGrpSpPr>
          <p:cNvPr id="4" name="Group 3">
            <a:extLst>
              <a:ext uri="{FF2B5EF4-FFF2-40B4-BE49-F238E27FC236}">
                <a16:creationId xmlns:a16="http://schemas.microsoft.com/office/drawing/2014/main" id="{D0D0FB12-E5B4-5575-A66C-41D098B820F5}"/>
              </a:ext>
            </a:extLst>
          </p:cNvPr>
          <p:cNvGrpSpPr/>
          <p:nvPr/>
        </p:nvGrpSpPr>
        <p:grpSpPr>
          <a:xfrm>
            <a:off x="3609563" y="2872911"/>
            <a:ext cx="5217051" cy="1770806"/>
            <a:chOff x="2876223" y="2431774"/>
            <a:chExt cx="3677774" cy="1086678"/>
          </a:xfrm>
        </p:grpSpPr>
        <p:sp>
          <p:nvSpPr>
            <p:cNvPr id="5" name="Rounded Rectangle 4">
              <a:extLst>
                <a:ext uri="{FF2B5EF4-FFF2-40B4-BE49-F238E27FC236}">
                  <a16:creationId xmlns:a16="http://schemas.microsoft.com/office/drawing/2014/main" id="{BC5B7656-6619-2EEC-9C64-465831E75337}"/>
                </a:ext>
              </a:extLst>
            </p:cNvPr>
            <p:cNvSpPr/>
            <p:nvPr/>
          </p:nvSpPr>
          <p:spPr>
            <a:xfrm>
              <a:off x="3293165" y="2431774"/>
              <a:ext cx="2663687" cy="1086678"/>
            </a:xfrm>
            <a:prstGeom prst="roundRect">
              <a:avLst/>
            </a:prstGeom>
          </p:spPr>
          <p:style>
            <a:lnRef idx="1">
              <a:schemeClr val="accent5"/>
            </a:lnRef>
            <a:fillRef idx="2">
              <a:schemeClr val="accent5"/>
            </a:fillRef>
            <a:effectRef idx="1">
              <a:schemeClr val="accent5"/>
            </a:effectRef>
            <a:fontRef idx="minor">
              <a:schemeClr val="dk1"/>
            </a:fontRef>
          </p:style>
          <p:txBody>
            <a:bodyPr rtlCol="0" anchor="ctr"/>
            <a:lstStyle/>
            <a:p>
              <a:pPr marL="0" marR="0" lvl="0" indent="0" algn="ctr" defTabSz="914400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r>
                <a:rPr kumimoji="0" lang="en-US" sz="3200" b="0" i="0" u="none" strike="noStrike" kern="1200" cap="none" spc="0" normalizeH="0" baseline="0" noProof="0">
                  <a:ln>
                    <a:noFill/>
                  </a:ln>
                  <a:solidFill>
                    <a:prstClr val="black"/>
                  </a:solidFill>
                  <a:effectLst/>
                  <a:uLnTx/>
                  <a:uFillTx/>
                  <a:latin typeface="Calibri" panose="020F0502020204030204"/>
                  <a:ea typeface="+mn-ea"/>
                  <a:cs typeface="+mn-cs"/>
                </a:rPr>
                <a:t>Throughput</a:t>
              </a:r>
            </a:p>
            <a:p>
              <a:pPr marL="0" marR="0" lvl="0" indent="0" algn="ctr" defTabSz="914400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endParaRPr kumimoji="0" lang="en-US" sz="3200" b="0" i="0" u="none" strike="noStrike" kern="1200" cap="none" spc="0" normalizeH="0" baseline="0" noProof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 panose="020F0502020204030204"/>
                <a:ea typeface="+mn-ea"/>
                <a:cs typeface="+mn-cs"/>
              </a:endParaRPr>
            </a:p>
          </p:txBody>
        </p:sp>
        <p:sp>
          <p:nvSpPr>
            <p:cNvPr id="6" name="TextBox 5">
              <a:extLst>
                <a:ext uri="{FF2B5EF4-FFF2-40B4-BE49-F238E27FC236}">
                  <a16:creationId xmlns:a16="http://schemas.microsoft.com/office/drawing/2014/main" id="{11B9794B-CAAB-D99C-48A6-F36AE77A57DE}"/>
                </a:ext>
              </a:extLst>
            </p:cNvPr>
            <p:cNvSpPr txBox="1"/>
            <p:nvPr/>
          </p:nvSpPr>
          <p:spPr>
            <a:xfrm>
              <a:off x="2876223" y="2553205"/>
              <a:ext cx="806952" cy="438581"/>
            </a:xfrm>
            <a:prstGeom prst="rect">
              <a:avLst/>
            </a:prstGeom>
            <a:noFill/>
          </p:spPr>
          <p:txBody>
            <a:bodyPr wrap="none" rtlCol="0">
              <a:spAutoFit/>
            </a:bodyPr>
            <a:lstStyle/>
            <a:p>
              <a:pPr marL="0" marR="0" lvl="0" indent="0" algn="l" defTabSz="914400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r>
                <a:rPr kumimoji="0" lang="en-US" sz="3200" b="0" i="0" u="none" strike="noStrike" kern="1200" cap="none" spc="0" normalizeH="0" baseline="0" noProof="0">
                  <a:ln>
                    <a:noFill/>
                  </a:ln>
                  <a:solidFill>
                    <a:prstClr val="black"/>
                  </a:solidFill>
                  <a:effectLst/>
                  <a:uLnTx/>
                  <a:uFillTx/>
                  <a:latin typeface="Calibri" panose="020F0502020204030204"/>
                  <a:ea typeface="+mn-ea"/>
                  <a:cs typeface="+mn-cs"/>
                </a:rPr>
                <a:t>Input</a:t>
              </a:r>
            </a:p>
          </p:txBody>
        </p:sp>
        <p:sp>
          <p:nvSpPr>
            <p:cNvPr id="7" name="TextBox 6">
              <a:extLst>
                <a:ext uri="{FF2B5EF4-FFF2-40B4-BE49-F238E27FC236}">
                  <a16:creationId xmlns:a16="http://schemas.microsoft.com/office/drawing/2014/main" id="{CED131D8-4DD7-2B39-744E-22B80BA52E70}"/>
                </a:ext>
              </a:extLst>
            </p:cNvPr>
            <p:cNvSpPr txBox="1"/>
            <p:nvPr/>
          </p:nvSpPr>
          <p:spPr>
            <a:xfrm>
              <a:off x="5517415" y="2553205"/>
              <a:ext cx="1036582" cy="438581"/>
            </a:xfrm>
            <a:prstGeom prst="rect">
              <a:avLst/>
            </a:prstGeom>
            <a:noFill/>
          </p:spPr>
          <p:txBody>
            <a:bodyPr wrap="none" rtlCol="0">
              <a:spAutoFit/>
            </a:bodyPr>
            <a:lstStyle/>
            <a:p>
              <a:pPr marL="0" marR="0" lvl="0" indent="0" algn="l" defTabSz="914400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r>
                <a:rPr kumimoji="0" lang="en-US" sz="3200" b="0" i="0" u="none" strike="noStrike" kern="1200" cap="none" spc="0" normalizeH="0" baseline="0" noProof="0">
                  <a:ln>
                    <a:noFill/>
                  </a:ln>
                  <a:solidFill>
                    <a:prstClr val="black"/>
                  </a:solidFill>
                  <a:effectLst/>
                  <a:uLnTx/>
                  <a:uFillTx/>
                  <a:latin typeface="Calibri" panose="020F0502020204030204"/>
                  <a:ea typeface="+mn-ea"/>
                  <a:cs typeface="+mn-cs"/>
                </a:rPr>
                <a:t>Output</a:t>
              </a:r>
            </a:p>
          </p:txBody>
        </p:sp>
        <p:sp>
          <p:nvSpPr>
            <p:cNvPr id="8" name="Right Arrow 7">
              <a:extLst>
                <a:ext uri="{FF2B5EF4-FFF2-40B4-BE49-F238E27FC236}">
                  <a16:creationId xmlns:a16="http://schemas.microsoft.com/office/drawing/2014/main" id="{0E03FC60-A815-9326-0EB4-4867EE4247B9}"/>
                </a:ext>
              </a:extLst>
            </p:cNvPr>
            <p:cNvSpPr/>
            <p:nvPr/>
          </p:nvSpPr>
          <p:spPr>
            <a:xfrm>
              <a:off x="3028621" y="3024810"/>
              <a:ext cx="616227" cy="271670"/>
            </a:xfrm>
            <a:prstGeom prst="rightArrow">
              <a:avLst/>
            </a:prstGeom>
          </p:spPr>
          <p:style>
            <a:lnRef idx="1">
              <a:schemeClr val="dk1"/>
            </a:lnRef>
            <a:fillRef idx="3">
              <a:schemeClr val="dk1"/>
            </a:fillRef>
            <a:effectRef idx="2">
              <a:schemeClr val="dk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marL="0" marR="0" lvl="0" indent="0" algn="ctr" defTabSz="914400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endParaRPr kumimoji="0" lang="en-US" sz="2400" b="0" i="0" u="none" strike="noStrike" kern="1200" cap="none" spc="0" normalizeH="0" baseline="0" noProof="0">
                <a:ln>
                  <a:noFill/>
                </a:ln>
                <a:solidFill>
                  <a:prstClr val="white"/>
                </a:solidFill>
                <a:effectLst/>
                <a:uLnTx/>
                <a:uFillTx/>
                <a:latin typeface="Calibri" panose="020F0502020204030204"/>
                <a:ea typeface="+mn-ea"/>
                <a:cs typeface="+mn-cs"/>
              </a:endParaRPr>
            </a:p>
          </p:txBody>
        </p:sp>
        <p:sp>
          <p:nvSpPr>
            <p:cNvPr id="9" name="Right Arrow 8">
              <a:extLst>
                <a:ext uri="{FF2B5EF4-FFF2-40B4-BE49-F238E27FC236}">
                  <a16:creationId xmlns:a16="http://schemas.microsoft.com/office/drawing/2014/main" id="{F9D7F1CD-E9BE-F835-266E-98CE0E1A99DF}"/>
                </a:ext>
              </a:extLst>
            </p:cNvPr>
            <p:cNvSpPr/>
            <p:nvPr/>
          </p:nvSpPr>
          <p:spPr>
            <a:xfrm>
              <a:off x="4316894" y="3024810"/>
              <a:ext cx="616227" cy="271670"/>
            </a:xfrm>
            <a:prstGeom prst="rightArrow">
              <a:avLst/>
            </a:prstGeom>
          </p:spPr>
          <p:style>
            <a:lnRef idx="1">
              <a:schemeClr val="dk1"/>
            </a:lnRef>
            <a:fillRef idx="3">
              <a:schemeClr val="dk1"/>
            </a:fillRef>
            <a:effectRef idx="2">
              <a:schemeClr val="dk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marL="0" marR="0" lvl="0" indent="0" algn="ctr" defTabSz="914400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endParaRPr kumimoji="0" lang="en-US" sz="2400" b="0" i="0" u="none" strike="noStrike" kern="1200" cap="none" spc="0" normalizeH="0" baseline="0" noProof="0">
                <a:ln>
                  <a:noFill/>
                </a:ln>
                <a:solidFill>
                  <a:prstClr val="white"/>
                </a:solidFill>
                <a:effectLst/>
                <a:uLnTx/>
                <a:uFillTx/>
                <a:latin typeface="Calibri" panose="020F0502020204030204"/>
                <a:ea typeface="+mn-ea"/>
                <a:cs typeface="+mn-cs"/>
              </a:endParaRPr>
            </a:p>
          </p:txBody>
        </p:sp>
        <p:sp>
          <p:nvSpPr>
            <p:cNvPr id="10" name="Right Arrow 9">
              <a:extLst>
                <a:ext uri="{FF2B5EF4-FFF2-40B4-BE49-F238E27FC236}">
                  <a16:creationId xmlns:a16="http://schemas.microsoft.com/office/drawing/2014/main" id="{D12ABD19-EEE5-3BCE-BFF1-E0FD2A4E0214}"/>
                </a:ext>
              </a:extLst>
            </p:cNvPr>
            <p:cNvSpPr/>
            <p:nvPr/>
          </p:nvSpPr>
          <p:spPr>
            <a:xfrm>
              <a:off x="5728834" y="3014870"/>
              <a:ext cx="616227" cy="271670"/>
            </a:xfrm>
            <a:prstGeom prst="rightArrow">
              <a:avLst/>
            </a:prstGeom>
          </p:spPr>
          <p:style>
            <a:lnRef idx="1">
              <a:schemeClr val="dk1"/>
            </a:lnRef>
            <a:fillRef idx="3">
              <a:schemeClr val="dk1"/>
            </a:fillRef>
            <a:effectRef idx="2">
              <a:schemeClr val="dk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marL="0" marR="0" lvl="0" indent="0" algn="ctr" defTabSz="914400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endParaRPr kumimoji="0" lang="en-US" sz="2400" b="0" i="0" u="none" strike="noStrike" kern="1200" cap="none" spc="0" normalizeH="0" baseline="0" noProof="0">
                <a:ln>
                  <a:noFill/>
                </a:ln>
                <a:solidFill>
                  <a:prstClr val="white"/>
                </a:solidFill>
                <a:effectLst/>
                <a:uLnTx/>
                <a:uFillTx/>
                <a:latin typeface="Calibri" panose="020F0502020204030204"/>
                <a:ea typeface="+mn-ea"/>
                <a:cs typeface="+mn-cs"/>
              </a:endParaRPr>
            </a:p>
          </p:txBody>
        </p:sp>
      </p:grpSp>
      <p:pic>
        <p:nvPicPr>
          <p:cNvPr id="11" name="Picture 10">
            <a:extLst>
              <a:ext uri="{FF2B5EF4-FFF2-40B4-BE49-F238E27FC236}">
                <a16:creationId xmlns:a16="http://schemas.microsoft.com/office/drawing/2014/main" id="{8B4C9193-9BD8-A7EF-8E3C-F1DE572704C2}"/>
              </a:ext>
            </a:extLst>
          </p:cNvPr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1564878" y="2076299"/>
            <a:ext cx="2627584" cy="809759"/>
          </a:xfrm>
          <a:prstGeom prst="rect">
            <a:avLst/>
          </a:prstGeom>
        </p:spPr>
      </p:pic>
      <p:pic>
        <p:nvPicPr>
          <p:cNvPr id="12" name="Picture 11">
            <a:extLst>
              <a:ext uri="{FF2B5EF4-FFF2-40B4-BE49-F238E27FC236}">
                <a16:creationId xmlns:a16="http://schemas.microsoft.com/office/drawing/2014/main" id="{A2893209-D647-CF89-05D6-5AB915D278A2}"/>
              </a:ext>
            </a:extLst>
          </p:cNvPr>
          <p:cNvPicPr>
            <a:picLocks noChangeAspect="1"/>
          </p:cNvPicPr>
          <p:nvPr/>
        </p:nvPicPr>
        <p:blipFill>
          <a:blip r:embed="rId4"/>
          <a:stretch>
            <a:fillRect/>
          </a:stretch>
        </p:blipFill>
        <p:spPr>
          <a:xfrm>
            <a:off x="838200" y="2991948"/>
            <a:ext cx="2632684" cy="804707"/>
          </a:xfrm>
          <a:prstGeom prst="rect">
            <a:avLst/>
          </a:prstGeom>
        </p:spPr>
      </p:pic>
      <p:pic>
        <p:nvPicPr>
          <p:cNvPr id="13" name="Picture 12">
            <a:extLst>
              <a:ext uri="{FF2B5EF4-FFF2-40B4-BE49-F238E27FC236}">
                <a16:creationId xmlns:a16="http://schemas.microsoft.com/office/drawing/2014/main" id="{8E9BA412-1152-877C-01ED-FF127ACBA695}"/>
              </a:ext>
            </a:extLst>
          </p:cNvPr>
          <p:cNvPicPr>
            <a:picLocks noChangeAspect="1"/>
          </p:cNvPicPr>
          <p:nvPr/>
        </p:nvPicPr>
        <p:blipFill>
          <a:blip r:embed="rId4"/>
          <a:stretch>
            <a:fillRect/>
          </a:stretch>
        </p:blipFill>
        <p:spPr>
          <a:xfrm>
            <a:off x="1563950" y="4039107"/>
            <a:ext cx="2632684" cy="804707"/>
          </a:xfrm>
          <a:prstGeom prst="rect">
            <a:avLst/>
          </a:prstGeom>
        </p:spPr>
      </p:pic>
      <p:pic>
        <p:nvPicPr>
          <p:cNvPr id="14" name="Picture 13">
            <a:extLst>
              <a:ext uri="{FF2B5EF4-FFF2-40B4-BE49-F238E27FC236}">
                <a16:creationId xmlns:a16="http://schemas.microsoft.com/office/drawing/2014/main" id="{51809AFE-D854-2818-2CB1-0F7F6FCEF3D0}"/>
              </a:ext>
            </a:extLst>
          </p:cNvPr>
          <p:cNvPicPr>
            <a:picLocks noChangeAspect="1"/>
          </p:cNvPicPr>
          <p:nvPr/>
        </p:nvPicPr>
        <p:blipFill>
          <a:blip r:embed="rId4"/>
          <a:stretch>
            <a:fillRect/>
          </a:stretch>
        </p:blipFill>
        <p:spPr>
          <a:xfrm>
            <a:off x="8351351" y="2214487"/>
            <a:ext cx="2632684" cy="804707"/>
          </a:xfrm>
          <a:prstGeom prst="rect">
            <a:avLst/>
          </a:prstGeom>
        </p:spPr>
      </p:pic>
      <p:pic>
        <p:nvPicPr>
          <p:cNvPr id="15" name="Picture 14">
            <a:extLst>
              <a:ext uri="{FF2B5EF4-FFF2-40B4-BE49-F238E27FC236}">
                <a16:creationId xmlns:a16="http://schemas.microsoft.com/office/drawing/2014/main" id="{1B009363-94C1-7883-DEC8-9BDA30ABD45A}"/>
              </a:ext>
            </a:extLst>
          </p:cNvPr>
          <p:cNvPicPr>
            <a:picLocks noChangeAspect="1"/>
          </p:cNvPicPr>
          <p:nvPr/>
        </p:nvPicPr>
        <p:blipFill>
          <a:blip r:embed="rId4"/>
          <a:stretch>
            <a:fillRect/>
          </a:stretch>
        </p:blipFill>
        <p:spPr>
          <a:xfrm>
            <a:off x="8878507" y="3193928"/>
            <a:ext cx="2632684" cy="804707"/>
          </a:xfrm>
          <a:prstGeom prst="rect">
            <a:avLst/>
          </a:prstGeom>
        </p:spPr>
      </p:pic>
      <p:pic>
        <p:nvPicPr>
          <p:cNvPr id="16" name="Picture 15">
            <a:extLst>
              <a:ext uri="{FF2B5EF4-FFF2-40B4-BE49-F238E27FC236}">
                <a16:creationId xmlns:a16="http://schemas.microsoft.com/office/drawing/2014/main" id="{BDE6AED9-2DB1-F31B-2391-34732751E008}"/>
              </a:ext>
            </a:extLst>
          </p:cNvPr>
          <p:cNvPicPr>
            <a:picLocks noChangeAspect="1"/>
          </p:cNvPicPr>
          <p:nvPr/>
        </p:nvPicPr>
        <p:blipFill>
          <a:blip r:embed="rId4"/>
          <a:stretch>
            <a:fillRect/>
          </a:stretch>
        </p:blipFill>
        <p:spPr>
          <a:xfrm>
            <a:off x="8352171" y="4293014"/>
            <a:ext cx="2632684" cy="804707"/>
          </a:xfrm>
          <a:prstGeom prst="rect">
            <a:avLst/>
          </a:prstGeom>
        </p:spPr>
      </p:pic>
      <p:pic>
        <p:nvPicPr>
          <p:cNvPr id="17" name="Picture 16">
            <a:extLst>
              <a:ext uri="{FF2B5EF4-FFF2-40B4-BE49-F238E27FC236}">
                <a16:creationId xmlns:a16="http://schemas.microsoft.com/office/drawing/2014/main" id="{F9484D11-77E3-412B-8069-8B47DCA5DD8E}"/>
              </a:ext>
            </a:extLst>
          </p:cNvPr>
          <p:cNvPicPr>
            <a:picLocks noChangeAspect="1"/>
          </p:cNvPicPr>
          <p:nvPr/>
        </p:nvPicPr>
        <p:blipFill>
          <a:blip r:embed="rId4"/>
          <a:stretch>
            <a:fillRect/>
          </a:stretch>
        </p:blipFill>
        <p:spPr>
          <a:xfrm>
            <a:off x="4811822" y="1804320"/>
            <a:ext cx="2632684" cy="804707"/>
          </a:xfrm>
          <a:prstGeom prst="rect">
            <a:avLst/>
          </a:prstGeom>
        </p:spPr>
      </p:pic>
      <p:pic>
        <p:nvPicPr>
          <p:cNvPr id="18" name="Picture 17">
            <a:extLst>
              <a:ext uri="{FF2B5EF4-FFF2-40B4-BE49-F238E27FC236}">
                <a16:creationId xmlns:a16="http://schemas.microsoft.com/office/drawing/2014/main" id="{D67B7CA2-4DC8-D893-84AF-840D3C85A061}"/>
              </a:ext>
            </a:extLst>
          </p:cNvPr>
          <p:cNvPicPr>
            <a:picLocks noChangeAspect="1"/>
          </p:cNvPicPr>
          <p:nvPr/>
        </p:nvPicPr>
        <p:blipFill>
          <a:blip r:embed="rId4"/>
          <a:stretch>
            <a:fillRect/>
          </a:stretch>
        </p:blipFill>
        <p:spPr>
          <a:xfrm>
            <a:off x="4811822" y="4816568"/>
            <a:ext cx="2632684" cy="804707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1150897277"/>
      </p:ext>
    </p:extLst>
  </p:cSld>
  <p:clrMapOvr>
    <a:masterClrMapping/>
  </p:clrMapOvr>
</p:sld>
</file>

<file path=ppt/slides/slide4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>
          <a:extLst>
            <a:ext uri="{FF2B5EF4-FFF2-40B4-BE49-F238E27FC236}">
              <a16:creationId xmlns:a16="http://schemas.microsoft.com/office/drawing/2014/main" id="{CF9AC77F-BD9F-AA25-BA4A-3418ECAC2E6A}"/>
            </a:ext>
          </a:extLst>
        </p:cNvPr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Title 2">
            <a:extLst>
              <a:ext uri="{FF2B5EF4-FFF2-40B4-BE49-F238E27FC236}">
                <a16:creationId xmlns:a16="http://schemas.microsoft.com/office/drawing/2014/main" id="{A62319E3-BDCE-E951-91B1-F088C7D5EE35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 lIns="91440" tIns="45720" rIns="91440" bIns="45720" anchor="b"/>
          <a:lstStyle/>
          <a:p>
            <a:r>
              <a:rPr lang="en-US"/>
              <a:t>Inter-Team Leadership and Function</a:t>
            </a:r>
          </a:p>
        </p:txBody>
      </p:sp>
      <p:pic>
        <p:nvPicPr>
          <p:cNvPr id="4" name="Picture 3">
            <a:extLst>
              <a:ext uri="{FF2B5EF4-FFF2-40B4-BE49-F238E27FC236}">
                <a16:creationId xmlns:a16="http://schemas.microsoft.com/office/drawing/2014/main" id="{1796E063-7BA7-A8E4-167A-59E70DA6E029}"/>
              </a:ext>
            </a:extLst>
          </p:cNvPr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1976583" y="1717963"/>
            <a:ext cx="3009186" cy="4628128"/>
          </a:xfrm>
          <a:prstGeom prst="rect">
            <a:avLst/>
          </a:prstGeom>
        </p:spPr>
      </p:pic>
      <p:pic>
        <p:nvPicPr>
          <p:cNvPr id="5" name="Picture 4">
            <a:extLst>
              <a:ext uri="{FF2B5EF4-FFF2-40B4-BE49-F238E27FC236}">
                <a16:creationId xmlns:a16="http://schemas.microsoft.com/office/drawing/2014/main" id="{92633BC6-E796-17E6-E6AD-1271250F7405}"/>
              </a:ext>
            </a:extLst>
          </p:cNvPr>
          <p:cNvPicPr>
            <a:picLocks noChangeAspect="1"/>
          </p:cNvPicPr>
          <p:nvPr/>
        </p:nvPicPr>
        <p:blipFill>
          <a:blip r:embed="rId4"/>
          <a:stretch>
            <a:fillRect/>
          </a:stretch>
        </p:blipFill>
        <p:spPr>
          <a:xfrm>
            <a:off x="6588181" y="1717962"/>
            <a:ext cx="3068980" cy="3833093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1434940946"/>
      </p:ext>
    </p:extLst>
  </p:cSld>
  <p:clrMapOvr>
    <a:masterClrMapping/>
  </p:clrMapOvr>
</p:sld>
</file>

<file path=ppt/slides/slide4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>
          <a:extLst>
            <a:ext uri="{FF2B5EF4-FFF2-40B4-BE49-F238E27FC236}">
              <a16:creationId xmlns:a16="http://schemas.microsoft.com/office/drawing/2014/main" id="{CF9AC77F-BD9F-AA25-BA4A-3418ECAC2E6A}"/>
            </a:ext>
          </a:extLst>
        </p:cNvPr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Title 2">
            <a:extLst>
              <a:ext uri="{FF2B5EF4-FFF2-40B4-BE49-F238E27FC236}">
                <a16:creationId xmlns:a16="http://schemas.microsoft.com/office/drawing/2014/main" id="{A62319E3-BDCE-E951-91B1-F088C7D5EE35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 lIns="91440" tIns="45720" rIns="91440" bIns="45720" anchor="b"/>
          <a:lstStyle/>
          <a:p>
            <a:r>
              <a:rPr lang="en-US"/>
              <a:t>Team of Teams</a:t>
            </a:r>
          </a:p>
        </p:txBody>
      </p:sp>
      <p:pic>
        <p:nvPicPr>
          <p:cNvPr id="4" name="Picture 3">
            <a:extLst>
              <a:ext uri="{FF2B5EF4-FFF2-40B4-BE49-F238E27FC236}">
                <a16:creationId xmlns:a16="http://schemas.microsoft.com/office/drawing/2014/main" id="{40871278-4680-B865-AF65-48E802C9BDA2}"/>
              </a:ext>
            </a:extLst>
          </p:cNvPr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452582" y="2746622"/>
            <a:ext cx="11021290" cy="1990165"/>
          </a:xfrm>
          <a:prstGeom prst="rect">
            <a:avLst/>
          </a:prstGeom>
        </p:spPr>
      </p:pic>
      <p:sp>
        <p:nvSpPr>
          <p:cNvPr id="5" name="TextBox 4">
            <a:extLst>
              <a:ext uri="{FF2B5EF4-FFF2-40B4-BE49-F238E27FC236}">
                <a16:creationId xmlns:a16="http://schemas.microsoft.com/office/drawing/2014/main" id="{0B2D5235-A9F8-5450-ADC6-5061C1FF1081}"/>
              </a:ext>
            </a:extLst>
          </p:cNvPr>
          <p:cNvSpPr txBox="1"/>
          <p:nvPr/>
        </p:nvSpPr>
        <p:spPr>
          <a:xfrm>
            <a:off x="1100831" y="1816515"/>
            <a:ext cx="10252970" cy="461665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marL="0" marR="0" lvl="0" indent="0" algn="l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en-US" sz="2400" b="1" i="0" u="none" strike="noStrike" kern="1200" cap="none" spc="0" normalizeH="0" baseline="0" noProof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 panose="020F0502020204030204"/>
                <a:ea typeface="+mn-ea"/>
                <a:cs typeface="+mn-cs"/>
              </a:rPr>
              <a:t>    Command		              Command of Teams	                        Team of Teams</a:t>
            </a:r>
          </a:p>
        </p:txBody>
      </p:sp>
    </p:spTree>
    <p:extLst>
      <p:ext uri="{BB962C8B-B14F-4D97-AF65-F5344CB8AC3E}">
        <p14:creationId xmlns:p14="http://schemas.microsoft.com/office/powerpoint/2010/main" val="1139942936"/>
      </p:ext>
    </p:extLst>
  </p:cSld>
  <p:clrMapOvr>
    <a:masterClrMapping/>
  </p:clrMapOvr>
</p:sld>
</file>

<file path=ppt/slides/slide4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>
          <a:extLst>
            <a:ext uri="{FF2B5EF4-FFF2-40B4-BE49-F238E27FC236}">
              <a16:creationId xmlns:a16="http://schemas.microsoft.com/office/drawing/2014/main" id="{CF9AC77F-BD9F-AA25-BA4A-3418ECAC2E6A}"/>
            </a:ext>
          </a:extLst>
        </p:cNvPr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Title 2">
            <a:extLst>
              <a:ext uri="{FF2B5EF4-FFF2-40B4-BE49-F238E27FC236}">
                <a16:creationId xmlns:a16="http://schemas.microsoft.com/office/drawing/2014/main" id="{A62319E3-BDCE-E951-91B1-F088C7D5EE35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 lIns="91440" tIns="45720" rIns="91440" bIns="45720" anchor="b"/>
          <a:lstStyle/>
          <a:p>
            <a:r>
              <a:rPr lang="en-US"/>
              <a:t>Team of Teams</a:t>
            </a:r>
          </a:p>
        </p:txBody>
      </p:sp>
      <p:sp>
        <p:nvSpPr>
          <p:cNvPr id="5" name="Rectangle 4">
            <a:extLst>
              <a:ext uri="{FF2B5EF4-FFF2-40B4-BE49-F238E27FC236}">
                <a16:creationId xmlns:a16="http://schemas.microsoft.com/office/drawing/2014/main" id="{C51DF1DB-DB9A-65D6-B137-25F8048D3EDA}"/>
              </a:ext>
            </a:extLst>
          </p:cNvPr>
          <p:cNvSpPr/>
          <p:nvPr/>
        </p:nvSpPr>
        <p:spPr>
          <a:xfrm>
            <a:off x="8405091" y="5981700"/>
            <a:ext cx="3082059" cy="876300"/>
          </a:xfrm>
          <a:prstGeom prst="rect">
            <a:avLst/>
          </a:prstGeom>
          <a:solidFill>
            <a:schemeClr val="bg1"/>
          </a:solidFill>
          <a:ln>
            <a:noFill/>
          </a:ln>
        </p:spPr>
        <p:style>
          <a:lnRef idx="2">
            <a:schemeClr val="accent1">
              <a:shade val="15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pic>
        <p:nvPicPr>
          <p:cNvPr id="4" name="Picture 3">
            <a:extLst>
              <a:ext uri="{FF2B5EF4-FFF2-40B4-BE49-F238E27FC236}">
                <a16:creationId xmlns:a16="http://schemas.microsoft.com/office/drawing/2014/main" id="{1F5F3C3F-93AD-C926-0240-32D762D636F0}"/>
              </a:ext>
            </a:extLst>
          </p:cNvPr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838200" y="1620784"/>
            <a:ext cx="10410825" cy="5075775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1896869246"/>
      </p:ext>
    </p:extLst>
  </p:cSld>
  <p:clrMapOvr>
    <a:masterClrMapping/>
  </p:clrMapOvr>
</p:sld>
</file>

<file path=ppt/slides/slide4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3A87EE5D-45D0-7869-9B65-10EAA6384E87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172995" y="716692"/>
            <a:ext cx="12019005" cy="1112108"/>
          </a:xfrm>
        </p:spPr>
        <p:txBody>
          <a:bodyPr/>
          <a:lstStyle/>
          <a:p>
            <a:r>
              <a:rPr lang="en-US" sz="3200" b="1" dirty="0"/>
              <a:t>If you’re interested in the Working Genius assessment</a:t>
            </a:r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954F535B-9613-C69B-2BBB-E0DE4B7CE623}"/>
              </a:ext>
            </a:extLst>
          </p:cNvPr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r>
              <a:rPr lang="en-US" dirty="0"/>
              <a:t>Web site:  </a:t>
            </a:r>
            <a:r>
              <a:rPr lang="en-US" dirty="0">
                <a:hlinkClick r:id="rId2"/>
              </a:rPr>
              <a:t>https://www.workinggenius.com/about/assessment?gad_source=1&amp;gclid=EAIaIQobChMIkZGip5noiAMVXUb_AR1llSANEAAYASAAEgKTg_D_BwE</a:t>
            </a:r>
            <a:r>
              <a:rPr lang="en-US" dirty="0"/>
              <a:t> </a:t>
            </a:r>
          </a:p>
          <a:p>
            <a:pPr lvl="1"/>
            <a:r>
              <a:rPr lang="en-US" dirty="0"/>
              <a:t>Assessment with personal report ($25).</a:t>
            </a:r>
          </a:p>
          <a:p>
            <a:pPr marL="457200" lvl="1" indent="0">
              <a:buNone/>
            </a:pPr>
            <a:endParaRPr lang="en-US" dirty="0"/>
          </a:p>
          <a:p>
            <a:r>
              <a:rPr lang="en-US" dirty="0"/>
              <a:t>Through </a:t>
            </a:r>
            <a:r>
              <a:rPr lang="en-US" dirty="0" err="1"/>
              <a:t>CaTS</a:t>
            </a:r>
            <a:r>
              <a:rPr lang="en-US" dirty="0"/>
              <a:t>: contact Laura Hildreth (</a:t>
            </a:r>
            <a:r>
              <a:rPr lang="en-US" dirty="0">
                <a:hlinkClick r:id="rId3"/>
              </a:rPr>
              <a:t>hildrele@uc.edu</a:t>
            </a:r>
            <a:r>
              <a:rPr lang="en-US" dirty="0"/>
              <a:t>) or 				Anna Johns (</a:t>
            </a:r>
            <a:r>
              <a:rPr lang="en-US" dirty="0">
                <a:hlinkClick r:id="rId4"/>
              </a:rPr>
              <a:t>johns7a8@uc.edu</a:t>
            </a:r>
            <a:r>
              <a:rPr lang="en-US" dirty="0"/>
              <a:t>)</a:t>
            </a:r>
          </a:p>
          <a:p>
            <a:pPr lvl="1"/>
            <a:r>
              <a:rPr lang="en-US" dirty="0"/>
              <a:t>Assessment with personal report</a:t>
            </a:r>
          </a:p>
          <a:p>
            <a:pPr lvl="1"/>
            <a:r>
              <a:rPr lang="en-US" dirty="0"/>
              <a:t>Personal debrief</a:t>
            </a:r>
          </a:p>
          <a:p>
            <a:pPr lvl="1"/>
            <a:r>
              <a:rPr lang="en-US" dirty="0"/>
              <a:t>Team map (if teams take the assessment individually)</a:t>
            </a:r>
          </a:p>
          <a:p>
            <a:pPr lvl="1"/>
            <a:r>
              <a:rPr lang="en-US" dirty="0"/>
              <a:t>Discounted rate ($20)</a:t>
            </a:r>
          </a:p>
        </p:txBody>
      </p:sp>
      <p:sp>
        <p:nvSpPr>
          <p:cNvPr id="5" name="Slide Number Placeholder 4">
            <a:extLst>
              <a:ext uri="{FF2B5EF4-FFF2-40B4-BE49-F238E27FC236}">
                <a16:creationId xmlns:a16="http://schemas.microsoft.com/office/drawing/2014/main" id="{ED22B748-1428-31F1-831F-C47B4E021C70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2066355A-084C-D24E-9AD2-7E4FC41EA627}" type="slidenum">
              <a:rPr lang="en-US" smtClean="0"/>
              <a:t>49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481601262"/>
      </p:ext>
    </p:extLst>
  </p:cSld>
  <p:clrMapOvr>
    <a:masterClrMapping/>
  </p:clrMapOvr>
</p:sld>
</file>

<file path=ppt/slides/slide5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5D7F056E-5567-AC4A-BD56-FC2D3D646C82}"/>
              </a:ext>
            </a:extLst>
          </p:cNvPr>
          <p:cNvSpPr>
            <a:spLocks noGrp="1"/>
          </p:cNvSpPr>
          <p:nvPr>
            <p:ph type="ctrTitle"/>
          </p:nvPr>
        </p:nvSpPr>
        <p:spPr/>
        <p:txBody>
          <a:bodyPr/>
          <a:lstStyle/>
          <a:p>
            <a:r>
              <a:rPr lang="en-US"/>
              <a:t>THANK YOU</a:t>
            </a:r>
          </a:p>
        </p:txBody>
      </p:sp>
      <p:sp>
        <p:nvSpPr>
          <p:cNvPr id="3" name="Subtitle 2">
            <a:extLst>
              <a:ext uri="{FF2B5EF4-FFF2-40B4-BE49-F238E27FC236}">
                <a16:creationId xmlns:a16="http://schemas.microsoft.com/office/drawing/2014/main" id="{6F62BAAD-79E1-B24A-8DA0-9B211F08B100}"/>
              </a:ext>
            </a:extLst>
          </p:cNvPr>
          <p:cNvSpPr>
            <a:spLocks noGrp="1"/>
          </p:cNvSpPr>
          <p:nvPr>
            <p:ph type="subTitle" idx="1"/>
          </p:nvPr>
        </p:nvSpPr>
        <p:spPr/>
        <p:txBody>
          <a:bodyPr/>
          <a:lstStyle/>
          <a:p>
            <a:r>
              <a:rPr lang="en-US"/>
              <a:t> Kuesjr@uc.edu </a:t>
            </a:r>
          </a:p>
        </p:txBody>
      </p:sp>
      <p:pic>
        <p:nvPicPr>
          <p:cNvPr id="4" name="Picture 3">
            <a:extLst>
              <a:ext uri="{FF2B5EF4-FFF2-40B4-BE49-F238E27FC236}">
                <a16:creationId xmlns:a16="http://schemas.microsoft.com/office/drawing/2014/main" id="{2E929902-8A74-EE01-14AD-19A28BA0DE5B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838200" y="739444"/>
            <a:ext cx="4709001" cy="3603956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3756006422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p14:dur="250">
        <p:fade/>
      </p:transition>
    </mc:Choice>
    <mc:Fallback xmlns="">
      <p:transition>
        <p:fade/>
      </p:transition>
    </mc:Fallback>
  </mc:AlternateContent>
</p:sld>
</file>

<file path=ppt/theme/theme1.xml><?xml version="1.0" encoding="utf-8"?>
<a:theme xmlns:a="http://schemas.openxmlformats.org/drawingml/2006/main" name="Office Theme">
  <a:themeElements>
    <a:clrScheme name="UofC 1">
      <a:dk1>
        <a:srgbClr val="000000"/>
      </a:dk1>
      <a:lt1>
        <a:srgbClr val="FFFFFF"/>
      </a:lt1>
      <a:dk2>
        <a:srgbClr val="000000"/>
      </a:dk2>
      <a:lt2>
        <a:srgbClr val="FFFFFF"/>
      </a:lt2>
      <a:accent1>
        <a:srgbClr val="E00122"/>
      </a:accent1>
      <a:accent2>
        <a:srgbClr val="890519"/>
      </a:accent2>
      <a:accent3>
        <a:srgbClr val="A7A5AA"/>
      </a:accent3>
      <a:accent4>
        <a:srgbClr val="333333"/>
      </a:accent4>
      <a:accent5>
        <a:srgbClr val="EADBC1"/>
      </a:accent5>
      <a:accent6>
        <a:srgbClr val="D1B179"/>
      </a:accent6>
      <a:hlink>
        <a:srgbClr val="DF0021"/>
      </a:hlink>
      <a:folHlink>
        <a:srgbClr val="F3F3F3"/>
      </a:folHlink>
    </a:clrScheme>
    <a:fontScheme name="UofC">
      <a:majorFont>
        <a:latin typeface="Open Sans Light"/>
        <a:ea typeface=""/>
        <a:cs typeface=""/>
      </a:majorFont>
      <a:minorFont>
        <a:latin typeface="Gentium Book Basic"/>
        <a:ea typeface=""/>
        <a:cs typeface="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lumMod val="110000"/>
                <a:satMod val="105000"/>
                <a:tint val="67000"/>
              </a:schemeClr>
            </a:gs>
            <a:gs pos="50000">
              <a:schemeClr val="phClr">
                <a:lumMod val="105000"/>
                <a:satMod val="103000"/>
                <a:tint val="73000"/>
              </a:schemeClr>
            </a:gs>
            <a:gs pos="100000">
              <a:schemeClr val="phClr">
                <a:lumMod val="105000"/>
                <a:satMod val="109000"/>
                <a:tint val="81000"/>
              </a:schemeClr>
            </a:gs>
          </a:gsLst>
          <a:lin ang="5400000" scaled="0"/>
        </a:gradFill>
        <a:gradFill rotWithShape="1">
          <a:gsLst>
            <a:gs pos="0">
              <a:schemeClr val="phClr">
                <a:satMod val="103000"/>
                <a:lumMod val="102000"/>
                <a:tint val="94000"/>
              </a:schemeClr>
            </a:gs>
            <a:gs pos="50000">
              <a:schemeClr val="phClr">
                <a:satMod val="110000"/>
                <a:lumMod val="100000"/>
                <a:shade val="100000"/>
              </a:schemeClr>
            </a:gs>
            <a:gs pos="100000">
              <a:schemeClr val="phClr">
                <a:lumMod val="99000"/>
                <a:satMod val="120000"/>
                <a:shade val="78000"/>
              </a:schemeClr>
            </a:gs>
          </a:gsLst>
          <a:lin ang="5400000" scaled="0"/>
        </a:gradFill>
      </a:fillStyleLst>
      <a:lnStyleLst>
        <a:ln w="6350" cap="flat" cmpd="sng" algn="ctr">
          <a:solidFill>
            <a:schemeClr val="phClr"/>
          </a:solidFill>
          <a:prstDash val="solid"/>
          <a:miter lim="800000"/>
        </a:ln>
        <a:ln w="12700" cap="flat" cmpd="sng" algn="ctr">
          <a:solidFill>
            <a:schemeClr val="phClr"/>
          </a:solidFill>
          <a:prstDash val="solid"/>
          <a:miter lim="800000"/>
        </a:ln>
        <a:ln w="19050" cap="flat" cmpd="sng" algn="ctr">
          <a:solidFill>
            <a:schemeClr val="phClr"/>
          </a:solidFill>
          <a:prstDash val="solid"/>
          <a:miter lim="800000"/>
        </a:ln>
      </a:lnStyleLst>
      <a:effectStyleLst>
        <a:effectStyle>
          <a:effectLst/>
        </a:effectStyle>
        <a:effectStyle>
          <a:effectLst/>
        </a:effectStyle>
        <a:effectStyle>
          <a:effectLst>
            <a:outerShdw blurRad="57150" dist="19050" dir="5400000" algn="ctr" rotWithShape="0">
              <a:srgbClr val="000000">
                <a:alpha val="63000"/>
              </a:srgbClr>
            </a:outerShdw>
          </a:effectLst>
        </a:effectStyle>
      </a:effectStyleLst>
      <a:bgFillStyleLst>
        <a:solidFill>
          <a:schemeClr val="phClr"/>
        </a:solidFill>
        <a:solidFill>
          <a:schemeClr val="phClr">
            <a:tint val="95000"/>
            <a:satMod val="170000"/>
          </a:schemeClr>
        </a:solidFill>
        <a:gradFill rotWithShape="1">
          <a:gsLst>
            <a:gs pos="0">
              <a:schemeClr val="phClr">
                <a:tint val="93000"/>
                <a:satMod val="150000"/>
                <a:shade val="98000"/>
                <a:lumMod val="102000"/>
              </a:schemeClr>
            </a:gs>
            <a:gs pos="50000">
              <a:schemeClr val="phClr">
                <a:tint val="98000"/>
                <a:satMod val="130000"/>
                <a:shade val="90000"/>
                <a:lumMod val="103000"/>
              </a:schemeClr>
            </a:gs>
            <a:gs pos="100000">
              <a:schemeClr val="phClr">
                <a:shade val="63000"/>
                <a:satMod val="120000"/>
              </a:schemeClr>
            </a:gs>
          </a:gsLst>
          <a:lin ang="5400000" scaled="0"/>
        </a:gradFill>
      </a:bgFillStyleLst>
    </a:fmtScheme>
  </a:themeElements>
  <a:objectDefaults/>
  <a:extraClrSchemeLst/>
  <a:extLst>
    <a:ext uri="{05A4C25C-085E-4340-85A3-A5531E510DB2}">
      <thm15:themeFamily xmlns:thm15="http://schemas.microsoft.com/office/thememl/2012/main" name="FY22nT-006_FA" id="{4AF3A3D0-58C5-2E47-8170-E5F424E08F68}" vid="{92A3E556-2486-C647-8D9D-0829BA66621E}"/>
    </a:ext>
  </a:extLst>
</a:theme>
</file>

<file path=ppt/theme/theme2.xml><?xml version="1.0" encoding="utf-8"?>
<a:theme xmlns:a="http://schemas.openxmlformats.org/drawingml/2006/main" name="Office Theme">
  <a:themeElements>
    <a:clrScheme name="Office">
      <a:dk1>
        <a:sysClr val="windowText" lastClr="000000"/>
      </a:dk1>
      <a:lt1>
        <a:sysClr val="window" lastClr="FFFFFF"/>
      </a:lt1>
      <a:dk2>
        <a:srgbClr val="44546A"/>
      </a:dk2>
      <a:lt2>
        <a:srgbClr val="E7E6E6"/>
      </a:lt2>
      <a:accent1>
        <a:srgbClr val="4472C4"/>
      </a:accent1>
      <a:accent2>
        <a:srgbClr val="ED7D31"/>
      </a:accent2>
      <a:accent3>
        <a:srgbClr val="A5A5A5"/>
      </a:accent3>
      <a:accent4>
        <a:srgbClr val="FFC000"/>
      </a:accent4>
      <a:accent5>
        <a:srgbClr val="5B9BD5"/>
      </a:accent5>
      <a:accent6>
        <a:srgbClr val="70AD47"/>
      </a:accent6>
      <a:hlink>
        <a:srgbClr val="0563C1"/>
      </a:hlink>
      <a:folHlink>
        <a:srgbClr val="954F72"/>
      </a:folHlink>
    </a:clrScheme>
    <a:fontScheme name="Office">
      <a:majorFont>
        <a:latin typeface="Calibri Light" panose="020F0302020204030204"/>
        <a:ea typeface=""/>
        <a:cs typeface=""/>
        <a:font script="Jpan" typeface="游ゴシック Light"/>
        <a:font script="Hang" typeface="맑은 고딕"/>
        <a:font script="Hans" typeface="等线 Light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  <a:font script="Armn" typeface="Arial"/>
        <a:font script="Bugi" typeface="Leelawadee UI"/>
        <a:font script="Bopo" typeface="Microsoft JhengHei"/>
        <a:font script="Java" typeface="Javanese Text"/>
        <a:font script="Lisu" typeface="Segoe UI"/>
        <a:font script="Mymr" typeface="Myanmar Text"/>
        <a:font script="Nkoo" typeface="Ebrima"/>
        <a:font script="Olck" typeface="Nirmala UI"/>
        <a:font script="Osma" typeface="Ebrima"/>
        <a:font script="Phag" typeface="Phagspa"/>
        <a:font script="Syrn" typeface="Estrangelo Edessa"/>
        <a:font script="Syrj" typeface="Estrangelo Edessa"/>
        <a:font script="Syre" typeface="Estrangelo Edessa"/>
        <a:font script="Sora" typeface="Nirmala UI"/>
        <a:font script="Tale" typeface="Microsoft Tai Le"/>
        <a:font script="Talu" typeface="Microsoft New Tai Lue"/>
        <a:font script="Tfng" typeface="Ebrima"/>
      </a:majorFont>
      <a:minorFont>
        <a:latin typeface="Calibri" panose="020F0502020204030204"/>
        <a:ea typeface=""/>
        <a:cs typeface=""/>
        <a:font script="Jpan" typeface="游ゴシック"/>
        <a:font script="Hang" typeface="맑은 고딕"/>
        <a:font script="Hans" typeface="等线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  <a:font script="Armn" typeface="Arial"/>
        <a:font script="Bugi" typeface="Leelawadee UI"/>
        <a:font script="Bopo" typeface="Microsoft JhengHei"/>
        <a:font script="Java" typeface="Javanese Text"/>
        <a:font script="Lisu" typeface="Segoe UI"/>
        <a:font script="Mymr" typeface="Myanmar Text"/>
        <a:font script="Nkoo" typeface="Ebrima"/>
        <a:font script="Olck" typeface="Nirmala UI"/>
        <a:font script="Osma" typeface="Ebrima"/>
        <a:font script="Phag" typeface="Phagspa"/>
        <a:font script="Syrn" typeface="Estrangelo Edessa"/>
        <a:font script="Syrj" typeface="Estrangelo Edessa"/>
        <a:font script="Syre" typeface="Estrangelo Edessa"/>
        <a:font script="Sora" typeface="Nirmala UI"/>
        <a:font script="Tale" typeface="Microsoft Tai Le"/>
        <a:font script="Talu" typeface="Microsoft New Tai Lue"/>
        <a:font script="Tfng" typeface="Ebrima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lumMod val="110000"/>
                <a:satMod val="105000"/>
                <a:tint val="67000"/>
              </a:schemeClr>
            </a:gs>
            <a:gs pos="50000">
              <a:schemeClr val="phClr">
                <a:lumMod val="105000"/>
                <a:satMod val="103000"/>
                <a:tint val="73000"/>
              </a:schemeClr>
            </a:gs>
            <a:gs pos="100000">
              <a:schemeClr val="phClr">
                <a:lumMod val="105000"/>
                <a:satMod val="109000"/>
                <a:tint val="81000"/>
              </a:schemeClr>
            </a:gs>
          </a:gsLst>
          <a:lin ang="5400000" scaled="0"/>
        </a:gradFill>
        <a:gradFill rotWithShape="1">
          <a:gsLst>
            <a:gs pos="0">
              <a:schemeClr val="phClr">
                <a:satMod val="103000"/>
                <a:lumMod val="102000"/>
                <a:tint val="94000"/>
              </a:schemeClr>
            </a:gs>
            <a:gs pos="50000">
              <a:schemeClr val="phClr">
                <a:satMod val="110000"/>
                <a:lumMod val="100000"/>
                <a:shade val="100000"/>
              </a:schemeClr>
            </a:gs>
            <a:gs pos="100000">
              <a:schemeClr val="phClr">
                <a:lumMod val="99000"/>
                <a:satMod val="120000"/>
                <a:shade val="78000"/>
              </a:schemeClr>
            </a:gs>
          </a:gsLst>
          <a:lin ang="5400000" scaled="0"/>
        </a:gradFill>
      </a:fillStyleLst>
      <a:lnStyleLst>
        <a:ln w="6350" cap="flat" cmpd="sng" algn="ctr">
          <a:solidFill>
            <a:schemeClr val="phClr"/>
          </a:solidFill>
          <a:prstDash val="solid"/>
          <a:miter lim="800000"/>
        </a:ln>
        <a:ln w="12700" cap="flat" cmpd="sng" algn="ctr">
          <a:solidFill>
            <a:schemeClr val="phClr"/>
          </a:solidFill>
          <a:prstDash val="solid"/>
          <a:miter lim="800000"/>
        </a:ln>
        <a:ln w="19050" cap="flat" cmpd="sng" algn="ctr">
          <a:solidFill>
            <a:schemeClr val="phClr"/>
          </a:solidFill>
          <a:prstDash val="solid"/>
          <a:miter lim="800000"/>
        </a:ln>
      </a:lnStyleLst>
      <a:effectStyleLst>
        <a:effectStyle>
          <a:effectLst/>
        </a:effectStyle>
        <a:effectStyle>
          <a:effectLst/>
        </a:effectStyle>
        <a:effectStyle>
          <a:effectLst>
            <a:outerShdw blurRad="57150" dist="19050" dir="5400000" algn="ctr" rotWithShape="0">
              <a:srgbClr val="000000">
                <a:alpha val="63000"/>
              </a:srgbClr>
            </a:outerShdw>
          </a:effectLst>
        </a:effectStyle>
      </a:effectStyleLst>
      <a:bgFillStyleLst>
        <a:solidFill>
          <a:schemeClr val="phClr"/>
        </a:solidFill>
        <a:solidFill>
          <a:schemeClr val="phClr">
            <a:tint val="95000"/>
            <a:satMod val="170000"/>
          </a:schemeClr>
        </a:solidFill>
        <a:gradFill rotWithShape="1">
          <a:gsLst>
            <a:gs pos="0">
              <a:schemeClr val="phClr">
                <a:tint val="93000"/>
                <a:satMod val="150000"/>
                <a:shade val="98000"/>
                <a:lumMod val="102000"/>
              </a:schemeClr>
            </a:gs>
            <a:gs pos="50000">
              <a:schemeClr val="phClr">
                <a:tint val="98000"/>
                <a:satMod val="130000"/>
                <a:shade val="90000"/>
                <a:lumMod val="103000"/>
              </a:schemeClr>
            </a:gs>
            <a:gs pos="100000">
              <a:schemeClr val="phClr">
                <a:shade val="63000"/>
                <a:satMod val="120000"/>
              </a:schemeClr>
            </a:gs>
          </a:gsLst>
          <a:lin ang="5400000" scaled="0"/>
        </a:gradFill>
      </a:bgFillStyleLst>
    </a:fmtScheme>
  </a:themeElements>
  <a:objectDefaults/>
  <a:extraClrSchemeLst/>
  <a:extLst>
    <a:ext uri="{05A4C25C-085E-4340-85A3-A5531E510DB2}">
      <thm15:themeFamily xmlns:thm15="http://schemas.microsoft.com/office/thememl/2012/main" name="Office Theme" id="{62F939B6-93AF-4DB8-9C6B-D6C7DFDC589F}" vid="{4A3C46E8-61CC-4603-A589-7422A47A8E4A}"/>
    </a:ext>
  </a:extLst>
</a:theme>
</file>

<file path=ppt/theme/theme3.xml><?xml version="1.0" encoding="utf-8"?>
<a:theme xmlns:a="http://schemas.openxmlformats.org/drawingml/2006/main" name="Office Theme">
  <a:themeElements>
    <a:clrScheme name="Office">
      <a:dk1>
        <a:sysClr val="windowText" lastClr="000000"/>
      </a:dk1>
      <a:lt1>
        <a:sysClr val="window" lastClr="FFFFFF"/>
      </a:lt1>
      <a:dk2>
        <a:srgbClr val="44546A"/>
      </a:dk2>
      <a:lt2>
        <a:srgbClr val="E7E6E6"/>
      </a:lt2>
      <a:accent1>
        <a:srgbClr val="4472C4"/>
      </a:accent1>
      <a:accent2>
        <a:srgbClr val="ED7D31"/>
      </a:accent2>
      <a:accent3>
        <a:srgbClr val="A5A5A5"/>
      </a:accent3>
      <a:accent4>
        <a:srgbClr val="FFC000"/>
      </a:accent4>
      <a:accent5>
        <a:srgbClr val="5B9BD5"/>
      </a:accent5>
      <a:accent6>
        <a:srgbClr val="70AD47"/>
      </a:accent6>
      <a:hlink>
        <a:srgbClr val="0563C1"/>
      </a:hlink>
      <a:folHlink>
        <a:srgbClr val="954F72"/>
      </a:folHlink>
    </a:clrScheme>
    <a:fontScheme name="Office">
      <a:majorFont>
        <a:latin typeface="Calibri Light" panose="020F0302020204030204"/>
        <a:ea typeface=""/>
        <a:cs typeface=""/>
        <a:font script="Jpan" typeface="游ゴシック Light"/>
        <a:font script="Hang" typeface="맑은 고딕"/>
        <a:font script="Hans" typeface="等线 Light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  <a:font script="Armn" typeface="Arial"/>
        <a:font script="Bugi" typeface="Leelawadee UI"/>
        <a:font script="Bopo" typeface="Microsoft JhengHei"/>
        <a:font script="Java" typeface="Javanese Text"/>
        <a:font script="Lisu" typeface="Segoe UI"/>
        <a:font script="Mymr" typeface="Myanmar Text"/>
        <a:font script="Nkoo" typeface="Ebrima"/>
        <a:font script="Olck" typeface="Nirmala UI"/>
        <a:font script="Osma" typeface="Ebrima"/>
        <a:font script="Phag" typeface="Phagspa"/>
        <a:font script="Syrn" typeface="Estrangelo Edessa"/>
        <a:font script="Syrj" typeface="Estrangelo Edessa"/>
        <a:font script="Syre" typeface="Estrangelo Edessa"/>
        <a:font script="Sora" typeface="Nirmala UI"/>
        <a:font script="Tale" typeface="Microsoft Tai Le"/>
        <a:font script="Talu" typeface="Microsoft New Tai Lue"/>
        <a:font script="Tfng" typeface="Ebrima"/>
      </a:majorFont>
      <a:minorFont>
        <a:latin typeface="Calibri" panose="020F0502020204030204"/>
        <a:ea typeface=""/>
        <a:cs typeface=""/>
        <a:font script="Jpan" typeface="游ゴシック"/>
        <a:font script="Hang" typeface="맑은 고딕"/>
        <a:font script="Hans" typeface="等线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  <a:font script="Armn" typeface="Arial"/>
        <a:font script="Bugi" typeface="Leelawadee UI"/>
        <a:font script="Bopo" typeface="Microsoft JhengHei"/>
        <a:font script="Java" typeface="Javanese Text"/>
        <a:font script="Lisu" typeface="Segoe UI"/>
        <a:font script="Mymr" typeface="Myanmar Text"/>
        <a:font script="Nkoo" typeface="Ebrima"/>
        <a:font script="Olck" typeface="Nirmala UI"/>
        <a:font script="Osma" typeface="Ebrima"/>
        <a:font script="Phag" typeface="Phagspa"/>
        <a:font script="Syrn" typeface="Estrangelo Edessa"/>
        <a:font script="Syrj" typeface="Estrangelo Edessa"/>
        <a:font script="Syre" typeface="Estrangelo Edessa"/>
        <a:font script="Sora" typeface="Nirmala UI"/>
        <a:font script="Tale" typeface="Microsoft Tai Le"/>
        <a:font script="Talu" typeface="Microsoft New Tai Lue"/>
        <a:font script="Tfng" typeface="Ebrima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lumMod val="110000"/>
                <a:satMod val="105000"/>
                <a:tint val="67000"/>
              </a:schemeClr>
            </a:gs>
            <a:gs pos="50000">
              <a:schemeClr val="phClr">
                <a:lumMod val="105000"/>
                <a:satMod val="103000"/>
                <a:tint val="73000"/>
              </a:schemeClr>
            </a:gs>
            <a:gs pos="100000">
              <a:schemeClr val="phClr">
                <a:lumMod val="105000"/>
                <a:satMod val="109000"/>
                <a:tint val="81000"/>
              </a:schemeClr>
            </a:gs>
          </a:gsLst>
          <a:lin ang="5400000" scaled="0"/>
        </a:gradFill>
        <a:gradFill rotWithShape="1">
          <a:gsLst>
            <a:gs pos="0">
              <a:schemeClr val="phClr">
                <a:satMod val="103000"/>
                <a:lumMod val="102000"/>
                <a:tint val="94000"/>
              </a:schemeClr>
            </a:gs>
            <a:gs pos="50000">
              <a:schemeClr val="phClr">
                <a:satMod val="110000"/>
                <a:lumMod val="100000"/>
                <a:shade val="100000"/>
              </a:schemeClr>
            </a:gs>
            <a:gs pos="100000">
              <a:schemeClr val="phClr">
                <a:lumMod val="99000"/>
                <a:satMod val="120000"/>
                <a:shade val="78000"/>
              </a:schemeClr>
            </a:gs>
          </a:gsLst>
          <a:lin ang="5400000" scaled="0"/>
        </a:gradFill>
      </a:fillStyleLst>
      <a:lnStyleLst>
        <a:ln w="6350" cap="flat" cmpd="sng" algn="ctr">
          <a:solidFill>
            <a:schemeClr val="phClr"/>
          </a:solidFill>
          <a:prstDash val="solid"/>
          <a:miter lim="800000"/>
        </a:ln>
        <a:ln w="12700" cap="flat" cmpd="sng" algn="ctr">
          <a:solidFill>
            <a:schemeClr val="phClr"/>
          </a:solidFill>
          <a:prstDash val="solid"/>
          <a:miter lim="800000"/>
        </a:ln>
        <a:ln w="19050" cap="flat" cmpd="sng" algn="ctr">
          <a:solidFill>
            <a:schemeClr val="phClr"/>
          </a:solidFill>
          <a:prstDash val="solid"/>
          <a:miter lim="800000"/>
        </a:ln>
      </a:lnStyleLst>
      <a:effectStyleLst>
        <a:effectStyle>
          <a:effectLst/>
        </a:effectStyle>
        <a:effectStyle>
          <a:effectLst/>
        </a:effectStyle>
        <a:effectStyle>
          <a:effectLst>
            <a:outerShdw blurRad="57150" dist="19050" dir="5400000" algn="ctr" rotWithShape="0">
              <a:srgbClr val="000000">
                <a:alpha val="63000"/>
              </a:srgbClr>
            </a:outerShdw>
          </a:effectLst>
        </a:effectStyle>
      </a:effectStyleLst>
      <a:bgFillStyleLst>
        <a:solidFill>
          <a:schemeClr val="phClr"/>
        </a:solidFill>
        <a:solidFill>
          <a:schemeClr val="phClr">
            <a:tint val="95000"/>
            <a:satMod val="170000"/>
          </a:schemeClr>
        </a:solidFill>
        <a:gradFill rotWithShape="1">
          <a:gsLst>
            <a:gs pos="0">
              <a:schemeClr val="phClr">
                <a:tint val="93000"/>
                <a:satMod val="150000"/>
                <a:shade val="98000"/>
                <a:lumMod val="102000"/>
              </a:schemeClr>
            </a:gs>
            <a:gs pos="50000">
              <a:schemeClr val="phClr">
                <a:tint val="98000"/>
                <a:satMod val="130000"/>
                <a:shade val="90000"/>
                <a:lumMod val="103000"/>
              </a:schemeClr>
            </a:gs>
            <a:gs pos="100000">
              <a:schemeClr val="phClr">
                <a:shade val="63000"/>
                <a:satMod val="120000"/>
              </a:schemeClr>
            </a:gs>
          </a:gsLst>
          <a:lin ang="5400000" scaled="0"/>
        </a:gradFill>
      </a:bgFillStyleLst>
    </a:fmtScheme>
  </a:themeElements>
  <a:objectDefaults/>
  <a:extraClrSchemeLst/>
  <a:extLst>
    <a:ext uri="{05A4C25C-085E-4340-85A3-A5531E510DB2}">
      <thm15:themeFamily xmlns:thm15="http://schemas.microsoft.com/office/thememl/2012/main" name="Office Theme" id="{62F939B6-93AF-4DB8-9C6B-D6C7DFDC589F}" vid="{4A3C46E8-61CC-4603-A589-7422A47A8E4A}"/>
    </a:ext>
  </a:extLst>
</a:theme>
</file>

<file path=customXml/_rels/item1.xml.rels><?xml version="1.0" encoding="UTF-8" standalone="yes"?>
<Relationships xmlns="http://schemas.openxmlformats.org/package/2006/relationships"><Relationship Id="rId1" Type="http://schemas.openxmlformats.org/officeDocument/2006/relationships/customXmlProps" Target="itemProps1.xml"/></Relationships>
</file>

<file path=customXml/_rels/item2.xml.rels><?xml version="1.0" encoding="UTF-8" standalone="yes"?>
<Relationships xmlns="http://schemas.openxmlformats.org/package/2006/relationships"><Relationship Id="rId1" Type="http://schemas.openxmlformats.org/officeDocument/2006/relationships/customXmlProps" Target="itemProps2.xml"/></Relationships>
</file>

<file path=customXml/_rels/item3.xml.rels><?xml version="1.0" encoding="UTF-8" standalone="yes"?>
<Relationships xmlns="http://schemas.openxmlformats.org/package/2006/relationships"><Relationship Id="rId1" Type="http://schemas.openxmlformats.org/officeDocument/2006/relationships/customXmlProps" Target="itemProps3.xml"/></Relationships>
</file>

<file path=customXml/item1.xml><?xml version="1.0" encoding="utf-8"?>
<p:properties xmlns:p="http://schemas.microsoft.com/office/2006/metadata/properties" xmlns:xsi="http://www.w3.org/2001/XMLSchema-instance" xmlns:pc="http://schemas.microsoft.com/office/infopath/2007/PartnerControls">
  <documentManagement>
    <Category xmlns="26a93208-8883-4e14-b947-0b13a53775b4">UC</Category>
    <DownloadLink xmlns="26a93208-8883-4e14-b947-0b13a53775b4">
      <Url>https://mailuc.sharepoint.com/:p:/r/sites/marketing-communications/UC%20Brand%20%20Design%20Templates/FY22%20PowerPoint%20Template.potx?d=w8906a77fa8b94c818e2ed6833654ac1d&amp;csf=1&amp;web=1&amp;e=9fziYK</Url>
      <Description>FY22 UC PowerPoint Template</Description>
    </DownloadLink>
    <FileType xmlns="26a93208-8883-4e14-b947-0b13a53775b4">PowerPoint Template</FileType>
  </documentManagement>
</p:properties>
</file>

<file path=customXml/item2.xml><?xml version="1.0" encoding="utf-8"?>
<?mso-contentType ?>
<FormTemplates xmlns="http://schemas.microsoft.com/sharepoint/v3/contenttype/forms">
  <Display>DocumentLibraryForm</Display>
  <Edit>DocumentLibraryForm</Edit>
  <New>DocumentLibraryForm</New>
</FormTemplates>
</file>

<file path=customXml/item3.xml><?xml version="1.0" encoding="utf-8"?>
<ct:contentTypeSchema xmlns:ct="http://schemas.microsoft.com/office/2006/metadata/contentType" xmlns:ma="http://schemas.microsoft.com/office/2006/metadata/properties/metaAttributes" ct:_="" ma:_="" ma:contentTypeName="Document" ma:contentTypeID="0x0101004F89D405692B4145986332CD4583C957" ma:contentTypeVersion="14" ma:contentTypeDescription="Create a new document." ma:contentTypeScope="" ma:versionID="e4c3e8dd1d78da8ebd518758033b1cfe">
  <xsd:schema xmlns:xsd="http://www.w3.org/2001/XMLSchema" xmlns:xs="http://www.w3.org/2001/XMLSchema" xmlns:p="http://schemas.microsoft.com/office/2006/metadata/properties" xmlns:ns2="26a93208-8883-4e14-b947-0b13a53775b4" xmlns:ns3="02b7a8da-0445-4e71-8d77-da6be3944a2a" targetNamespace="http://schemas.microsoft.com/office/2006/metadata/properties" ma:root="true" ma:fieldsID="c2bd71b210d59f897c8929cf3de867a3" ns2:_="" ns3:_="">
    <xsd:import namespace="26a93208-8883-4e14-b947-0b13a53775b4"/>
    <xsd:import namespace="02b7a8da-0445-4e71-8d77-da6be3944a2a"/>
    <xsd:element name="properties">
      <xsd:complexType>
        <xsd:sequence>
          <xsd:element name="documentManagement">
            <xsd:complexType>
              <xsd:all>
                <xsd:element ref="ns2:Category" minOccurs="0"/>
                <xsd:element ref="ns2:FileType" minOccurs="0"/>
                <xsd:element ref="ns2:MediaServiceMetadata" minOccurs="0"/>
                <xsd:element ref="ns2:MediaServiceFastMetadata" minOccurs="0"/>
                <xsd:element ref="ns2:DownloadLink" minOccurs="0"/>
                <xsd:element ref="ns2:MediaServiceAutoTags" minOccurs="0"/>
                <xsd:element ref="ns2:MediaServiceOCR" minOccurs="0"/>
                <xsd:element ref="ns2:MediaServiceGenerationTime" minOccurs="0"/>
                <xsd:element ref="ns2:MediaServiceEventHashCode" minOccurs="0"/>
                <xsd:element ref="ns2:MediaServiceAutoKeyPoints" minOccurs="0"/>
                <xsd:element ref="ns2:MediaServiceKeyPoints" minOccurs="0"/>
                <xsd:element ref="ns2:MediaServiceDateTaken" minOccurs="0"/>
                <xsd:element ref="ns3:SharedWithUsers" minOccurs="0"/>
                <xsd:element ref="ns3:SharedWithDetails" minOccurs="0"/>
              </xsd:all>
            </xsd:complexType>
          </xsd:element>
        </xsd:sequence>
      </xsd:complexType>
    </xsd:element>
  </xsd:schema>
  <xsd:schema xmlns:xsd="http://www.w3.org/2001/XMLSchema" xmlns:xs="http://www.w3.org/2001/XMLSchema" xmlns:dms="http://schemas.microsoft.com/office/2006/documentManagement/types" xmlns:pc="http://schemas.microsoft.com/office/infopath/2007/PartnerControls" targetNamespace="26a93208-8883-4e14-b947-0b13a53775b4" elementFormDefault="qualified">
    <xsd:import namespace="http://schemas.microsoft.com/office/2006/documentManagement/types"/>
    <xsd:import namespace="http://schemas.microsoft.com/office/infopath/2007/PartnerControls"/>
    <xsd:element name="Category" ma:index="8" nillable="true" ma:displayName="Category" ma:format="Dropdown" ma:internalName="Category">
      <xsd:simpleType>
        <xsd:restriction base="dms:Choice">
          <xsd:enumeration value="Next Lives Here"/>
          <xsd:enumeration value="UC"/>
          <xsd:enumeration value="College"/>
          <xsd:enumeration value="Unit"/>
        </xsd:restriction>
      </xsd:simpleType>
    </xsd:element>
    <xsd:element name="FileType" ma:index="9" nillable="true" ma:displayName="File Type" ma:format="Dropdown" ma:internalName="FileType">
      <xsd:simpleType>
        <xsd:restriction base="dms:Choice">
          <xsd:enumeration value="Word Template"/>
          <xsd:enumeration value="PowerPoint Template"/>
          <xsd:enumeration value="Logo/Typography"/>
          <xsd:enumeration value="Social Activation"/>
          <xsd:enumeration value="Virtual Background"/>
          <xsd:enumeration value="Letterhead"/>
          <xsd:enumeration value="Flyer"/>
          <xsd:enumeration value="Posters"/>
          <xsd:enumeration value="Postcard/Mailer"/>
          <xsd:enumeration value="Letter Trifold"/>
          <xsd:enumeration value="Email"/>
          <xsd:enumeration value="Print Ad"/>
          <xsd:enumeration value="Program Sheet"/>
          <xsd:enumeration value="Stats Template"/>
        </xsd:restriction>
      </xsd:simpleType>
    </xsd:element>
    <xsd:element name="MediaServiceMetadata" ma:index="10" nillable="true" ma:displayName="MediaServiceMetadata" ma:hidden="true" ma:internalName="MediaServiceMetadata" ma:readOnly="true">
      <xsd:simpleType>
        <xsd:restriction base="dms:Note"/>
      </xsd:simpleType>
    </xsd:element>
    <xsd:element name="MediaServiceFastMetadata" ma:index="11" nillable="true" ma:displayName="MediaServiceFastMetadata" ma:hidden="true" ma:internalName="MediaServiceFastMetadata" ma:readOnly="true">
      <xsd:simpleType>
        <xsd:restriction base="dms:Note"/>
      </xsd:simpleType>
    </xsd:element>
    <xsd:element name="DownloadLink" ma:index="12" nillable="true" ma:displayName="Download Link" ma:format="Hyperlink" ma:internalName="DownloadLink">
      <xsd:complexType>
        <xsd:complexContent>
          <xsd:extension base="dms:URL">
            <xsd:sequence>
              <xsd:element name="Url" type="dms:ValidUrl" minOccurs="0" nillable="true"/>
              <xsd:element name="Description" type="xsd:string" nillable="true"/>
            </xsd:sequence>
          </xsd:extension>
        </xsd:complexContent>
      </xsd:complexType>
    </xsd:element>
    <xsd:element name="MediaServiceAutoTags" ma:index="13" nillable="true" ma:displayName="Tags" ma:internalName="MediaServiceAutoTags" ma:readOnly="true">
      <xsd:simpleType>
        <xsd:restriction base="dms:Text"/>
      </xsd:simpleType>
    </xsd:element>
    <xsd:element name="MediaServiceOCR" ma:index="14" nillable="true" ma:displayName="Extracted Text" ma:internalName="MediaServiceOCR" ma:readOnly="true">
      <xsd:simpleType>
        <xsd:restriction base="dms:Note">
          <xsd:maxLength value="255"/>
        </xsd:restriction>
      </xsd:simpleType>
    </xsd:element>
    <xsd:element name="MediaServiceGenerationTime" ma:index="15" nillable="true" ma:displayName="MediaServiceGenerationTime" ma:hidden="true" ma:internalName="MediaServiceGenerationTime" ma:readOnly="true">
      <xsd:simpleType>
        <xsd:restriction base="dms:Text"/>
      </xsd:simpleType>
    </xsd:element>
    <xsd:element name="MediaServiceEventHashCode" ma:index="16" nillable="true" ma:displayName="MediaServiceEventHashCode" ma:hidden="true" ma:internalName="MediaServiceEventHashCode" ma:readOnly="true">
      <xsd:simpleType>
        <xsd:restriction base="dms:Text"/>
      </xsd:simpleType>
    </xsd:element>
    <xsd:element name="MediaServiceAutoKeyPoints" ma:index="17" nillable="true" ma:displayName="MediaServiceAutoKeyPoints" ma:hidden="true" ma:internalName="MediaServiceAutoKeyPoints" ma:readOnly="true">
      <xsd:simpleType>
        <xsd:restriction base="dms:Note"/>
      </xsd:simpleType>
    </xsd:element>
    <xsd:element name="MediaServiceKeyPoints" ma:index="18" nillable="true" ma:displayName="KeyPoints" ma:internalName="MediaServiceKeyPoints" ma:readOnly="true">
      <xsd:simpleType>
        <xsd:restriction base="dms:Note">
          <xsd:maxLength value="255"/>
        </xsd:restriction>
      </xsd:simpleType>
    </xsd:element>
    <xsd:element name="MediaServiceDateTaken" ma:index="19" nillable="true" ma:displayName="MediaServiceDateTaken" ma:hidden="true" ma:internalName="MediaServiceDateTaken" ma:readOnly="true">
      <xsd:simpleType>
        <xsd:restriction base="dms:Text"/>
      </xsd:simpleType>
    </xsd:element>
  </xsd:schema>
  <xsd:schema xmlns:xsd="http://www.w3.org/2001/XMLSchema" xmlns:xs="http://www.w3.org/2001/XMLSchema" xmlns:dms="http://schemas.microsoft.com/office/2006/documentManagement/types" xmlns:pc="http://schemas.microsoft.com/office/infopath/2007/PartnerControls" targetNamespace="02b7a8da-0445-4e71-8d77-da6be3944a2a" elementFormDefault="qualified">
    <xsd:import namespace="http://schemas.microsoft.com/office/2006/documentManagement/types"/>
    <xsd:import namespace="http://schemas.microsoft.com/office/infopath/2007/PartnerControls"/>
    <xsd:element name="SharedWithUsers" ma:index="20" nillable="true" ma:displayName="Shared With" ma:internalName="SharedWithUsers" ma:readOnly="true">
      <xsd:complexType>
        <xsd:complexContent>
          <xsd:extension base="dms:UserMulti">
            <xsd:sequence>
              <xsd:element name="UserInfo" minOccurs="0" maxOccurs="unbounded">
                <xsd:complexType>
                  <xsd:sequence>
                    <xsd:element name="DisplayName" type="xsd:string" minOccurs="0"/>
                    <xsd:element name="AccountId" type="dms:UserId" minOccurs="0" nillable="true"/>
                    <xsd:element name="AccountType" type="xsd:string" minOccurs="0"/>
                  </xsd:sequence>
                </xsd:complexType>
              </xsd:element>
            </xsd:sequence>
          </xsd:extension>
        </xsd:complexContent>
      </xsd:complexType>
    </xsd:element>
    <xsd:element name="SharedWithDetails" ma:index="21" nillable="true" ma:displayName="Shared With Details" ma:internalName="SharedWithDetails" ma:readOnly="true">
      <xsd:simpleType>
        <xsd:restriction base="dms:Note">
          <xsd:maxLength value="255"/>
        </xsd:restriction>
      </xsd:simpleType>
    </xsd:element>
  </xsd:schema>
  <xsd:schema xmlns="http://schemas.openxmlformats.org/package/2006/metadata/core-properties" xmlns:xsd="http://www.w3.org/2001/XMLSchema" xmlns:xsi="http://www.w3.org/2001/XMLSchema-instance" xmlns:dc="http://purl.org/dc/elements/1.1/" xmlns:dcterms="http://purl.org/dc/terms/" xmlns:odoc="http://schemas.microsoft.com/internal/obd" targetNamespace="http://schemas.openxmlformats.org/package/2006/metadata/core-properties" elementFormDefault="qualified" attributeFormDefault="unqualified" blockDefault="#all">
    <xsd:import namespace="http://purl.org/dc/elements/1.1/" schemaLocation="http://dublincore.org/schemas/xmls/qdc/2003/04/02/dc.xsd"/>
    <xsd:import namespace="http://purl.org/dc/terms/" schemaLocation="http://dublincore.org/schemas/xmls/qdc/2003/04/02/dcterms.xsd"/>
    <xsd:element name="coreProperties" type="CT_coreProperties"/>
    <xsd:complexType name="CT_coreProperties">
      <xsd:all>
        <xsd:element ref="dc:creator" minOccurs="0" maxOccurs="1"/>
        <xsd:element ref="dcterms:created" minOccurs="0" maxOccurs="1"/>
        <xsd:element ref="dc:identifier" minOccurs="0" maxOccurs="1"/>
        <xsd:element name="contentType" minOccurs="0" maxOccurs="1" type="xsd:string" ma:index="0" ma:displayName="Content Type"/>
        <xsd:element ref="dc:title" minOccurs="0" maxOccurs="1" ma:index="4" ma:displayName="Title"/>
        <xsd:element ref="dc:subject" minOccurs="0" maxOccurs="1"/>
        <xsd:element ref="dc:description" minOccurs="0" maxOccurs="1"/>
        <xsd:element name="keywords" minOccurs="0" maxOccurs="1" type="xsd:string"/>
        <xsd:element ref="dc:language" minOccurs="0" maxOccurs="1"/>
        <xsd:element name="category" minOccurs="0" maxOccurs="1" type="xsd:string"/>
        <xsd:element name="version" minOccurs="0" maxOccurs="1" type="xsd:string"/>
        <xsd:element name="revision" minOccurs="0" maxOccurs="1" type="xsd:string">
          <xsd:annotation>
            <xsd:documentation>
                        This value indicates the number of saves or revisions. The application is responsible for updating this value after each revision.
                    </xsd:documentation>
          </xsd:annotation>
        </xsd:element>
        <xsd:element name="lastModifiedBy" minOccurs="0" maxOccurs="1" type="xsd:string"/>
        <xsd:element ref="dcterms:modified" minOccurs="0" maxOccurs="1"/>
        <xsd:element name="contentStatus" minOccurs="0" maxOccurs="1" type="xsd:string"/>
      </xsd:all>
    </xsd:complexType>
  </xsd:schema>
  <xs:schema xmlns:pc="http://schemas.microsoft.com/office/infopath/2007/PartnerControls" xmlns:xs="http://www.w3.org/2001/XMLSchema" targetNamespace="http://schemas.microsoft.com/office/infopath/2007/PartnerControls" elementFormDefault="qualified" attributeFormDefault="unqualified">
    <xs:element name="Person">
      <xs:complexType>
        <xs:sequence>
          <xs:element ref="pc:DisplayName" minOccurs="0"/>
          <xs:element ref="pc:AccountId" minOccurs="0"/>
          <xs:element ref="pc:AccountType" minOccurs="0"/>
        </xs:sequence>
      </xs:complexType>
    </xs:element>
    <xs:element name="DisplayName" type="xs:string"/>
    <xs:element name="AccountId" type="xs:string"/>
    <xs:element name="AccountType" type="xs:string"/>
    <xs:element name="BDCAssociatedEntity">
      <xs:complexType>
        <xs:sequence>
          <xs:element ref="pc:BDCEntity" minOccurs="0" maxOccurs="unbounded"/>
        </xs:sequence>
        <xs:attribute ref="pc:EntityNamespace"/>
        <xs:attribute ref="pc:EntityName"/>
        <xs:attribute ref="pc:SystemInstanceName"/>
        <xs:attribute ref="pc:AssociationName"/>
      </xs:complexType>
    </xs:element>
    <xs:attribute name="EntityNamespace" type="xs:string"/>
    <xs:attribute name="EntityName" type="xs:string"/>
    <xs:attribute name="SystemInstanceName" type="xs:string"/>
    <xs:attribute name="AssociationName" type="xs:string"/>
    <xs:element name="BDCEntity">
      <xs:complexType>
        <xs:sequence>
          <xs:element ref="pc:EntityDisplayName" minOccurs="0"/>
          <xs:element ref="pc:EntityInstanceReference" minOccurs="0"/>
          <xs:element ref="pc:EntityId1" minOccurs="0"/>
          <xs:element ref="pc:EntityId2" minOccurs="0"/>
          <xs:element ref="pc:EntityId3" minOccurs="0"/>
          <xs:element ref="pc:EntityId4" minOccurs="0"/>
          <xs:element ref="pc:EntityId5" minOccurs="0"/>
        </xs:sequence>
      </xs:complexType>
    </xs:element>
    <xs:element name="EntityDisplayName" type="xs:string"/>
    <xs:element name="EntityInstanceReference" type="xs:string"/>
    <xs:element name="EntityId1" type="xs:string"/>
    <xs:element name="EntityId2" type="xs:string"/>
    <xs:element name="EntityId3" type="xs:string"/>
    <xs:element name="EntityId4" type="xs:string"/>
    <xs:element name="EntityId5" type="xs:string"/>
    <xs:element name="Terms">
      <xs:complexType>
        <xs:sequence>
          <xs:element ref="pc:TermInfo" minOccurs="0" maxOccurs="unbounded"/>
        </xs:sequence>
      </xs:complexType>
    </xs:element>
    <xs:element name="TermInfo">
      <xs:complexType>
        <xs:sequence>
          <xs:element ref="pc:TermName" minOccurs="0"/>
          <xs:element ref="pc:TermId" minOccurs="0"/>
        </xs:sequence>
      </xs:complexType>
    </xs:element>
    <xs:element name="TermName" type="xs:string"/>
    <xs:element name="TermId" type="xs:string"/>
  </xs:schema>
</ct:contentTypeSchema>
</file>

<file path=customXml/itemProps1.xml><?xml version="1.0" encoding="utf-8"?>
<ds:datastoreItem xmlns:ds="http://schemas.openxmlformats.org/officeDocument/2006/customXml" ds:itemID="{31C35837-9958-4BD1-886B-12C6DD32748C}">
  <ds:schemaRefs>
    <ds:schemaRef ds:uri="26a93208-8883-4e14-b947-0b13a53775b4"/>
    <ds:schemaRef ds:uri="http://purl.org/dc/elements/1.1/"/>
    <ds:schemaRef ds:uri="02b7a8da-0445-4e71-8d77-da6be3944a2a"/>
    <ds:schemaRef ds:uri="http://schemas.microsoft.com/office/2006/documentManagement/types"/>
    <ds:schemaRef ds:uri="http://www.w3.org/XML/1998/namespace"/>
    <ds:schemaRef ds:uri="http://purl.org/dc/dcmitype/"/>
    <ds:schemaRef ds:uri="http://schemas.microsoft.com/office/infopath/2007/PartnerControls"/>
    <ds:schemaRef ds:uri="http://schemas.openxmlformats.org/package/2006/metadata/core-properties"/>
    <ds:schemaRef ds:uri="http://schemas.microsoft.com/office/2006/metadata/properties"/>
    <ds:schemaRef ds:uri="http://purl.org/dc/terms/"/>
  </ds:schemaRefs>
</ds:datastoreItem>
</file>

<file path=customXml/itemProps2.xml><?xml version="1.0" encoding="utf-8"?>
<ds:datastoreItem xmlns:ds="http://schemas.openxmlformats.org/officeDocument/2006/customXml" ds:itemID="{330EBF31-F3FF-4A4B-BB06-49E46F316210}">
  <ds:schemaRefs>
    <ds:schemaRef ds:uri="http://schemas.microsoft.com/sharepoint/v3/contenttype/forms"/>
  </ds:schemaRefs>
</ds:datastoreItem>
</file>

<file path=customXml/itemProps3.xml><?xml version="1.0" encoding="utf-8"?>
<ds:datastoreItem xmlns:ds="http://schemas.openxmlformats.org/officeDocument/2006/customXml" ds:itemID="{9EF82315-5BEE-45BF-BFE0-626264FDB2DA}">
  <ds:schemaRefs>
    <ds:schemaRef ds:uri="02b7a8da-0445-4e71-8d77-da6be3944a2a"/>
    <ds:schemaRef ds:uri="26a93208-8883-4e14-b947-0b13a53775b4"/>
    <ds:schemaRef ds:uri="http://purl.org/dc/elements/1.1/"/>
    <ds:schemaRef ds:uri="http://purl.org/dc/terms/"/>
    <ds:schemaRef ds:uri="http://schemas.microsoft.com/internal/obd"/>
    <ds:schemaRef ds:uri="http://schemas.microsoft.com/office/2006/documentManagement/types"/>
    <ds:schemaRef ds:uri="http://schemas.microsoft.com/office/2006/metadata/contentType"/>
    <ds:schemaRef ds:uri="http://schemas.microsoft.com/office/2006/metadata/properties"/>
    <ds:schemaRef ds:uri="http://schemas.microsoft.com/office/2006/metadata/properties/metaAttributes"/>
    <ds:schemaRef ds:uri="http://schemas.microsoft.com/office/infopath/2007/PartnerControls"/>
    <ds:schemaRef ds:uri="http://schemas.openxmlformats.org/package/2006/metadata/core-properties"/>
    <ds:schemaRef ds:uri="http://www.w3.org/2001/XMLSchema"/>
  </ds:schemaRefs>
</ds:datastoreItem>
</file>

<file path=docProps/app.xml><?xml version="1.0" encoding="utf-8"?>
<Properties xmlns="http://schemas.openxmlformats.org/officeDocument/2006/extended-properties" xmlns:vt="http://schemas.openxmlformats.org/officeDocument/2006/docPropsVTypes">
  <Template>FY22 PowerPoint Template</Template>
  <TotalTime>220</TotalTime>
  <Words>1194</Words>
  <Application>Microsoft Office PowerPoint</Application>
  <PresentationFormat>Widescreen</PresentationFormat>
  <Paragraphs>305</Paragraphs>
  <Slides>50</Slides>
  <Notes>11</Notes>
  <HiddenSlides>0</HiddenSlides>
  <MMClips>0</MMClips>
  <ScaleCrop>false</ScaleCrop>
  <HeadingPairs>
    <vt:vector size="6" baseType="variant">
      <vt:variant>
        <vt:lpstr>Fonts Used</vt:lpstr>
      </vt:variant>
      <vt:variant>
        <vt:i4>11</vt:i4>
      </vt:variant>
      <vt:variant>
        <vt:lpstr>Theme</vt:lpstr>
      </vt:variant>
      <vt:variant>
        <vt:i4>1</vt:i4>
      </vt:variant>
      <vt:variant>
        <vt:lpstr>Slide Titles</vt:lpstr>
      </vt:variant>
      <vt:variant>
        <vt:i4>50</vt:i4>
      </vt:variant>
    </vt:vector>
  </HeadingPairs>
  <TitlesOfParts>
    <vt:vector size="62" baseType="lpstr">
      <vt:lpstr>Arial</vt:lpstr>
      <vt:lpstr>Calibri</vt:lpstr>
      <vt:lpstr>Calibri Light</vt:lpstr>
      <vt:lpstr>Gentium Book Basic</vt:lpstr>
      <vt:lpstr>Helvetica</vt:lpstr>
      <vt:lpstr>Open Sans</vt:lpstr>
      <vt:lpstr>Open Sans Condensed</vt:lpstr>
      <vt:lpstr>Open Sans Extrabold</vt:lpstr>
      <vt:lpstr>Open Sans Light</vt:lpstr>
      <vt:lpstr>Open Sans Semibold</vt:lpstr>
      <vt:lpstr>Verdana</vt:lpstr>
      <vt:lpstr>Office Theme</vt:lpstr>
      <vt:lpstr>Effectively Managing Teams</vt:lpstr>
      <vt:lpstr>Effectively Managing Teams How to Reduce Your Management Stress</vt:lpstr>
      <vt:lpstr>TEAM management domains</vt:lpstr>
      <vt:lpstr>PowerPoint Presentation</vt:lpstr>
      <vt:lpstr>Topics for discussion today</vt:lpstr>
      <vt:lpstr>Topics for discussion today</vt:lpstr>
      <vt:lpstr>Poll #1:  How much of your job requires you to manage groups or teams?</vt:lpstr>
      <vt:lpstr>Poll #2:  How would you rate your management skills?</vt:lpstr>
      <vt:lpstr>1. The challenges of supervision</vt:lpstr>
      <vt:lpstr>Poll #3:  How much do you enjoy your supervisory role?</vt:lpstr>
      <vt:lpstr>TEAM</vt:lpstr>
      <vt:lpstr>Teamwork vs. Collaboration</vt:lpstr>
      <vt:lpstr>PowerPoint Presentation</vt:lpstr>
      <vt:lpstr>Functions of a Team</vt:lpstr>
      <vt:lpstr>2. Management and Leadership</vt:lpstr>
      <vt:lpstr>PowerPoint Presentation</vt:lpstr>
      <vt:lpstr>PowerPoint Presentation</vt:lpstr>
      <vt:lpstr>Leadership and Management Roles</vt:lpstr>
      <vt:lpstr>PowerPoint Presentation</vt:lpstr>
      <vt:lpstr>Poll #4:  I am……</vt:lpstr>
      <vt:lpstr>Managing UP</vt:lpstr>
      <vt:lpstr>PowerPoint Presentation</vt:lpstr>
      <vt:lpstr>Managing up Do’s and don’ts</vt:lpstr>
      <vt:lpstr>Followership: The Other Side of the Coin</vt:lpstr>
      <vt:lpstr>Followership: Types and Characteristics of Followers</vt:lpstr>
      <vt:lpstr>PowerPoint Presentation</vt:lpstr>
      <vt:lpstr>3. stress, conflict and burnout</vt:lpstr>
      <vt:lpstr>Pressure and performance</vt:lpstr>
      <vt:lpstr>Managing conflict:  different types of conflict</vt:lpstr>
      <vt:lpstr>Conflict management strategies</vt:lpstr>
      <vt:lpstr>Poll #5:  My preferred style of managing conflict is…</vt:lpstr>
      <vt:lpstr>The challenges of interpersonal conflict</vt:lpstr>
      <vt:lpstr>A framework for reducing your stress and addressing conflict</vt:lpstr>
      <vt:lpstr>4. Getting the job done</vt:lpstr>
      <vt:lpstr>Managing People: Matching people to Tasks</vt:lpstr>
      <vt:lpstr>PowerPoint Presentation</vt:lpstr>
      <vt:lpstr>PowerPoint Presentation</vt:lpstr>
      <vt:lpstr>PowerPoint Presentation</vt:lpstr>
      <vt:lpstr>Poll #6: Which of the six Widget areas is your best working genius?</vt:lpstr>
      <vt:lpstr>Poll #7: Which of the six widget areas is your greatest working  frustration?</vt:lpstr>
      <vt:lpstr>Team Map</vt:lpstr>
      <vt:lpstr>Tools to help the team</vt:lpstr>
      <vt:lpstr>Teams in the Larger Organizational Context</vt:lpstr>
      <vt:lpstr>Teams as Microsystems</vt:lpstr>
      <vt:lpstr>Teams Within Organizations</vt:lpstr>
      <vt:lpstr>Inter-Team Leadership and Function</vt:lpstr>
      <vt:lpstr>Team of Teams</vt:lpstr>
      <vt:lpstr>Team of Teams</vt:lpstr>
      <vt:lpstr>If you’re interested in the Working Genius assessment</vt:lpstr>
      <vt:lpstr>THANK YOU</vt:lpstr>
    </vt:vector>
  </TitlesOfParts>
  <Company/>
  <LinksUpToDate>false</LinksUpToDate>
  <SharedDoc>false</SharedDoc>
  <HyperlinksChanged>false</HyperlinksChanged>
  <AppVersion>16.0000</AppVersion>
</Properties>
</file>

<file path=docProps/core.xml><?xml version="1.0" encoding="utf-8"?>
<cp:coreProperties xmlns:cp="http://schemas.openxmlformats.org/package/2006/metadata/core-properties" xmlns:dc="http://purl.org/dc/elements/1.1/" xmlns:dcterms="http://purl.org/dc/terms/" xmlns:dcmitype="http://purl.org/dc/dcmitype/" xmlns:xsi="http://www.w3.org/2001/XMLSchema-instance">
  <dc:title>Before you get started</dc:title>
  <dc:creator>John Kues</dc:creator>
  <cp:lastModifiedBy>Kues, John (kuesjr)</cp:lastModifiedBy>
  <cp:revision>1</cp:revision>
  <cp:lastPrinted>2022-03-07T19:58:26Z</cp:lastPrinted>
  <dcterms:created xsi:type="dcterms:W3CDTF">2023-07-13T13:45:22Z</dcterms:created>
  <dcterms:modified xsi:type="dcterms:W3CDTF">2024-09-30T22:59:29Z</dcterms:modified>
</cp:coreProperties>
</file>

<file path=docProps/custom.xml><?xml version="1.0" encoding="utf-8"?>
<Properties xmlns="http://schemas.openxmlformats.org/officeDocument/2006/custom-properties" xmlns:vt="http://schemas.openxmlformats.org/officeDocument/2006/docPropsVTypes">
  <property fmtid="{D5CDD505-2E9C-101B-9397-08002B2CF9AE}" pid="2" name="ContentTypeId">
    <vt:lpwstr>0x0101004F89D405692B4145986332CD4583C957</vt:lpwstr>
  </property>
</Properties>
</file>