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257" r:id="rId3"/>
    <p:sldId id="305" r:id="rId4"/>
    <p:sldId id="308" r:id="rId5"/>
    <p:sldId id="310" r:id="rId6"/>
    <p:sldId id="307" r:id="rId7"/>
    <p:sldId id="309" r:id="rId8"/>
    <p:sldId id="304" r:id="rId9"/>
    <p:sldId id="258" r:id="rId10"/>
    <p:sldId id="325" r:id="rId11"/>
    <p:sldId id="290" r:id="rId12"/>
    <p:sldId id="291" r:id="rId13"/>
    <p:sldId id="324" r:id="rId14"/>
    <p:sldId id="260" r:id="rId15"/>
    <p:sldId id="261" r:id="rId16"/>
    <p:sldId id="262" r:id="rId17"/>
    <p:sldId id="312" r:id="rId18"/>
    <p:sldId id="263" r:id="rId19"/>
    <p:sldId id="266" r:id="rId20"/>
    <p:sldId id="268" r:id="rId21"/>
    <p:sldId id="311" r:id="rId22"/>
    <p:sldId id="318" r:id="rId23"/>
    <p:sldId id="264" r:id="rId24"/>
    <p:sldId id="265" r:id="rId25"/>
    <p:sldId id="327" r:id="rId26"/>
    <p:sldId id="267" r:id="rId27"/>
    <p:sldId id="313" r:id="rId28"/>
    <p:sldId id="315" r:id="rId29"/>
    <p:sldId id="270" r:id="rId30"/>
    <p:sldId id="272" r:id="rId31"/>
    <p:sldId id="273" r:id="rId32"/>
    <p:sldId id="274" r:id="rId33"/>
    <p:sldId id="320" r:id="rId34"/>
    <p:sldId id="276" r:id="rId35"/>
    <p:sldId id="277" r:id="rId36"/>
    <p:sldId id="279" r:id="rId37"/>
    <p:sldId id="280" r:id="rId38"/>
    <p:sldId id="319" r:id="rId39"/>
    <p:sldId id="281" r:id="rId40"/>
    <p:sldId id="282" r:id="rId41"/>
    <p:sldId id="283" r:id="rId42"/>
    <p:sldId id="284" r:id="rId43"/>
    <p:sldId id="285" r:id="rId44"/>
    <p:sldId id="286" r:id="rId45"/>
    <p:sldId id="287" r:id="rId46"/>
    <p:sldId id="288" r:id="rId47"/>
    <p:sldId id="289" r:id="rId48"/>
    <p:sldId id="328" r:id="rId49"/>
    <p:sldId id="322" r:id="rId50"/>
    <p:sldId id="329" r:id="rId51"/>
    <p:sldId id="271" r:id="rId52"/>
    <p:sldId id="293" r:id="rId53"/>
    <p:sldId id="292" r:id="rId54"/>
    <p:sldId id="294" r:id="rId55"/>
    <p:sldId id="295" r:id="rId56"/>
    <p:sldId id="296" r:id="rId57"/>
    <p:sldId id="297" r:id="rId58"/>
    <p:sldId id="323" r:id="rId59"/>
    <p:sldId id="298" r:id="rId60"/>
    <p:sldId id="299" r:id="rId61"/>
    <p:sldId id="300" r:id="rId62"/>
    <p:sldId id="301" r:id="rId63"/>
    <p:sldId id="302" r:id="rId64"/>
    <p:sldId id="303" r:id="rId65"/>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5587"/>
    <p:restoredTop sz="93709"/>
  </p:normalViewPr>
  <p:slideViewPr>
    <p:cSldViewPr>
      <p:cViewPr>
        <p:scale>
          <a:sx n="94" d="100"/>
          <a:sy n="94" d="100"/>
        </p:scale>
        <p:origin x="672" y="-176"/>
      </p:cViewPr>
      <p:guideLst>
        <p:guide orient="horz" pos="2880"/>
        <p:guide pos="216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3336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8/26/2020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600" b="0" i="0">
                <a:solidFill>
                  <a:srgbClr val="368FAF"/>
                </a:solidFill>
                <a:latin typeface="News Gothic MT"/>
                <a:cs typeface="News Gothic MT"/>
              </a:defRPr>
            </a:lvl1pPr>
          </a:lstStyle>
          <a:p>
            <a:endParaRPr dirty="0"/>
          </a:p>
        </p:txBody>
      </p:sp>
      <p:sp>
        <p:nvSpPr>
          <p:cNvPr id="3" name="Holder 3"/>
          <p:cNvSpPr>
            <a:spLocks noGrp="1"/>
          </p:cNvSpPr>
          <p:nvPr>
            <p:ph type="body" idx="1"/>
          </p:nvPr>
        </p:nvSpPr>
        <p:spPr/>
        <p:txBody>
          <a:bodyPr lIns="0" tIns="0" rIns="0" bIns="0"/>
          <a:lstStyle>
            <a:lvl1pPr>
              <a:defRPr sz="2400" b="0" i="0">
                <a:solidFill>
                  <a:srgbClr val="6C6C6C"/>
                </a:solidFill>
                <a:latin typeface="News Gothic MT"/>
                <a:cs typeface="News Gothic 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8/26/2020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600" b="0" i="0">
                <a:solidFill>
                  <a:srgbClr val="368FAF"/>
                </a:solidFill>
                <a:latin typeface="News Gothic MT"/>
                <a:cs typeface="News Gothic MT"/>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8/26/2020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600" b="0" i="0">
                <a:solidFill>
                  <a:srgbClr val="368FAF"/>
                </a:solidFill>
                <a:latin typeface="News Gothic MT"/>
                <a:cs typeface="News Gothic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8/26/2020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8/26/2020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200" y="457200"/>
            <a:ext cx="9143998" cy="6857998"/>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1606788" y="1251514"/>
            <a:ext cx="6844823" cy="609600"/>
          </a:xfrm>
          <a:prstGeom prst="rect">
            <a:avLst/>
          </a:prstGeom>
        </p:spPr>
        <p:txBody>
          <a:bodyPr wrap="square" lIns="0" tIns="0" rIns="0" bIns="0">
            <a:spAutoFit/>
          </a:bodyPr>
          <a:lstStyle>
            <a:lvl1pPr>
              <a:defRPr sz="4600" b="0" i="0">
                <a:solidFill>
                  <a:srgbClr val="368FAF"/>
                </a:solidFill>
                <a:latin typeface="News Gothic MT"/>
                <a:cs typeface="News Gothic MT"/>
              </a:defRPr>
            </a:lvl1pPr>
          </a:lstStyle>
          <a:p>
            <a:endParaRPr/>
          </a:p>
        </p:txBody>
      </p:sp>
      <p:sp>
        <p:nvSpPr>
          <p:cNvPr id="3" name="Holder 3"/>
          <p:cNvSpPr>
            <a:spLocks noGrp="1"/>
          </p:cNvSpPr>
          <p:nvPr>
            <p:ph type="body" idx="1"/>
          </p:nvPr>
        </p:nvSpPr>
        <p:spPr>
          <a:xfrm>
            <a:off x="1078230" y="2109247"/>
            <a:ext cx="7901939" cy="4799330"/>
          </a:xfrm>
          <a:prstGeom prst="rect">
            <a:avLst/>
          </a:prstGeom>
        </p:spPr>
        <p:txBody>
          <a:bodyPr wrap="square" lIns="0" tIns="0" rIns="0" bIns="0">
            <a:spAutoFit/>
          </a:bodyPr>
          <a:lstStyle>
            <a:lvl1pPr>
              <a:defRPr sz="2400" b="0" i="0">
                <a:solidFill>
                  <a:srgbClr val="6C6C6C"/>
                </a:solidFill>
                <a:latin typeface="News Gothic MT"/>
                <a:cs typeface="News Gothic MT"/>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8/26/2020</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grants.nih.gov/grants/guide/search_results.htm?year=active&amp;scope=rf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ra.nih.gov/roster/index.cf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grants.nih.gov/grants/peer/reviewer_guidelines.ht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9" Type="http://schemas.openxmlformats.org/officeDocument/2006/relationships/image" Target="../media/image42.png"/><Relationship Id="rId21" Type="http://schemas.openxmlformats.org/officeDocument/2006/relationships/image" Target="../media/image24.png"/><Relationship Id="rId34" Type="http://schemas.openxmlformats.org/officeDocument/2006/relationships/image" Target="../media/image37.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33" Type="http://schemas.openxmlformats.org/officeDocument/2006/relationships/image" Target="../media/image36.png"/><Relationship Id="rId38" Type="http://schemas.openxmlformats.org/officeDocument/2006/relationships/image" Target="../media/image41.png"/><Relationship Id="rId2" Type="http://schemas.openxmlformats.org/officeDocument/2006/relationships/notesSlide" Target="../notesSlides/notesSlide12.xml"/><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32" Type="http://schemas.openxmlformats.org/officeDocument/2006/relationships/image" Target="../media/image35.png"/><Relationship Id="rId37" Type="http://schemas.openxmlformats.org/officeDocument/2006/relationships/image" Target="../media/image40.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36" Type="http://schemas.openxmlformats.org/officeDocument/2006/relationships/image" Target="../media/image39.png"/><Relationship Id="rId10" Type="http://schemas.openxmlformats.org/officeDocument/2006/relationships/image" Target="../media/image13.png"/><Relationship Id="rId19" Type="http://schemas.openxmlformats.org/officeDocument/2006/relationships/image" Target="../media/image22.png"/><Relationship Id="rId31" Type="http://schemas.openxmlformats.org/officeDocument/2006/relationships/image" Target="../media/image34.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png"/><Relationship Id="rId35" Type="http://schemas.openxmlformats.org/officeDocument/2006/relationships/image" Target="../media/image38.png"/><Relationship Id="rId8" Type="http://schemas.openxmlformats.org/officeDocument/2006/relationships/image" Target="../media/image11.png"/><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grants.nih.gov/grants/peer/reviewer_guidelines.ht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95796" y="1670857"/>
            <a:ext cx="6666806" cy="3316777"/>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1785365" y="1752599"/>
            <a:ext cx="6487795" cy="3153410"/>
          </a:xfrm>
          <a:custGeom>
            <a:avLst/>
            <a:gdLst/>
            <a:ahLst/>
            <a:cxnLst/>
            <a:rect l="l" t="t" r="r" b="b"/>
            <a:pathLst>
              <a:path w="6487795" h="3153410">
                <a:moveTo>
                  <a:pt x="0" y="0"/>
                </a:moveTo>
                <a:lnTo>
                  <a:pt x="6487667" y="0"/>
                </a:lnTo>
                <a:lnTo>
                  <a:pt x="6487667" y="3152886"/>
                </a:lnTo>
                <a:lnTo>
                  <a:pt x="0" y="3152886"/>
                </a:lnTo>
                <a:lnTo>
                  <a:pt x="0" y="0"/>
                </a:lnTo>
                <a:close/>
              </a:path>
            </a:pathLst>
          </a:custGeom>
          <a:ln w="4156">
            <a:solidFill>
              <a:srgbClr val="FFFFFF"/>
            </a:solidFill>
          </a:ln>
        </p:spPr>
        <p:txBody>
          <a:bodyPr wrap="square" lIns="0" tIns="0" rIns="0" bIns="0" rtlCol="0"/>
          <a:lstStyle/>
          <a:p>
            <a:endParaRPr/>
          </a:p>
        </p:txBody>
      </p:sp>
      <p:sp>
        <p:nvSpPr>
          <p:cNvPr id="4" name="object 4"/>
          <p:cNvSpPr txBox="1"/>
          <p:nvPr/>
        </p:nvSpPr>
        <p:spPr>
          <a:xfrm>
            <a:off x="2887015" y="2367508"/>
            <a:ext cx="4291965" cy="1410643"/>
          </a:xfrm>
          <a:prstGeom prst="rect">
            <a:avLst/>
          </a:prstGeom>
        </p:spPr>
        <p:txBody>
          <a:bodyPr vert="horz" wrap="square" lIns="0" tIns="0" rIns="0" bIns="0" rtlCol="0">
            <a:spAutoFit/>
          </a:bodyPr>
          <a:lstStyle/>
          <a:p>
            <a:pPr marL="12700" marR="5080" indent="107314">
              <a:lnSpc>
                <a:spcPts val="5500"/>
              </a:lnSpc>
              <a:tabLst>
                <a:tab pos="1485900" algn="l"/>
                <a:tab pos="2216785" algn="l"/>
              </a:tabLst>
            </a:pPr>
            <a:r>
              <a:rPr sz="4600" spc="-5" dirty="0">
                <a:latin typeface="News Gothic MT"/>
                <a:cs typeface="News Gothic MT"/>
              </a:rPr>
              <a:t>H</a:t>
            </a:r>
            <a:r>
              <a:rPr sz="4600" spc="-75" dirty="0">
                <a:latin typeface="News Gothic MT"/>
                <a:cs typeface="News Gothic MT"/>
              </a:rPr>
              <a:t>o</a:t>
            </a:r>
            <a:r>
              <a:rPr sz="4600" dirty="0">
                <a:latin typeface="News Gothic MT"/>
                <a:cs typeface="News Gothic MT"/>
              </a:rPr>
              <a:t>w	</a:t>
            </a:r>
            <a:r>
              <a:rPr sz="4600" spc="-5" dirty="0">
                <a:latin typeface="News Gothic MT"/>
                <a:cs typeface="News Gothic MT"/>
              </a:rPr>
              <a:t>t</a:t>
            </a:r>
            <a:r>
              <a:rPr sz="4600" dirty="0">
                <a:latin typeface="News Gothic MT"/>
                <a:cs typeface="News Gothic MT"/>
              </a:rPr>
              <a:t>o	</a:t>
            </a:r>
            <a:r>
              <a:rPr sz="4600" spc="-90" dirty="0">
                <a:latin typeface="News Gothic MT"/>
                <a:cs typeface="News Gothic MT"/>
              </a:rPr>
              <a:t>W</a:t>
            </a:r>
            <a:r>
              <a:rPr sz="4600" spc="-20" dirty="0">
                <a:latin typeface="News Gothic MT"/>
                <a:cs typeface="News Gothic MT"/>
              </a:rPr>
              <a:t>rite</a:t>
            </a:r>
            <a:r>
              <a:rPr sz="4600" spc="-10" dirty="0">
                <a:latin typeface="News Gothic MT"/>
                <a:cs typeface="News Gothic MT"/>
              </a:rPr>
              <a:t> </a:t>
            </a:r>
            <a:r>
              <a:rPr sz="4600" spc="-30" dirty="0">
                <a:latin typeface="News Gothic MT"/>
                <a:cs typeface="News Gothic MT"/>
              </a:rPr>
              <a:t>a</a:t>
            </a:r>
            <a:r>
              <a:rPr sz="4600" spc="-25" dirty="0">
                <a:latin typeface="News Gothic MT"/>
                <a:cs typeface="News Gothic MT"/>
              </a:rPr>
              <a:t> Successful</a:t>
            </a:r>
            <a:r>
              <a:rPr sz="4600" dirty="0">
                <a:latin typeface="News Gothic MT"/>
                <a:cs typeface="News Gothic MT"/>
              </a:rPr>
              <a:t> </a:t>
            </a:r>
            <a:r>
              <a:rPr sz="4600" spc="-30" dirty="0">
                <a:latin typeface="News Gothic MT"/>
                <a:cs typeface="News Gothic MT"/>
              </a:rPr>
              <a:t>R01</a:t>
            </a:r>
            <a:endParaRPr sz="4600" dirty="0">
              <a:latin typeface="News Gothic MT"/>
              <a:cs typeface="News Gothic MT"/>
            </a:endParaRPr>
          </a:p>
        </p:txBody>
      </p:sp>
      <p:sp>
        <p:nvSpPr>
          <p:cNvPr id="5" name="object 5"/>
          <p:cNvSpPr txBox="1"/>
          <p:nvPr/>
        </p:nvSpPr>
        <p:spPr>
          <a:xfrm>
            <a:off x="1926385" y="4162178"/>
            <a:ext cx="6213475" cy="1192634"/>
          </a:xfrm>
          <a:prstGeom prst="rect">
            <a:avLst/>
          </a:prstGeom>
        </p:spPr>
        <p:txBody>
          <a:bodyPr vert="horz" wrap="square" lIns="0" tIns="0" rIns="0" bIns="0" rtlCol="0">
            <a:spAutoFit/>
          </a:bodyPr>
          <a:lstStyle/>
          <a:p>
            <a:pPr algn="ctr">
              <a:lnSpc>
                <a:spcPct val="100000"/>
              </a:lnSpc>
            </a:pPr>
            <a:r>
              <a:rPr lang="en-US" spc="-55" dirty="0">
                <a:solidFill>
                  <a:srgbClr val="9B9B9B"/>
                </a:solidFill>
                <a:latin typeface="News Gothic MT"/>
                <a:cs typeface="News Gothic MT"/>
              </a:rPr>
              <a:t>October 11, 2017</a:t>
            </a:r>
            <a:endParaRPr sz="1800" dirty="0">
              <a:latin typeface="News Gothic MT"/>
              <a:cs typeface="News Gothic MT"/>
            </a:endParaRPr>
          </a:p>
          <a:p>
            <a:pPr>
              <a:lnSpc>
                <a:spcPct val="100000"/>
              </a:lnSpc>
              <a:spcBef>
                <a:spcPts val="37"/>
              </a:spcBef>
            </a:pPr>
            <a:endParaRPr sz="2350" dirty="0">
              <a:latin typeface="Times New Roman"/>
              <a:cs typeface="Times New Roman"/>
            </a:endParaRPr>
          </a:p>
          <a:p>
            <a:pPr marL="2120900">
              <a:lnSpc>
                <a:spcPct val="100000"/>
              </a:lnSpc>
            </a:pPr>
            <a:r>
              <a:rPr lang="en-US" sz="1800" spc="-10" dirty="0">
                <a:solidFill>
                  <a:srgbClr val="9B9B9B"/>
                </a:solidFill>
                <a:latin typeface="News Gothic MT"/>
                <a:cs typeface="News Gothic MT"/>
              </a:rPr>
              <a:t>Francis X. </a:t>
            </a:r>
            <a:r>
              <a:rPr lang="en-US" spc="-10" dirty="0">
                <a:solidFill>
                  <a:srgbClr val="9B9B9B"/>
                </a:solidFill>
                <a:latin typeface="News Gothic MT"/>
                <a:cs typeface="News Gothic MT"/>
              </a:rPr>
              <a:t>McCormack</a:t>
            </a:r>
          </a:p>
          <a:p>
            <a:pPr marL="2120900">
              <a:lnSpc>
                <a:spcPct val="100000"/>
              </a:lnSpc>
            </a:pPr>
            <a:endParaRPr sz="1800" dirty="0">
              <a:latin typeface="News Gothic MT"/>
              <a:cs typeface="News Gothic M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787" y="381000"/>
            <a:ext cx="6844823" cy="707886"/>
          </a:xfrm>
        </p:spPr>
        <p:txBody>
          <a:bodyPr/>
          <a:lstStyle/>
          <a:p>
            <a:r>
              <a:rPr lang="en-US" dirty="0">
                <a:solidFill>
                  <a:schemeClr val="tx1"/>
                </a:solidFill>
              </a:rPr>
              <a:t>Improve your chances</a:t>
            </a:r>
          </a:p>
        </p:txBody>
      </p:sp>
      <p:sp>
        <p:nvSpPr>
          <p:cNvPr id="3" name="Text Placeholder 2"/>
          <p:cNvSpPr>
            <a:spLocks noGrp="1"/>
          </p:cNvSpPr>
          <p:nvPr>
            <p:ph type="body" idx="1"/>
          </p:nvPr>
        </p:nvSpPr>
        <p:spPr>
          <a:xfrm>
            <a:off x="1078230" y="2109247"/>
            <a:ext cx="7901939" cy="3531223"/>
          </a:xfrm>
        </p:spPr>
        <p:txBody>
          <a:bodyPr/>
          <a:lstStyle/>
          <a:p>
            <a:pPr marL="711200" indent="-342900">
              <a:lnSpc>
                <a:spcPct val="100000"/>
              </a:lnSpc>
              <a:spcBef>
                <a:spcPts val="380"/>
              </a:spcBef>
              <a:buFont typeface="Arial" charset="0"/>
              <a:buChar char="•"/>
            </a:pPr>
            <a:r>
              <a:rPr lang="en-US" spc="-15" dirty="0">
                <a:solidFill>
                  <a:schemeClr val="tx2">
                    <a:lumMod val="50000"/>
                  </a:schemeClr>
                </a:solidFill>
              </a:rPr>
              <a:t>R</a:t>
            </a:r>
            <a:r>
              <a:rPr lang="en-US" spc="-245" dirty="0">
                <a:solidFill>
                  <a:schemeClr val="tx2">
                    <a:lumMod val="50000"/>
                  </a:schemeClr>
                </a:solidFill>
              </a:rPr>
              <a:t>F</a:t>
            </a:r>
            <a:r>
              <a:rPr lang="en-US" spc="-254" dirty="0">
                <a:solidFill>
                  <a:schemeClr val="tx2">
                    <a:lumMod val="50000"/>
                  </a:schemeClr>
                </a:solidFill>
              </a:rPr>
              <a:t>A</a:t>
            </a:r>
            <a:r>
              <a:rPr lang="en-US" spc="-140" dirty="0">
                <a:solidFill>
                  <a:schemeClr val="tx2">
                    <a:lumMod val="50000"/>
                  </a:schemeClr>
                </a:solidFill>
              </a:rPr>
              <a:t>’</a:t>
            </a:r>
            <a:r>
              <a:rPr lang="en-US" spc="-15" dirty="0">
                <a:solidFill>
                  <a:schemeClr val="tx2">
                    <a:lumMod val="50000"/>
                  </a:schemeClr>
                </a:solidFill>
              </a:rPr>
              <a:t>s</a:t>
            </a:r>
            <a:r>
              <a:rPr lang="en-US" spc="-10" dirty="0">
                <a:solidFill>
                  <a:schemeClr val="tx2">
                    <a:lumMod val="50000"/>
                  </a:schemeClr>
                </a:solidFill>
              </a:rPr>
              <a:t> </a:t>
            </a:r>
            <a:r>
              <a:rPr lang="en-US" spc="-15" dirty="0">
                <a:solidFill>
                  <a:schemeClr val="tx2">
                    <a:lumMod val="50000"/>
                  </a:schemeClr>
                </a:solidFill>
              </a:rPr>
              <a:t>(</a:t>
            </a:r>
            <a:r>
              <a:rPr lang="en-US" spc="-55" dirty="0">
                <a:solidFill>
                  <a:schemeClr val="tx2">
                    <a:lumMod val="50000"/>
                  </a:schemeClr>
                </a:solidFill>
              </a:rPr>
              <a:t>r</a:t>
            </a:r>
            <a:r>
              <a:rPr lang="en-US" dirty="0">
                <a:solidFill>
                  <a:schemeClr val="tx2">
                    <a:lumMod val="50000"/>
                  </a:schemeClr>
                </a:solidFill>
              </a:rPr>
              <a:t>equests</a:t>
            </a:r>
            <a:r>
              <a:rPr lang="en-US" spc="-5" dirty="0">
                <a:solidFill>
                  <a:schemeClr val="tx2">
                    <a:lumMod val="50000"/>
                  </a:schemeClr>
                </a:solidFill>
              </a:rPr>
              <a:t> </a:t>
            </a:r>
            <a:r>
              <a:rPr lang="en-US" spc="-25" dirty="0">
                <a:solidFill>
                  <a:schemeClr val="tx2">
                    <a:lumMod val="50000"/>
                  </a:schemeClr>
                </a:solidFill>
              </a:rPr>
              <a:t>f</a:t>
            </a:r>
            <a:r>
              <a:rPr lang="en-US" spc="-5" dirty="0">
                <a:solidFill>
                  <a:schemeClr val="tx2">
                    <a:lumMod val="50000"/>
                  </a:schemeClr>
                </a:solidFill>
              </a:rPr>
              <a:t>o</a:t>
            </a:r>
            <a:r>
              <a:rPr lang="en-US" dirty="0">
                <a:solidFill>
                  <a:schemeClr val="tx2">
                    <a:lumMod val="50000"/>
                  </a:schemeClr>
                </a:solidFill>
              </a:rPr>
              <a:t>r applications)</a:t>
            </a:r>
            <a:r>
              <a:rPr lang="en-US" spc="-5" dirty="0">
                <a:solidFill>
                  <a:schemeClr val="tx2">
                    <a:lumMod val="50000"/>
                  </a:schemeClr>
                </a:solidFill>
              </a:rPr>
              <a:t> or</a:t>
            </a:r>
            <a:endParaRPr lang="en-US" dirty="0">
              <a:solidFill>
                <a:schemeClr val="tx2">
                  <a:lumMod val="50000"/>
                </a:schemeClr>
              </a:solidFill>
            </a:endParaRPr>
          </a:p>
          <a:p>
            <a:pPr marL="711200" indent="-342900">
              <a:lnSpc>
                <a:spcPct val="100000"/>
              </a:lnSpc>
              <a:spcBef>
                <a:spcPts val="320"/>
              </a:spcBef>
              <a:buFont typeface="Arial" charset="0"/>
              <a:buChar char="•"/>
            </a:pPr>
            <a:r>
              <a:rPr lang="en-US" spc="-235" dirty="0">
                <a:solidFill>
                  <a:schemeClr val="tx2">
                    <a:lumMod val="50000"/>
                  </a:schemeClr>
                </a:solidFill>
              </a:rPr>
              <a:t>P</a:t>
            </a:r>
            <a:r>
              <a:rPr lang="en-US" spc="-254" dirty="0">
                <a:solidFill>
                  <a:schemeClr val="tx2">
                    <a:lumMod val="50000"/>
                  </a:schemeClr>
                </a:solidFill>
              </a:rPr>
              <a:t>A</a:t>
            </a:r>
            <a:r>
              <a:rPr lang="en-US" spc="-140" dirty="0">
                <a:solidFill>
                  <a:schemeClr val="tx2">
                    <a:lumMod val="50000"/>
                  </a:schemeClr>
                </a:solidFill>
              </a:rPr>
              <a:t>’</a:t>
            </a:r>
            <a:r>
              <a:rPr lang="en-US" spc="-15" dirty="0">
                <a:solidFill>
                  <a:schemeClr val="tx2">
                    <a:lumMod val="50000"/>
                  </a:schemeClr>
                </a:solidFill>
              </a:rPr>
              <a:t>s</a:t>
            </a:r>
            <a:r>
              <a:rPr lang="en-US" spc="-10" dirty="0">
                <a:solidFill>
                  <a:schemeClr val="tx2">
                    <a:lumMod val="50000"/>
                  </a:schemeClr>
                </a:solidFill>
              </a:rPr>
              <a:t> </a:t>
            </a:r>
            <a:r>
              <a:rPr lang="en-US" spc="-5" dirty="0">
                <a:solidFill>
                  <a:schemeClr val="tx2">
                    <a:lumMod val="50000"/>
                  </a:schemeClr>
                </a:solidFill>
              </a:rPr>
              <a:t>(pr</a:t>
            </a:r>
            <a:r>
              <a:rPr lang="en-US" spc="20" dirty="0">
                <a:solidFill>
                  <a:schemeClr val="tx2">
                    <a:lumMod val="50000"/>
                  </a:schemeClr>
                </a:solidFill>
              </a:rPr>
              <a:t>o</a:t>
            </a:r>
            <a:r>
              <a:rPr lang="en-US" spc="30" dirty="0">
                <a:solidFill>
                  <a:schemeClr val="tx2">
                    <a:lumMod val="50000"/>
                  </a:schemeClr>
                </a:solidFill>
              </a:rPr>
              <a:t>g</a:t>
            </a:r>
            <a:r>
              <a:rPr lang="en-US" spc="-30" dirty="0">
                <a:solidFill>
                  <a:schemeClr val="tx2">
                    <a:lumMod val="50000"/>
                  </a:schemeClr>
                </a:solidFill>
              </a:rPr>
              <a:t>r</a:t>
            </a:r>
            <a:r>
              <a:rPr lang="en-US" spc="-20" dirty="0">
                <a:solidFill>
                  <a:schemeClr val="tx2">
                    <a:lumMod val="50000"/>
                  </a:schemeClr>
                </a:solidFill>
              </a:rPr>
              <a:t>am</a:t>
            </a:r>
            <a:r>
              <a:rPr lang="en-US" dirty="0">
                <a:solidFill>
                  <a:schemeClr val="tx2">
                    <a:lumMod val="50000"/>
                  </a:schemeClr>
                </a:solidFill>
              </a:rPr>
              <a:t> announcements)</a:t>
            </a:r>
          </a:p>
          <a:p>
            <a:pPr marL="1041400" indent="-342900">
              <a:lnSpc>
                <a:spcPct val="100000"/>
              </a:lnSpc>
              <a:spcBef>
                <a:spcPts val="320"/>
              </a:spcBef>
              <a:buFont typeface="Arial" charset="0"/>
              <a:buChar char="•"/>
            </a:pPr>
            <a:r>
              <a:rPr lang="en-US" spc="-5" dirty="0">
                <a:solidFill>
                  <a:schemeClr val="tx2">
                    <a:lumMod val="50000"/>
                  </a:schemeClr>
                </a:solidFill>
              </a:rPr>
              <a:t>thes</a:t>
            </a:r>
            <a:r>
              <a:rPr lang="en-US" dirty="0">
                <a:solidFill>
                  <a:schemeClr val="tx2">
                    <a:lumMod val="50000"/>
                  </a:schemeClr>
                </a:solidFill>
              </a:rPr>
              <a:t>e </a:t>
            </a:r>
            <a:r>
              <a:rPr lang="en-US" spc="-15" dirty="0">
                <a:solidFill>
                  <a:schemeClr val="tx2">
                    <a:lumMod val="50000"/>
                  </a:schemeClr>
                </a:solidFill>
              </a:rPr>
              <a:t>a</a:t>
            </a:r>
            <a:r>
              <a:rPr lang="en-US" spc="-50" dirty="0">
                <a:solidFill>
                  <a:schemeClr val="tx2">
                    <a:lumMod val="50000"/>
                  </a:schemeClr>
                </a:solidFill>
              </a:rPr>
              <a:t>r</a:t>
            </a:r>
            <a:r>
              <a:rPr lang="en-US" spc="-15" dirty="0">
                <a:solidFill>
                  <a:schemeClr val="tx2">
                    <a:lumMod val="50000"/>
                  </a:schemeClr>
                </a:solidFill>
              </a:rPr>
              <a:t>e</a:t>
            </a:r>
            <a:r>
              <a:rPr lang="en-US" dirty="0">
                <a:solidFill>
                  <a:schemeClr val="tx2">
                    <a:lumMod val="50000"/>
                  </a:schemeClr>
                </a:solidFill>
              </a:rPr>
              <a:t> </a:t>
            </a:r>
            <a:r>
              <a:rPr lang="en-US" spc="-5" dirty="0">
                <a:solidFill>
                  <a:schemeClr val="tx2">
                    <a:lumMod val="50000"/>
                  </a:schemeClr>
                </a:solidFill>
              </a:rPr>
              <a:t>topics</a:t>
            </a:r>
            <a:r>
              <a:rPr lang="en-US" dirty="0">
                <a:solidFill>
                  <a:schemeClr val="tx2">
                    <a:lumMod val="50000"/>
                  </a:schemeClr>
                </a:solidFill>
              </a:rPr>
              <a:t> </a:t>
            </a:r>
            <a:r>
              <a:rPr lang="en-US" spc="-5" dirty="0">
                <a:solidFill>
                  <a:schemeClr val="tx2">
                    <a:lumMod val="50000"/>
                  </a:schemeClr>
                </a:solidFill>
              </a:rPr>
              <a:t>th</a:t>
            </a:r>
            <a:r>
              <a:rPr lang="en-US" dirty="0">
                <a:solidFill>
                  <a:schemeClr val="tx2">
                    <a:lumMod val="50000"/>
                  </a:schemeClr>
                </a:solidFill>
              </a:rPr>
              <a:t>e NIH</a:t>
            </a:r>
            <a:r>
              <a:rPr lang="en-US" spc="-5" dirty="0">
                <a:solidFill>
                  <a:schemeClr val="tx2">
                    <a:lumMod val="50000"/>
                  </a:schemeClr>
                </a:solidFill>
              </a:rPr>
              <a:t> </a:t>
            </a:r>
            <a:r>
              <a:rPr lang="en-US" spc="-10" dirty="0">
                <a:solidFill>
                  <a:schemeClr val="tx2">
                    <a:lumMod val="50000"/>
                  </a:schemeClr>
                </a:solidFill>
              </a:rPr>
              <a:t>is</a:t>
            </a:r>
            <a:r>
              <a:rPr lang="en-US" dirty="0">
                <a:solidFill>
                  <a:schemeClr val="tx2">
                    <a:lumMod val="50000"/>
                  </a:schemeClr>
                </a:solidFill>
              </a:rPr>
              <a:t> </a:t>
            </a:r>
            <a:r>
              <a:rPr lang="en-US" spc="-20" dirty="0">
                <a:solidFill>
                  <a:schemeClr val="tx2">
                    <a:lumMod val="50000"/>
                  </a:schemeClr>
                </a:solidFill>
              </a:rPr>
              <a:t>pa</a:t>
            </a:r>
            <a:r>
              <a:rPr lang="en-US" spc="80" dirty="0">
                <a:solidFill>
                  <a:schemeClr val="tx2">
                    <a:lumMod val="50000"/>
                  </a:schemeClr>
                </a:solidFill>
              </a:rPr>
              <a:t>r</a:t>
            </a:r>
            <a:r>
              <a:rPr lang="en-US" spc="-15" dirty="0">
                <a:solidFill>
                  <a:schemeClr val="tx2">
                    <a:lumMod val="50000"/>
                  </a:schemeClr>
                </a:solidFill>
              </a:rPr>
              <a:t>ticularly</a:t>
            </a:r>
            <a:r>
              <a:rPr lang="en-US" spc="5" dirty="0">
                <a:solidFill>
                  <a:schemeClr val="tx2">
                    <a:lumMod val="50000"/>
                  </a:schemeClr>
                </a:solidFill>
              </a:rPr>
              <a:t> </a:t>
            </a:r>
            <a:r>
              <a:rPr lang="en-US" spc="-10" dirty="0">
                <a:solidFill>
                  <a:schemeClr val="tx2">
                    <a:lumMod val="50000"/>
                  </a:schemeClr>
                </a:solidFill>
              </a:rPr>
              <a:t>inte</a:t>
            </a:r>
            <a:r>
              <a:rPr lang="en-US" spc="-50" dirty="0">
                <a:solidFill>
                  <a:schemeClr val="tx2">
                    <a:lumMod val="50000"/>
                  </a:schemeClr>
                </a:solidFill>
              </a:rPr>
              <a:t>r</a:t>
            </a:r>
            <a:r>
              <a:rPr lang="en-US" dirty="0">
                <a:solidFill>
                  <a:schemeClr val="tx2">
                    <a:lumMod val="50000"/>
                  </a:schemeClr>
                </a:solidFill>
              </a:rPr>
              <a:t>ested</a:t>
            </a:r>
            <a:r>
              <a:rPr lang="en-US" spc="-5" dirty="0">
                <a:solidFill>
                  <a:schemeClr val="tx2">
                    <a:lumMod val="50000"/>
                  </a:schemeClr>
                </a:solidFill>
              </a:rPr>
              <a:t> </a:t>
            </a:r>
            <a:r>
              <a:rPr lang="en-US" dirty="0">
                <a:solidFill>
                  <a:schemeClr val="tx2">
                    <a:lumMod val="50000"/>
                  </a:schemeClr>
                </a:solidFill>
              </a:rPr>
              <a:t>in</a:t>
            </a:r>
          </a:p>
          <a:p>
            <a:pPr marL="711200" marR="1108075" indent="-342900">
              <a:lnSpc>
                <a:spcPct val="100699"/>
              </a:lnSpc>
              <a:spcBef>
                <a:spcPts val="340"/>
              </a:spcBef>
              <a:buFont typeface="Arial" charset="0"/>
              <a:buChar char="•"/>
            </a:pPr>
            <a:r>
              <a:rPr lang="en-US" spc="-5" dirty="0">
                <a:solidFill>
                  <a:schemeClr val="tx2">
                    <a:lumMod val="50000"/>
                  </a:schemeClr>
                </a:solidFill>
                <a:hlinkClick r:id="rId2"/>
              </a:rPr>
              <a:t>http:/</a:t>
            </a:r>
            <a:r>
              <a:rPr lang="en-US" dirty="0">
                <a:solidFill>
                  <a:schemeClr val="tx2">
                    <a:lumMod val="50000"/>
                  </a:schemeClr>
                </a:solidFill>
                <a:hlinkClick r:id="rId2"/>
              </a:rPr>
              <a:t>/</a:t>
            </a:r>
            <a:r>
              <a:rPr lang="en-US" spc="30" dirty="0">
                <a:solidFill>
                  <a:schemeClr val="tx2">
                    <a:lumMod val="50000"/>
                  </a:schemeClr>
                </a:solidFill>
                <a:hlinkClick r:id="rId2"/>
              </a:rPr>
              <a:t>g</a:t>
            </a:r>
            <a:r>
              <a:rPr lang="en-US" spc="-30" dirty="0">
                <a:solidFill>
                  <a:schemeClr val="tx2">
                    <a:lumMod val="50000"/>
                  </a:schemeClr>
                </a:solidFill>
                <a:hlinkClick r:id="rId2"/>
              </a:rPr>
              <a:t>r</a:t>
            </a:r>
            <a:r>
              <a:rPr lang="en-US" dirty="0">
                <a:solidFill>
                  <a:schemeClr val="tx2">
                    <a:lumMod val="50000"/>
                  </a:schemeClr>
                </a:solidFill>
                <a:hlinkClick r:id="rId2"/>
              </a:rPr>
              <a:t>ant</a:t>
            </a:r>
            <a:r>
              <a:rPr lang="en-US" spc="-25" dirty="0">
                <a:solidFill>
                  <a:schemeClr val="tx2">
                    <a:lumMod val="50000"/>
                  </a:schemeClr>
                </a:solidFill>
                <a:hlinkClick r:id="rId2"/>
              </a:rPr>
              <a:t>s</a:t>
            </a:r>
            <a:r>
              <a:rPr lang="en-US" dirty="0">
                <a:solidFill>
                  <a:schemeClr val="tx2">
                    <a:lumMod val="50000"/>
                  </a:schemeClr>
                </a:solidFill>
                <a:hlinkClick r:id="rId2"/>
              </a:rPr>
              <a:t>.nih.</a:t>
            </a:r>
            <a:r>
              <a:rPr lang="en-US" spc="-45" dirty="0">
                <a:solidFill>
                  <a:schemeClr val="tx2">
                    <a:lumMod val="50000"/>
                  </a:schemeClr>
                </a:solidFill>
                <a:hlinkClick r:id="rId2"/>
              </a:rPr>
              <a:t>g</a:t>
            </a:r>
            <a:r>
              <a:rPr lang="en-US" spc="-90" dirty="0">
                <a:solidFill>
                  <a:schemeClr val="tx2">
                    <a:lumMod val="50000"/>
                  </a:schemeClr>
                </a:solidFill>
                <a:hlinkClick r:id="rId2"/>
              </a:rPr>
              <a:t>o</a:t>
            </a:r>
            <a:r>
              <a:rPr lang="en-US" dirty="0">
                <a:solidFill>
                  <a:schemeClr val="tx2">
                    <a:lumMod val="50000"/>
                  </a:schemeClr>
                </a:solidFill>
                <a:hlinkClick r:id="rId2"/>
              </a:rPr>
              <a:t>v/</a:t>
            </a:r>
            <a:r>
              <a:rPr lang="en-US" spc="30" dirty="0">
                <a:solidFill>
                  <a:schemeClr val="tx2">
                    <a:lumMod val="50000"/>
                  </a:schemeClr>
                </a:solidFill>
                <a:hlinkClick r:id="rId2"/>
              </a:rPr>
              <a:t>g</a:t>
            </a:r>
            <a:r>
              <a:rPr lang="en-US" spc="-30" dirty="0">
                <a:solidFill>
                  <a:schemeClr val="tx2">
                    <a:lumMod val="50000"/>
                  </a:schemeClr>
                </a:solidFill>
                <a:hlinkClick r:id="rId2"/>
              </a:rPr>
              <a:t>r</a:t>
            </a:r>
            <a:r>
              <a:rPr lang="en-US" dirty="0">
                <a:solidFill>
                  <a:schemeClr val="tx2">
                    <a:lumMod val="50000"/>
                  </a:schemeClr>
                </a:solidFill>
                <a:hlinkClick r:id="rId2"/>
              </a:rPr>
              <a:t>ants/guide/</a:t>
            </a:r>
            <a:r>
              <a:rPr lang="en-US" spc="-15" dirty="0">
                <a:solidFill>
                  <a:schemeClr val="tx2">
                    <a:lumMod val="50000"/>
                  </a:schemeClr>
                </a:solidFill>
                <a:hlinkClick r:id="rId2"/>
              </a:rPr>
              <a:t>sea</a:t>
            </a:r>
            <a:r>
              <a:rPr lang="en-US" spc="-55" dirty="0">
                <a:solidFill>
                  <a:schemeClr val="tx2">
                    <a:lumMod val="50000"/>
                  </a:schemeClr>
                </a:solidFill>
                <a:hlinkClick r:id="rId2"/>
              </a:rPr>
              <a:t>r</a:t>
            </a:r>
            <a:r>
              <a:rPr lang="en-US" spc="-35" dirty="0">
                <a:solidFill>
                  <a:schemeClr val="tx2">
                    <a:lumMod val="50000"/>
                  </a:schemeClr>
                </a:solidFill>
                <a:hlinkClick r:id="rId2"/>
              </a:rPr>
              <a:t>c</a:t>
            </a:r>
            <a:r>
              <a:rPr lang="en-US" spc="-5" dirty="0">
                <a:solidFill>
                  <a:schemeClr val="tx2">
                    <a:lumMod val="50000"/>
                  </a:schemeClr>
                </a:solidFill>
                <a:hlinkClick r:id="rId2"/>
              </a:rPr>
              <a:t>h_</a:t>
            </a:r>
            <a:r>
              <a:rPr lang="en-US" spc="-45" dirty="0">
                <a:solidFill>
                  <a:schemeClr val="tx2">
                    <a:lumMod val="50000"/>
                  </a:schemeClr>
                </a:solidFill>
                <a:hlinkClick r:id="rId2"/>
              </a:rPr>
              <a:t>r</a:t>
            </a:r>
            <a:r>
              <a:rPr lang="en-US" spc="-10" dirty="0">
                <a:solidFill>
                  <a:schemeClr val="tx2">
                    <a:lumMod val="50000"/>
                  </a:schemeClr>
                </a:solidFill>
                <a:hlinkClick r:id="rId2"/>
              </a:rPr>
              <a:t>esult</a:t>
            </a:r>
            <a:r>
              <a:rPr lang="en-US" spc="-35" dirty="0">
                <a:solidFill>
                  <a:schemeClr val="tx2">
                    <a:lumMod val="50000"/>
                  </a:schemeClr>
                </a:solidFill>
                <a:hlinkClick r:id="rId2"/>
              </a:rPr>
              <a:t>s</a:t>
            </a:r>
            <a:r>
              <a:rPr lang="en-US" dirty="0">
                <a:solidFill>
                  <a:schemeClr val="tx2">
                    <a:lumMod val="50000"/>
                  </a:schemeClr>
                </a:solidFill>
                <a:hlinkClick r:id="rId2"/>
              </a:rPr>
              <a:t>.htm?</a:t>
            </a:r>
            <a:r>
              <a:rPr lang="en-US" spc="-25" dirty="0">
                <a:solidFill>
                  <a:schemeClr val="tx2">
                    <a:lumMod val="50000"/>
                  </a:schemeClr>
                </a:solidFill>
                <a:hlinkClick r:id="rId2"/>
              </a:rPr>
              <a:t>y</a:t>
            </a:r>
            <a:r>
              <a:rPr lang="en-US" spc="-15" dirty="0">
                <a:solidFill>
                  <a:schemeClr val="tx2">
                    <a:lumMod val="50000"/>
                  </a:schemeClr>
                </a:solidFill>
                <a:hlinkClick r:id="rId2"/>
              </a:rPr>
              <a:t>ea</a:t>
            </a:r>
            <a:r>
              <a:rPr lang="en-US" spc="-25" dirty="0">
                <a:solidFill>
                  <a:schemeClr val="tx2">
                    <a:lumMod val="50000"/>
                  </a:schemeClr>
                </a:solidFill>
                <a:hlinkClick r:id="rId2"/>
              </a:rPr>
              <a:t>r</a:t>
            </a:r>
            <a:r>
              <a:rPr lang="en-US" spc="-15" dirty="0">
                <a:solidFill>
                  <a:schemeClr val="tx2">
                    <a:lumMod val="50000"/>
                  </a:schemeClr>
                </a:solidFill>
                <a:hlinkClick r:id="rId2"/>
              </a:rPr>
              <a:t>=act</a:t>
            </a:r>
            <a:r>
              <a:rPr lang="en-US" spc="-30" dirty="0">
                <a:solidFill>
                  <a:schemeClr val="tx2">
                    <a:lumMod val="50000"/>
                  </a:schemeClr>
                </a:solidFill>
                <a:hlinkClick r:id="rId2"/>
              </a:rPr>
              <a:t>i</a:t>
            </a:r>
            <a:r>
              <a:rPr lang="en-US" spc="-45" dirty="0">
                <a:solidFill>
                  <a:schemeClr val="tx2">
                    <a:lumMod val="50000"/>
                  </a:schemeClr>
                </a:solidFill>
                <a:hlinkClick r:id="rId2"/>
              </a:rPr>
              <a:t>v</a:t>
            </a:r>
            <a:r>
              <a:rPr lang="en-US" spc="-15" dirty="0">
                <a:solidFill>
                  <a:schemeClr val="tx2">
                    <a:lumMod val="50000"/>
                  </a:schemeClr>
                </a:solidFill>
                <a:hlinkClick r:id="rId2"/>
              </a:rPr>
              <a:t>e&amp;scop</a:t>
            </a:r>
            <a:r>
              <a:rPr lang="en-US" spc="-20" dirty="0">
                <a:solidFill>
                  <a:schemeClr val="tx2">
                    <a:lumMod val="50000"/>
                  </a:schemeClr>
                </a:solidFill>
                <a:hlinkClick r:id="rId2"/>
              </a:rPr>
              <a:t>e</a:t>
            </a:r>
            <a:r>
              <a:rPr lang="en-US" spc="-15" dirty="0">
                <a:solidFill>
                  <a:schemeClr val="tx2">
                    <a:lumMod val="50000"/>
                  </a:schemeClr>
                </a:solidFill>
                <a:hlinkClick r:id="rId2"/>
              </a:rPr>
              <a:t>=</a:t>
            </a:r>
            <a:r>
              <a:rPr lang="en-US" dirty="0">
                <a:solidFill>
                  <a:schemeClr val="tx2">
                    <a:lumMod val="50000"/>
                  </a:schemeClr>
                </a:solidFill>
                <a:hlinkClick r:id="rId2"/>
              </a:rPr>
              <a:t>r</a:t>
            </a:r>
            <a:r>
              <a:rPr lang="en-US" spc="-25" dirty="0">
                <a:solidFill>
                  <a:schemeClr val="tx2">
                    <a:lumMod val="50000"/>
                  </a:schemeClr>
                </a:solidFill>
                <a:hlinkClick r:id="rId2"/>
              </a:rPr>
              <a:t>f</a:t>
            </a:r>
            <a:r>
              <a:rPr lang="en-US" spc="-15" dirty="0">
                <a:solidFill>
                  <a:schemeClr val="tx2">
                    <a:lumMod val="50000"/>
                  </a:schemeClr>
                </a:solidFill>
                <a:hlinkClick r:id="rId2"/>
              </a:rPr>
              <a:t>a</a:t>
            </a:r>
            <a:endParaRPr lang="en-US" spc="-15" dirty="0">
              <a:solidFill>
                <a:schemeClr val="tx2">
                  <a:lumMod val="50000"/>
                </a:schemeClr>
              </a:solidFill>
            </a:endParaRPr>
          </a:p>
          <a:p>
            <a:pPr marL="711200" marR="1108075" indent="-342900">
              <a:lnSpc>
                <a:spcPct val="100699"/>
              </a:lnSpc>
              <a:spcBef>
                <a:spcPts val="340"/>
              </a:spcBef>
              <a:buFont typeface="Arial" charset="0"/>
              <a:buChar char="•"/>
            </a:pPr>
            <a:r>
              <a:rPr lang="en-US" spc="-15" dirty="0">
                <a:solidFill>
                  <a:schemeClr val="tx2">
                    <a:lumMod val="50000"/>
                  </a:schemeClr>
                </a:solidFill>
              </a:rPr>
              <a:t>Take a lot of shots on goal</a:t>
            </a:r>
          </a:p>
          <a:p>
            <a:pPr marL="1168400" marR="1108075" lvl="1" indent="-342900">
              <a:lnSpc>
                <a:spcPct val="100699"/>
              </a:lnSpc>
              <a:spcBef>
                <a:spcPts val="340"/>
              </a:spcBef>
              <a:buFont typeface="Arial" charset="0"/>
              <a:buChar char="•"/>
            </a:pPr>
            <a:r>
              <a:rPr lang="en-US" spc="-15" dirty="0">
                <a:solidFill>
                  <a:schemeClr val="tx2">
                    <a:lumMod val="50000"/>
                  </a:schemeClr>
                </a:solidFill>
              </a:rPr>
              <a:t>Grants manager</a:t>
            </a:r>
          </a:p>
          <a:p>
            <a:endParaRPr lang="en-US" dirty="0"/>
          </a:p>
        </p:txBody>
      </p:sp>
    </p:spTree>
    <p:extLst>
      <p:ext uri="{BB962C8B-B14F-4D97-AF65-F5344CB8AC3E}">
        <p14:creationId xmlns:p14="http://schemas.microsoft.com/office/powerpoint/2010/main" val="759227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6788" y="1251514"/>
            <a:ext cx="6844823" cy="707886"/>
          </a:xfrm>
          <a:prstGeom prst="rect">
            <a:avLst/>
          </a:prstGeom>
        </p:spPr>
        <p:txBody>
          <a:bodyPr vert="horz" wrap="square" lIns="0" tIns="0" rIns="0" bIns="0" rtlCol="0">
            <a:spAutoFit/>
          </a:bodyPr>
          <a:lstStyle/>
          <a:p>
            <a:pPr marL="1856105">
              <a:lnSpc>
                <a:spcPct val="100000"/>
              </a:lnSpc>
            </a:pPr>
            <a:r>
              <a:rPr dirty="0">
                <a:solidFill>
                  <a:schemeClr val="tx1"/>
                </a:solidFill>
              </a:rPr>
              <a:t>Networking</a:t>
            </a:r>
          </a:p>
        </p:txBody>
      </p:sp>
      <p:sp>
        <p:nvSpPr>
          <p:cNvPr id="3" name="object 3"/>
          <p:cNvSpPr txBox="1"/>
          <p:nvPr/>
        </p:nvSpPr>
        <p:spPr>
          <a:xfrm>
            <a:off x="1085214" y="2096036"/>
            <a:ext cx="7616825" cy="5051896"/>
          </a:xfrm>
          <a:prstGeom prst="rect">
            <a:avLst/>
          </a:prstGeom>
        </p:spPr>
        <p:txBody>
          <a:bodyPr vert="horz" wrap="square" lIns="0" tIns="0" rIns="0" bIns="0" rtlCol="0">
            <a:spAutoFit/>
          </a:bodyPr>
          <a:lstStyle/>
          <a:p>
            <a:pPr marL="12700">
              <a:lnSpc>
                <a:spcPct val="100000"/>
              </a:lnSpc>
              <a:tabLst>
                <a:tab pos="361315" algn="l"/>
              </a:tabLst>
            </a:pPr>
            <a:r>
              <a:rPr sz="2200" spc="-5" dirty="0">
                <a:solidFill>
                  <a:schemeClr val="tx2">
                    <a:lumMod val="50000"/>
                  </a:schemeClr>
                </a:solidFill>
                <a:latin typeface="News Gothic MT"/>
                <a:cs typeface="News Gothic MT"/>
              </a:rPr>
              <a:t>b</a:t>
            </a:r>
            <a:r>
              <a:rPr sz="2200" dirty="0">
                <a:solidFill>
                  <a:schemeClr val="tx2">
                    <a:lumMod val="50000"/>
                  </a:schemeClr>
                </a:solidFill>
                <a:latin typeface="News Gothic MT"/>
                <a:cs typeface="News Gothic MT"/>
              </a:rPr>
              <a:t>e </a:t>
            </a:r>
            <a:r>
              <a:rPr sz="2200" spc="-20" dirty="0">
                <a:solidFill>
                  <a:schemeClr val="tx2">
                    <a:lumMod val="50000"/>
                  </a:schemeClr>
                </a:solidFill>
                <a:latin typeface="News Gothic MT"/>
                <a:cs typeface="News Gothic MT"/>
              </a:rPr>
              <a:t>nice</a:t>
            </a:r>
            <a:endParaRPr sz="2200" dirty="0">
              <a:solidFill>
                <a:schemeClr val="tx2">
                  <a:lumMod val="50000"/>
                </a:schemeClr>
              </a:solidFill>
              <a:latin typeface="News Gothic MT"/>
              <a:cs typeface="News Gothic MT"/>
            </a:endParaRPr>
          </a:p>
          <a:p>
            <a:pPr marL="12700">
              <a:lnSpc>
                <a:spcPct val="100000"/>
              </a:lnSpc>
              <a:spcBef>
                <a:spcPts val="1520"/>
              </a:spcBef>
              <a:tabLst>
                <a:tab pos="361315" algn="l"/>
              </a:tabLst>
            </a:pPr>
            <a:r>
              <a:rPr sz="2200" spc="-5" dirty="0">
                <a:solidFill>
                  <a:schemeClr val="tx2">
                    <a:lumMod val="50000"/>
                  </a:schemeClr>
                </a:solidFill>
                <a:latin typeface="News Gothic MT"/>
                <a:cs typeface="News Gothic MT"/>
              </a:rPr>
              <a:t>b</a:t>
            </a:r>
            <a:r>
              <a:rPr sz="2200" dirty="0">
                <a:solidFill>
                  <a:schemeClr val="tx2">
                    <a:lumMod val="50000"/>
                  </a:schemeClr>
                </a:solidFill>
                <a:latin typeface="News Gothic MT"/>
                <a:cs typeface="News Gothic MT"/>
              </a:rPr>
              <a:t>e </a:t>
            </a:r>
            <a:r>
              <a:rPr sz="2200" spc="-45" dirty="0">
                <a:solidFill>
                  <a:schemeClr val="tx2">
                    <a:lumMod val="50000"/>
                  </a:schemeClr>
                </a:solidFill>
                <a:latin typeface="News Gothic MT"/>
                <a:cs typeface="News Gothic MT"/>
              </a:rPr>
              <a:t>g</a:t>
            </a:r>
            <a:r>
              <a:rPr sz="2200" dirty="0">
                <a:solidFill>
                  <a:schemeClr val="tx2">
                    <a:lumMod val="50000"/>
                  </a:schemeClr>
                </a:solidFill>
                <a:latin typeface="News Gothic MT"/>
                <a:cs typeface="News Gothic MT"/>
              </a:rPr>
              <a:t>enerous</a:t>
            </a:r>
          </a:p>
          <a:p>
            <a:pPr marL="368300" marR="196215" indent="-355600">
              <a:lnSpc>
                <a:spcPct val="86800"/>
              </a:lnSpc>
              <a:spcBef>
                <a:spcPts val="1900"/>
              </a:spcBef>
              <a:tabLst>
                <a:tab pos="361315" algn="l"/>
              </a:tabLst>
            </a:pPr>
            <a:r>
              <a:rPr sz="2200" spc="-10" dirty="0">
                <a:solidFill>
                  <a:schemeClr val="tx2">
                    <a:lumMod val="50000"/>
                  </a:schemeClr>
                </a:solidFill>
                <a:latin typeface="News Gothic MT"/>
                <a:cs typeface="News Gothic MT"/>
              </a:rPr>
              <a:t>it</a:t>
            </a:r>
            <a:r>
              <a:rPr sz="2200" spc="-5" dirty="0">
                <a:solidFill>
                  <a:schemeClr val="tx2">
                    <a:lumMod val="50000"/>
                  </a:schemeClr>
                </a:solidFill>
                <a:latin typeface="News Gothic MT"/>
                <a:cs typeface="News Gothic MT"/>
              </a:rPr>
              <a:t> </a:t>
            </a:r>
            <a:r>
              <a:rPr sz="2200" spc="-20" dirty="0">
                <a:solidFill>
                  <a:schemeClr val="tx2">
                    <a:lumMod val="50000"/>
                  </a:schemeClr>
                </a:solidFill>
                <a:latin typeface="News Gothic MT"/>
                <a:cs typeface="News Gothic MT"/>
              </a:rPr>
              <a:t>help</a:t>
            </a:r>
            <a:r>
              <a:rPr sz="2200" spc="-15" dirty="0">
                <a:solidFill>
                  <a:schemeClr val="tx2">
                    <a:lumMod val="50000"/>
                  </a:schemeClr>
                </a:solidFill>
                <a:latin typeface="News Gothic MT"/>
                <a:cs typeface="News Gothic MT"/>
              </a:rPr>
              <a:t>s</a:t>
            </a:r>
            <a:r>
              <a:rPr sz="2200" dirty="0">
                <a:solidFill>
                  <a:schemeClr val="tx2">
                    <a:lumMod val="50000"/>
                  </a:schemeClr>
                </a:solidFill>
                <a:latin typeface="News Gothic MT"/>
                <a:cs typeface="News Gothic MT"/>
              </a:rPr>
              <a:t> </a:t>
            </a:r>
            <a:r>
              <a:rPr sz="2200" spc="-5" dirty="0">
                <a:solidFill>
                  <a:schemeClr val="tx2">
                    <a:lumMod val="50000"/>
                  </a:schemeClr>
                </a:solidFill>
                <a:latin typeface="News Gothic MT"/>
                <a:cs typeface="News Gothic MT"/>
              </a:rPr>
              <a:t>(i</a:t>
            </a:r>
            <a:r>
              <a:rPr sz="2200" dirty="0">
                <a:solidFill>
                  <a:schemeClr val="tx2">
                    <a:lumMod val="50000"/>
                  </a:schemeClr>
                </a:solidFill>
                <a:latin typeface="News Gothic MT"/>
                <a:cs typeface="News Gothic MT"/>
              </a:rPr>
              <a:t>f</a:t>
            </a:r>
            <a:r>
              <a:rPr sz="2200" spc="320" dirty="0">
                <a:solidFill>
                  <a:schemeClr val="tx2">
                    <a:lumMod val="50000"/>
                  </a:schemeClr>
                </a:solidFill>
                <a:latin typeface="News Gothic MT"/>
                <a:cs typeface="News Gothic MT"/>
              </a:rPr>
              <a:t> </a:t>
            </a:r>
            <a:r>
              <a:rPr sz="2200" spc="-35" dirty="0">
                <a:solidFill>
                  <a:schemeClr val="tx2">
                    <a:lumMod val="50000"/>
                  </a:schemeClr>
                </a:solidFill>
                <a:latin typeface="News Gothic MT"/>
                <a:cs typeface="News Gothic MT"/>
              </a:rPr>
              <a:t>y</a:t>
            </a:r>
            <a:r>
              <a:rPr sz="2200" spc="-5" dirty="0">
                <a:solidFill>
                  <a:schemeClr val="tx2">
                    <a:lumMod val="50000"/>
                  </a:schemeClr>
                </a:solidFill>
                <a:latin typeface="News Gothic MT"/>
                <a:cs typeface="News Gothic MT"/>
              </a:rPr>
              <a:t>ou</a:t>
            </a:r>
            <a:r>
              <a:rPr sz="2200" spc="-65" dirty="0">
                <a:solidFill>
                  <a:schemeClr val="tx2">
                    <a:lumMod val="50000"/>
                  </a:schemeClr>
                </a:solidFill>
                <a:latin typeface="News Gothic MT"/>
                <a:cs typeface="News Gothic MT"/>
              </a:rPr>
              <a:t>’</a:t>
            </a:r>
            <a:r>
              <a:rPr sz="2200" spc="-55" dirty="0">
                <a:solidFill>
                  <a:schemeClr val="tx2">
                    <a:lumMod val="50000"/>
                  </a:schemeClr>
                </a:solidFill>
                <a:latin typeface="News Gothic MT"/>
                <a:cs typeface="News Gothic MT"/>
              </a:rPr>
              <a:t>r</a:t>
            </a:r>
            <a:r>
              <a:rPr sz="2200" spc="-15" dirty="0">
                <a:solidFill>
                  <a:schemeClr val="tx2">
                    <a:lumMod val="50000"/>
                  </a:schemeClr>
                </a:solidFill>
                <a:latin typeface="News Gothic MT"/>
                <a:cs typeface="News Gothic MT"/>
              </a:rPr>
              <a:t>e</a:t>
            </a:r>
            <a:r>
              <a:rPr sz="2200" dirty="0">
                <a:solidFill>
                  <a:schemeClr val="tx2">
                    <a:lumMod val="50000"/>
                  </a:schemeClr>
                </a:solidFill>
                <a:latin typeface="News Gothic MT"/>
                <a:cs typeface="News Gothic MT"/>
              </a:rPr>
              <a:t> </a:t>
            </a:r>
            <a:r>
              <a:rPr sz="2200" spc="-20" dirty="0">
                <a:solidFill>
                  <a:schemeClr val="tx2">
                    <a:lumMod val="50000"/>
                  </a:schemeClr>
                </a:solidFill>
                <a:latin typeface="News Gothic MT"/>
                <a:cs typeface="News Gothic MT"/>
              </a:rPr>
              <a:t>nic</a:t>
            </a:r>
            <a:r>
              <a:rPr sz="2200" spc="-15" dirty="0">
                <a:solidFill>
                  <a:schemeClr val="tx2">
                    <a:lumMod val="50000"/>
                  </a:schemeClr>
                </a:solidFill>
                <a:latin typeface="News Gothic MT"/>
                <a:cs typeface="News Gothic MT"/>
              </a:rPr>
              <a:t>e</a:t>
            </a:r>
            <a:r>
              <a:rPr sz="2200" dirty="0">
                <a:solidFill>
                  <a:schemeClr val="tx2">
                    <a:lumMod val="50000"/>
                  </a:schemeClr>
                </a:solidFill>
                <a:latin typeface="News Gothic MT"/>
                <a:cs typeface="News Gothic MT"/>
              </a:rPr>
              <a:t> and</a:t>
            </a:r>
            <a:r>
              <a:rPr sz="2200" spc="-5" dirty="0">
                <a:solidFill>
                  <a:schemeClr val="tx2">
                    <a:lumMod val="50000"/>
                  </a:schemeClr>
                </a:solidFill>
                <a:latin typeface="News Gothic MT"/>
                <a:cs typeface="News Gothic MT"/>
              </a:rPr>
              <a:t> </a:t>
            </a:r>
            <a:r>
              <a:rPr sz="2200" spc="-45" dirty="0">
                <a:solidFill>
                  <a:schemeClr val="tx2">
                    <a:lumMod val="50000"/>
                  </a:schemeClr>
                </a:solidFill>
                <a:latin typeface="News Gothic MT"/>
                <a:cs typeface="News Gothic MT"/>
              </a:rPr>
              <a:t>g</a:t>
            </a:r>
            <a:r>
              <a:rPr sz="2200" dirty="0">
                <a:solidFill>
                  <a:schemeClr val="tx2">
                    <a:lumMod val="50000"/>
                  </a:schemeClr>
                </a:solidFill>
                <a:latin typeface="News Gothic MT"/>
                <a:cs typeface="News Gothic MT"/>
              </a:rPr>
              <a:t>enerous)</a:t>
            </a:r>
            <a:r>
              <a:rPr sz="2200" spc="-5" dirty="0">
                <a:solidFill>
                  <a:schemeClr val="tx2">
                    <a:lumMod val="50000"/>
                  </a:schemeClr>
                </a:solidFill>
                <a:latin typeface="News Gothic MT"/>
                <a:cs typeface="News Gothic MT"/>
              </a:rPr>
              <a:t> </a:t>
            </a:r>
            <a:r>
              <a:rPr sz="2200" dirty="0">
                <a:solidFill>
                  <a:schemeClr val="tx2">
                    <a:lumMod val="50000"/>
                  </a:schemeClr>
                </a:solidFill>
                <a:latin typeface="News Gothic MT"/>
                <a:cs typeface="News Gothic MT"/>
              </a:rPr>
              <a:t>if</a:t>
            </a:r>
            <a:r>
              <a:rPr sz="2200" spc="320" dirty="0">
                <a:solidFill>
                  <a:schemeClr val="tx2">
                    <a:lumMod val="50000"/>
                  </a:schemeClr>
                </a:solidFill>
                <a:latin typeface="News Gothic MT"/>
                <a:cs typeface="News Gothic MT"/>
              </a:rPr>
              <a:t> </a:t>
            </a:r>
            <a:r>
              <a:rPr sz="2200" spc="-55" dirty="0">
                <a:solidFill>
                  <a:schemeClr val="tx2">
                    <a:lumMod val="50000"/>
                  </a:schemeClr>
                </a:solidFill>
                <a:latin typeface="News Gothic MT"/>
                <a:cs typeface="News Gothic MT"/>
              </a:rPr>
              <a:t>r</a:t>
            </a:r>
            <a:r>
              <a:rPr sz="2200" spc="-50" dirty="0">
                <a:solidFill>
                  <a:schemeClr val="tx2">
                    <a:lumMod val="50000"/>
                  </a:schemeClr>
                </a:solidFill>
                <a:latin typeface="News Gothic MT"/>
                <a:cs typeface="News Gothic MT"/>
              </a:rPr>
              <a:t>e</a:t>
            </a:r>
            <a:r>
              <a:rPr sz="2200" spc="-10" dirty="0">
                <a:solidFill>
                  <a:schemeClr val="tx2">
                    <a:lumMod val="50000"/>
                  </a:schemeClr>
                </a:solidFill>
                <a:latin typeface="News Gothic MT"/>
                <a:cs typeface="News Gothic MT"/>
              </a:rPr>
              <a:t>vi</a:t>
            </a:r>
            <a:r>
              <a:rPr sz="2200" spc="-35" dirty="0">
                <a:solidFill>
                  <a:schemeClr val="tx2">
                    <a:lumMod val="50000"/>
                  </a:schemeClr>
                </a:solidFill>
                <a:latin typeface="News Gothic MT"/>
                <a:cs typeface="News Gothic MT"/>
              </a:rPr>
              <a:t>e</a:t>
            </a:r>
            <a:r>
              <a:rPr sz="2200" spc="-15" dirty="0">
                <a:solidFill>
                  <a:schemeClr val="tx2">
                    <a:lumMod val="50000"/>
                  </a:schemeClr>
                </a:solidFill>
                <a:latin typeface="News Gothic MT"/>
                <a:cs typeface="News Gothic MT"/>
              </a:rPr>
              <a:t>wers</a:t>
            </a:r>
            <a:r>
              <a:rPr sz="2200" dirty="0">
                <a:solidFill>
                  <a:schemeClr val="tx2">
                    <a:lumMod val="50000"/>
                  </a:schemeClr>
                </a:solidFill>
                <a:latin typeface="News Gothic MT"/>
                <a:cs typeface="News Gothic MT"/>
              </a:rPr>
              <a:t> </a:t>
            </a:r>
            <a:r>
              <a:rPr sz="2200" spc="-15" dirty="0">
                <a:solidFill>
                  <a:schemeClr val="tx2">
                    <a:lumMod val="50000"/>
                  </a:schemeClr>
                </a:solidFill>
                <a:latin typeface="News Gothic MT"/>
                <a:cs typeface="News Gothic MT"/>
              </a:rPr>
              <a:t>can</a:t>
            </a:r>
            <a:r>
              <a:rPr sz="2200" spc="-10" dirty="0">
                <a:solidFill>
                  <a:schemeClr val="tx2">
                    <a:lumMod val="50000"/>
                  </a:schemeClr>
                </a:solidFill>
                <a:latin typeface="News Gothic MT"/>
                <a:cs typeface="News Gothic MT"/>
              </a:rPr>
              <a:t> </a:t>
            </a:r>
            <a:r>
              <a:rPr sz="2200" spc="-5" dirty="0">
                <a:solidFill>
                  <a:schemeClr val="tx2">
                    <a:lumMod val="50000"/>
                  </a:schemeClr>
                </a:solidFill>
                <a:latin typeface="News Gothic MT"/>
                <a:cs typeface="News Gothic MT"/>
              </a:rPr>
              <a:t>pu</a:t>
            </a:r>
            <a:r>
              <a:rPr sz="2200" dirty="0">
                <a:solidFill>
                  <a:schemeClr val="tx2">
                    <a:lumMod val="50000"/>
                  </a:schemeClr>
                </a:solidFill>
                <a:latin typeface="News Gothic MT"/>
                <a:cs typeface="News Gothic MT"/>
              </a:rPr>
              <a:t>t </a:t>
            </a:r>
            <a:r>
              <a:rPr sz="2200" spc="-15" dirty="0">
                <a:solidFill>
                  <a:schemeClr val="tx2">
                    <a:lumMod val="50000"/>
                  </a:schemeClr>
                </a:solidFill>
                <a:latin typeface="News Gothic MT"/>
                <a:cs typeface="News Gothic MT"/>
              </a:rPr>
              <a:t>a</a:t>
            </a:r>
            <a:r>
              <a:rPr sz="2200" dirty="0">
                <a:solidFill>
                  <a:schemeClr val="tx2">
                    <a:lumMod val="50000"/>
                  </a:schemeClr>
                </a:solidFill>
                <a:latin typeface="News Gothic MT"/>
                <a:cs typeface="News Gothic MT"/>
              </a:rPr>
              <a:t> </a:t>
            </a:r>
            <a:r>
              <a:rPr sz="2200" spc="-25" dirty="0">
                <a:solidFill>
                  <a:schemeClr val="tx2">
                    <a:lumMod val="50000"/>
                  </a:schemeClr>
                </a:solidFill>
                <a:latin typeface="News Gothic MT"/>
                <a:cs typeface="News Gothic MT"/>
              </a:rPr>
              <a:t>f</a:t>
            </a:r>
            <a:r>
              <a:rPr sz="2200" spc="-15" dirty="0">
                <a:solidFill>
                  <a:schemeClr val="tx2">
                    <a:lumMod val="50000"/>
                  </a:schemeClr>
                </a:solidFill>
                <a:latin typeface="News Gothic MT"/>
                <a:cs typeface="News Gothic MT"/>
              </a:rPr>
              <a:t>ace</a:t>
            </a:r>
            <a:r>
              <a:rPr sz="2200" dirty="0">
                <a:solidFill>
                  <a:schemeClr val="tx2">
                    <a:lumMod val="50000"/>
                  </a:schemeClr>
                </a:solidFill>
                <a:latin typeface="News Gothic MT"/>
                <a:cs typeface="News Gothic MT"/>
              </a:rPr>
              <a:t> </a:t>
            </a:r>
            <a:r>
              <a:rPr sz="2200" spc="-5" dirty="0">
                <a:solidFill>
                  <a:schemeClr val="tx2">
                    <a:lumMod val="50000"/>
                  </a:schemeClr>
                </a:solidFill>
                <a:latin typeface="News Gothic MT"/>
                <a:cs typeface="News Gothic MT"/>
              </a:rPr>
              <a:t>t</a:t>
            </a:r>
            <a:r>
              <a:rPr sz="2200" dirty="0">
                <a:solidFill>
                  <a:schemeClr val="tx2">
                    <a:lumMod val="50000"/>
                  </a:schemeClr>
                </a:solidFill>
                <a:latin typeface="News Gothic MT"/>
                <a:cs typeface="News Gothic MT"/>
              </a:rPr>
              <a:t>o </a:t>
            </a:r>
            <a:r>
              <a:rPr sz="2200" spc="-15" dirty="0">
                <a:solidFill>
                  <a:schemeClr val="tx2">
                    <a:lumMod val="50000"/>
                  </a:schemeClr>
                </a:solidFill>
                <a:latin typeface="News Gothic MT"/>
                <a:cs typeface="News Gothic MT"/>
              </a:rPr>
              <a:t>a</a:t>
            </a:r>
            <a:r>
              <a:rPr sz="2200" dirty="0">
                <a:solidFill>
                  <a:schemeClr val="tx2">
                    <a:lumMod val="50000"/>
                  </a:schemeClr>
                </a:solidFill>
                <a:latin typeface="News Gothic MT"/>
                <a:cs typeface="News Gothic MT"/>
              </a:rPr>
              <a:t> </a:t>
            </a:r>
            <a:r>
              <a:rPr sz="2200" spc="-5" dirty="0">
                <a:solidFill>
                  <a:schemeClr val="tx2">
                    <a:lumMod val="50000"/>
                  </a:schemeClr>
                </a:solidFill>
                <a:latin typeface="News Gothic MT"/>
                <a:cs typeface="News Gothic MT"/>
              </a:rPr>
              <a:t>name</a:t>
            </a:r>
            <a:endParaRPr sz="2200" dirty="0">
              <a:solidFill>
                <a:schemeClr val="tx2">
                  <a:lumMod val="50000"/>
                </a:schemeClr>
              </a:solidFill>
              <a:latin typeface="News Gothic MT"/>
              <a:cs typeface="News Gothic MT"/>
            </a:endParaRPr>
          </a:p>
          <a:p>
            <a:pPr marL="12700">
              <a:lnSpc>
                <a:spcPct val="100000"/>
              </a:lnSpc>
              <a:spcBef>
                <a:spcPts val="1560"/>
              </a:spcBef>
              <a:tabLst>
                <a:tab pos="361315" algn="l"/>
              </a:tabLst>
            </a:pPr>
            <a:r>
              <a:rPr sz="2200" spc="-45" dirty="0">
                <a:solidFill>
                  <a:schemeClr val="tx2">
                    <a:lumMod val="50000"/>
                  </a:schemeClr>
                </a:solidFill>
                <a:latin typeface="News Gothic MT"/>
                <a:cs typeface="News Gothic MT"/>
              </a:rPr>
              <a:t>g</a:t>
            </a:r>
            <a:r>
              <a:rPr sz="2200" dirty="0">
                <a:solidFill>
                  <a:schemeClr val="tx2">
                    <a:lumMod val="50000"/>
                  </a:schemeClr>
                </a:solidFill>
                <a:latin typeface="News Gothic MT"/>
                <a:cs typeface="News Gothic MT"/>
              </a:rPr>
              <a:t>et</a:t>
            </a:r>
            <a:r>
              <a:rPr sz="2200" spc="-5" dirty="0">
                <a:solidFill>
                  <a:schemeClr val="tx2">
                    <a:lumMod val="50000"/>
                  </a:schemeClr>
                </a:solidFill>
                <a:latin typeface="News Gothic MT"/>
                <a:cs typeface="News Gothic MT"/>
              </a:rPr>
              <a:t> t</a:t>
            </a:r>
            <a:r>
              <a:rPr sz="2200" dirty="0">
                <a:solidFill>
                  <a:schemeClr val="tx2">
                    <a:lumMod val="50000"/>
                  </a:schemeClr>
                </a:solidFill>
                <a:latin typeface="News Gothic MT"/>
                <a:cs typeface="News Gothic MT"/>
              </a:rPr>
              <a:t>o kn</a:t>
            </a:r>
            <a:r>
              <a:rPr sz="2200" spc="-40" dirty="0">
                <a:solidFill>
                  <a:schemeClr val="tx2">
                    <a:lumMod val="50000"/>
                  </a:schemeClr>
                </a:solidFill>
                <a:latin typeface="News Gothic MT"/>
                <a:cs typeface="News Gothic MT"/>
              </a:rPr>
              <a:t>o</a:t>
            </a:r>
            <a:r>
              <a:rPr sz="2200" dirty="0">
                <a:solidFill>
                  <a:schemeClr val="tx2">
                    <a:lumMod val="50000"/>
                  </a:schemeClr>
                </a:solidFill>
                <a:latin typeface="News Gothic MT"/>
                <a:cs typeface="News Gothic MT"/>
              </a:rPr>
              <a:t>w </a:t>
            </a:r>
            <a:r>
              <a:rPr sz="2200" spc="-5" dirty="0">
                <a:solidFill>
                  <a:schemeClr val="tx2">
                    <a:lumMod val="50000"/>
                  </a:schemeClr>
                </a:solidFill>
                <a:latin typeface="News Gothic MT"/>
                <a:cs typeface="News Gothic MT"/>
              </a:rPr>
              <a:t>th</a:t>
            </a:r>
            <a:r>
              <a:rPr sz="2200" dirty="0">
                <a:solidFill>
                  <a:schemeClr val="tx2">
                    <a:lumMod val="50000"/>
                  </a:schemeClr>
                </a:solidFill>
                <a:latin typeface="News Gothic MT"/>
                <a:cs typeface="News Gothic MT"/>
              </a:rPr>
              <a:t>e </a:t>
            </a:r>
            <a:r>
              <a:rPr sz="2200" spc="-5" dirty="0">
                <a:solidFill>
                  <a:schemeClr val="tx2">
                    <a:lumMod val="50000"/>
                  </a:schemeClr>
                </a:solidFill>
                <a:latin typeface="News Gothic MT"/>
                <a:cs typeface="News Gothic MT"/>
              </a:rPr>
              <a:t>peopl</a:t>
            </a:r>
            <a:r>
              <a:rPr sz="2200" dirty="0">
                <a:solidFill>
                  <a:schemeClr val="tx2">
                    <a:lumMod val="50000"/>
                  </a:schemeClr>
                </a:solidFill>
                <a:latin typeface="News Gothic MT"/>
                <a:cs typeface="News Gothic MT"/>
              </a:rPr>
              <a:t>e in</a:t>
            </a:r>
            <a:r>
              <a:rPr sz="2200" spc="-5" dirty="0">
                <a:solidFill>
                  <a:schemeClr val="tx2">
                    <a:lumMod val="50000"/>
                  </a:schemeClr>
                </a:solidFill>
                <a:latin typeface="News Gothic MT"/>
                <a:cs typeface="News Gothic MT"/>
              </a:rPr>
              <a:t> </a:t>
            </a:r>
            <a:r>
              <a:rPr sz="2200" spc="-35" dirty="0">
                <a:solidFill>
                  <a:schemeClr val="tx2">
                    <a:lumMod val="50000"/>
                  </a:schemeClr>
                </a:solidFill>
                <a:latin typeface="News Gothic MT"/>
                <a:cs typeface="News Gothic MT"/>
              </a:rPr>
              <a:t>y</a:t>
            </a:r>
            <a:r>
              <a:rPr sz="2200" spc="-5" dirty="0">
                <a:solidFill>
                  <a:schemeClr val="tx2">
                    <a:lumMod val="50000"/>
                  </a:schemeClr>
                </a:solidFill>
                <a:latin typeface="News Gothic MT"/>
                <a:cs typeface="News Gothic MT"/>
              </a:rPr>
              <a:t>ou</a:t>
            </a:r>
            <a:r>
              <a:rPr sz="2200" dirty="0">
                <a:solidFill>
                  <a:schemeClr val="tx2">
                    <a:lumMod val="50000"/>
                  </a:schemeClr>
                </a:solidFill>
                <a:latin typeface="News Gothic MT"/>
                <a:cs typeface="News Gothic MT"/>
              </a:rPr>
              <a:t>r </a:t>
            </a:r>
            <a:r>
              <a:rPr sz="2200" spc="-15" dirty="0">
                <a:solidFill>
                  <a:schemeClr val="tx2">
                    <a:lumMod val="50000"/>
                  </a:schemeClr>
                </a:solidFill>
                <a:latin typeface="News Gothic MT"/>
                <a:cs typeface="News Gothic MT"/>
              </a:rPr>
              <a:t>field</a:t>
            </a:r>
            <a:endParaRPr sz="2200" dirty="0">
              <a:solidFill>
                <a:schemeClr val="tx2">
                  <a:lumMod val="50000"/>
                </a:schemeClr>
              </a:solidFill>
              <a:latin typeface="News Gothic MT"/>
              <a:cs typeface="News Gothic MT"/>
            </a:endParaRPr>
          </a:p>
          <a:p>
            <a:pPr marL="368300">
              <a:lnSpc>
                <a:spcPct val="100000"/>
              </a:lnSpc>
              <a:spcBef>
                <a:spcPts val="140"/>
              </a:spcBef>
              <a:tabLst>
                <a:tab pos="704215" algn="l"/>
              </a:tabLst>
            </a:pPr>
            <a:r>
              <a:rPr sz="2000" spc="-35" dirty="0">
                <a:solidFill>
                  <a:schemeClr val="tx2">
                    <a:lumMod val="50000"/>
                  </a:schemeClr>
                </a:solidFill>
                <a:latin typeface="News Gothic MT"/>
                <a:cs typeface="News Gothic MT"/>
              </a:rPr>
              <a:t>y</a:t>
            </a:r>
            <a:r>
              <a:rPr sz="2000" spc="-5" dirty="0">
                <a:solidFill>
                  <a:schemeClr val="tx2">
                    <a:lumMod val="50000"/>
                  </a:schemeClr>
                </a:solidFill>
                <a:latin typeface="News Gothic MT"/>
                <a:cs typeface="News Gothic MT"/>
              </a:rPr>
              <a:t>o</a:t>
            </a:r>
            <a:r>
              <a:rPr sz="2000" dirty="0">
                <a:solidFill>
                  <a:schemeClr val="tx2">
                    <a:lumMod val="50000"/>
                  </a:schemeClr>
                </a:solidFill>
                <a:latin typeface="News Gothic MT"/>
                <a:cs typeface="News Gothic MT"/>
              </a:rPr>
              <a:t>u </a:t>
            </a:r>
            <a:r>
              <a:rPr sz="2000" spc="-10" dirty="0">
                <a:solidFill>
                  <a:schemeClr val="tx2">
                    <a:lumMod val="50000"/>
                  </a:schemeClr>
                </a:solidFill>
                <a:latin typeface="News Gothic MT"/>
                <a:cs typeface="News Gothic MT"/>
              </a:rPr>
              <a:t>will</a:t>
            </a:r>
            <a:r>
              <a:rPr sz="2000" dirty="0">
                <a:solidFill>
                  <a:schemeClr val="tx2">
                    <a:lumMod val="50000"/>
                  </a:schemeClr>
                </a:solidFill>
                <a:latin typeface="News Gothic MT"/>
                <a:cs typeface="News Gothic MT"/>
              </a:rPr>
              <a:t> </a:t>
            </a:r>
            <a:r>
              <a:rPr sz="2000" spc="-50" dirty="0">
                <a:solidFill>
                  <a:schemeClr val="tx2">
                    <a:lumMod val="50000"/>
                  </a:schemeClr>
                </a:solidFill>
                <a:latin typeface="News Gothic MT"/>
                <a:cs typeface="News Gothic MT"/>
              </a:rPr>
              <a:t>r</a:t>
            </a:r>
            <a:r>
              <a:rPr sz="2000" spc="-45" dirty="0">
                <a:solidFill>
                  <a:schemeClr val="tx2">
                    <a:lumMod val="50000"/>
                  </a:schemeClr>
                </a:solidFill>
                <a:latin typeface="News Gothic MT"/>
                <a:cs typeface="News Gothic MT"/>
              </a:rPr>
              <a:t>e</a:t>
            </a:r>
            <a:r>
              <a:rPr sz="2000" spc="-10" dirty="0">
                <a:solidFill>
                  <a:schemeClr val="tx2">
                    <a:lumMod val="50000"/>
                  </a:schemeClr>
                </a:solidFill>
                <a:latin typeface="News Gothic MT"/>
                <a:cs typeface="News Gothic MT"/>
              </a:rPr>
              <a:t>vi</a:t>
            </a:r>
            <a:r>
              <a:rPr sz="2000" spc="-35" dirty="0">
                <a:solidFill>
                  <a:schemeClr val="tx2">
                    <a:lumMod val="50000"/>
                  </a:schemeClr>
                </a:solidFill>
                <a:latin typeface="News Gothic MT"/>
                <a:cs typeface="News Gothic MT"/>
              </a:rPr>
              <a:t>e</a:t>
            </a:r>
            <a:r>
              <a:rPr sz="2000" dirty="0">
                <a:solidFill>
                  <a:schemeClr val="tx2">
                    <a:lumMod val="50000"/>
                  </a:schemeClr>
                </a:solidFill>
                <a:latin typeface="News Gothic MT"/>
                <a:cs typeface="News Gothic MT"/>
              </a:rPr>
              <a:t>w </a:t>
            </a:r>
            <a:r>
              <a:rPr sz="2000" spc="-15" dirty="0">
                <a:solidFill>
                  <a:schemeClr val="tx2">
                    <a:lumMod val="50000"/>
                  </a:schemeClr>
                </a:solidFill>
                <a:latin typeface="News Gothic MT"/>
                <a:cs typeface="News Gothic MT"/>
              </a:rPr>
              <a:t>thei</a:t>
            </a:r>
            <a:r>
              <a:rPr sz="2000" spc="-10" dirty="0">
                <a:solidFill>
                  <a:schemeClr val="tx2">
                    <a:lumMod val="50000"/>
                  </a:schemeClr>
                </a:solidFill>
                <a:latin typeface="News Gothic MT"/>
                <a:cs typeface="News Gothic MT"/>
              </a:rPr>
              <a:t>r</a:t>
            </a:r>
            <a:r>
              <a:rPr sz="2000" dirty="0">
                <a:solidFill>
                  <a:schemeClr val="tx2">
                    <a:lumMod val="50000"/>
                  </a:schemeClr>
                </a:solidFill>
                <a:latin typeface="News Gothic MT"/>
                <a:cs typeface="News Gothic MT"/>
              </a:rPr>
              <a:t> </a:t>
            </a:r>
            <a:r>
              <a:rPr sz="2000" spc="25" dirty="0">
                <a:solidFill>
                  <a:schemeClr val="tx2">
                    <a:lumMod val="50000"/>
                  </a:schemeClr>
                </a:solidFill>
                <a:latin typeface="News Gothic MT"/>
                <a:cs typeface="News Gothic MT"/>
              </a:rPr>
              <a:t>g</a:t>
            </a:r>
            <a:r>
              <a:rPr sz="2000" spc="-30" dirty="0">
                <a:solidFill>
                  <a:schemeClr val="tx2">
                    <a:lumMod val="50000"/>
                  </a:schemeClr>
                </a:solidFill>
                <a:latin typeface="News Gothic MT"/>
                <a:cs typeface="News Gothic MT"/>
              </a:rPr>
              <a:t>r</a:t>
            </a:r>
            <a:r>
              <a:rPr sz="2000" dirty="0">
                <a:solidFill>
                  <a:schemeClr val="tx2">
                    <a:lumMod val="50000"/>
                  </a:schemeClr>
                </a:solidFill>
                <a:latin typeface="News Gothic MT"/>
                <a:cs typeface="News Gothic MT"/>
              </a:rPr>
              <a:t>ants</a:t>
            </a:r>
            <a:r>
              <a:rPr sz="2000" spc="-5" dirty="0">
                <a:solidFill>
                  <a:schemeClr val="tx2">
                    <a:lumMod val="50000"/>
                  </a:schemeClr>
                </a:solidFill>
                <a:latin typeface="News Gothic MT"/>
                <a:cs typeface="News Gothic MT"/>
              </a:rPr>
              <a:t> </a:t>
            </a:r>
            <a:r>
              <a:rPr sz="2000" dirty="0">
                <a:solidFill>
                  <a:schemeClr val="tx2">
                    <a:lumMod val="50000"/>
                  </a:schemeClr>
                </a:solidFill>
                <a:latin typeface="News Gothic MT"/>
                <a:cs typeface="News Gothic MT"/>
              </a:rPr>
              <a:t>and</a:t>
            </a:r>
            <a:r>
              <a:rPr sz="2000" spc="-5" dirty="0">
                <a:solidFill>
                  <a:schemeClr val="tx2">
                    <a:lumMod val="50000"/>
                  </a:schemeClr>
                </a:solidFill>
                <a:latin typeface="News Gothic MT"/>
                <a:cs typeface="News Gothic MT"/>
              </a:rPr>
              <a:t> th</a:t>
            </a:r>
            <a:r>
              <a:rPr sz="2000" spc="-25" dirty="0">
                <a:solidFill>
                  <a:schemeClr val="tx2">
                    <a:lumMod val="50000"/>
                  </a:schemeClr>
                </a:solidFill>
                <a:latin typeface="News Gothic MT"/>
                <a:cs typeface="News Gothic MT"/>
              </a:rPr>
              <a:t>e</a:t>
            </a:r>
            <a:r>
              <a:rPr sz="2000" spc="-15" dirty="0">
                <a:solidFill>
                  <a:schemeClr val="tx2">
                    <a:lumMod val="50000"/>
                  </a:schemeClr>
                </a:solidFill>
                <a:latin typeface="News Gothic MT"/>
                <a:cs typeface="News Gothic MT"/>
              </a:rPr>
              <a:t>y</a:t>
            </a:r>
            <a:r>
              <a:rPr sz="2000" dirty="0">
                <a:solidFill>
                  <a:schemeClr val="tx2">
                    <a:lumMod val="50000"/>
                  </a:schemeClr>
                </a:solidFill>
                <a:latin typeface="News Gothic MT"/>
                <a:cs typeface="News Gothic MT"/>
              </a:rPr>
              <a:t> </a:t>
            </a:r>
            <a:r>
              <a:rPr sz="2000" spc="-10" dirty="0">
                <a:solidFill>
                  <a:schemeClr val="tx2">
                    <a:lumMod val="50000"/>
                  </a:schemeClr>
                </a:solidFill>
                <a:latin typeface="News Gothic MT"/>
                <a:cs typeface="News Gothic MT"/>
              </a:rPr>
              <a:t>will</a:t>
            </a:r>
            <a:r>
              <a:rPr sz="2000" dirty="0">
                <a:solidFill>
                  <a:schemeClr val="tx2">
                    <a:lumMod val="50000"/>
                  </a:schemeClr>
                </a:solidFill>
                <a:latin typeface="News Gothic MT"/>
                <a:cs typeface="News Gothic MT"/>
              </a:rPr>
              <a:t> </a:t>
            </a:r>
            <a:r>
              <a:rPr sz="2000" spc="-50" dirty="0">
                <a:solidFill>
                  <a:schemeClr val="tx2">
                    <a:lumMod val="50000"/>
                  </a:schemeClr>
                </a:solidFill>
                <a:latin typeface="News Gothic MT"/>
                <a:cs typeface="News Gothic MT"/>
              </a:rPr>
              <a:t>r</a:t>
            </a:r>
            <a:r>
              <a:rPr sz="2000" spc="-45" dirty="0">
                <a:solidFill>
                  <a:schemeClr val="tx2">
                    <a:lumMod val="50000"/>
                  </a:schemeClr>
                </a:solidFill>
                <a:latin typeface="News Gothic MT"/>
                <a:cs typeface="News Gothic MT"/>
              </a:rPr>
              <a:t>e</a:t>
            </a:r>
            <a:r>
              <a:rPr sz="2000" spc="-10" dirty="0">
                <a:solidFill>
                  <a:schemeClr val="tx2">
                    <a:lumMod val="50000"/>
                  </a:schemeClr>
                </a:solidFill>
                <a:latin typeface="News Gothic MT"/>
                <a:cs typeface="News Gothic MT"/>
              </a:rPr>
              <a:t>vi</a:t>
            </a:r>
            <a:r>
              <a:rPr sz="2000" spc="-35" dirty="0">
                <a:solidFill>
                  <a:schemeClr val="tx2">
                    <a:lumMod val="50000"/>
                  </a:schemeClr>
                </a:solidFill>
                <a:latin typeface="News Gothic MT"/>
                <a:cs typeface="News Gothic MT"/>
              </a:rPr>
              <a:t>e</a:t>
            </a:r>
            <a:r>
              <a:rPr sz="2000" dirty="0">
                <a:solidFill>
                  <a:schemeClr val="tx2">
                    <a:lumMod val="50000"/>
                  </a:schemeClr>
                </a:solidFill>
                <a:latin typeface="News Gothic MT"/>
                <a:cs typeface="News Gothic MT"/>
              </a:rPr>
              <a:t>w </a:t>
            </a:r>
            <a:r>
              <a:rPr sz="2000" spc="-35" dirty="0">
                <a:solidFill>
                  <a:schemeClr val="tx2">
                    <a:lumMod val="50000"/>
                  </a:schemeClr>
                </a:solidFill>
                <a:latin typeface="News Gothic MT"/>
                <a:cs typeface="News Gothic MT"/>
              </a:rPr>
              <a:t>y</a:t>
            </a:r>
            <a:r>
              <a:rPr sz="2000" spc="-5" dirty="0">
                <a:solidFill>
                  <a:schemeClr val="tx2">
                    <a:lumMod val="50000"/>
                  </a:schemeClr>
                </a:solidFill>
                <a:latin typeface="News Gothic MT"/>
                <a:cs typeface="News Gothic MT"/>
              </a:rPr>
              <a:t>ours</a:t>
            </a:r>
            <a:endParaRPr sz="2000" dirty="0">
              <a:solidFill>
                <a:schemeClr val="tx2">
                  <a:lumMod val="50000"/>
                </a:schemeClr>
              </a:solidFill>
              <a:latin typeface="News Gothic MT"/>
              <a:cs typeface="News Gothic MT"/>
            </a:endParaRPr>
          </a:p>
          <a:p>
            <a:pPr marL="12700">
              <a:lnSpc>
                <a:spcPct val="100000"/>
              </a:lnSpc>
              <a:spcBef>
                <a:spcPts val="1440"/>
              </a:spcBef>
              <a:tabLst>
                <a:tab pos="361315" algn="l"/>
              </a:tabLst>
            </a:pPr>
            <a:r>
              <a:rPr sz="2200" spc="-335" dirty="0">
                <a:solidFill>
                  <a:schemeClr val="tx2">
                    <a:lumMod val="50000"/>
                  </a:schemeClr>
                </a:solidFill>
                <a:latin typeface="News Gothic MT"/>
                <a:cs typeface="News Gothic MT"/>
              </a:rPr>
              <a:t>at</a:t>
            </a:r>
            <a:r>
              <a:rPr sz="2200" spc="-5" dirty="0">
                <a:solidFill>
                  <a:schemeClr val="tx2">
                    <a:lumMod val="50000"/>
                  </a:schemeClr>
                </a:solidFill>
                <a:latin typeface="News Gothic MT"/>
                <a:cs typeface="News Gothic MT"/>
              </a:rPr>
              <a:t> </a:t>
            </a:r>
            <a:r>
              <a:rPr sz="2200" dirty="0">
                <a:solidFill>
                  <a:schemeClr val="tx2">
                    <a:lumMod val="50000"/>
                  </a:schemeClr>
                </a:solidFill>
                <a:latin typeface="News Gothic MT"/>
                <a:cs typeface="News Gothic MT"/>
              </a:rPr>
              <a:t>meetings</a:t>
            </a:r>
            <a:r>
              <a:rPr sz="2200" spc="-5" dirty="0">
                <a:solidFill>
                  <a:schemeClr val="tx2">
                    <a:lumMod val="50000"/>
                  </a:schemeClr>
                </a:solidFill>
                <a:latin typeface="News Gothic MT"/>
                <a:cs typeface="News Gothic MT"/>
              </a:rPr>
              <a:t> </a:t>
            </a:r>
            <a:r>
              <a:rPr sz="2200" dirty="0">
                <a:solidFill>
                  <a:schemeClr val="tx2">
                    <a:lumMod val="50000"/>
                  </a:schemeClr>
                </a:solidFill>
                <a:latin typeface="News Gothic MT"/>
                <a:cs typeface="News Gothic MT"/>
              </a:rPr>
              <a:t>–</a:t>
            </a:r>
            <a:r>
              <a:rPr sz="2200" spc="-5" dirty="0">
                <a:solidFill>
                  <a:schemeClr val="tx2">
                    <a:lumMod val="50000"/>
                  </a:schemeClr>
                </a:solidFill>
                <a:latin typeface="News Gothic MT"/>
                <a:cs typeface="News Gothic MT"/>
              </a:rPr>
              <a:t> </a:t>
            </a:r>
            <a:r>
              <a:rPr sz="2200" b="1" spc="-35" dirty="0">
                <a:solidFill>
                  <a:schemeClr val="tx2">
                    <a:lumMod val="50000"/>
                  </a:schemeClr>
                </a:solidFill>
                <a:latin typeface="News Gothic MT"/>
                <a:cs typeface="News Gothic MT"/>
              </a:rPr>
              <a:t>a</a:t>
            </a:r>
            <a:r>
              <a:rPr sz="2200" b="1" spc="-5" dirty="0">
                <a:solidFill>
                  <a:schemeClr val="tx2">
                    <a:lumMod val="50000"/>
                  </a:schemeClr>
                </a:solidFill>
                <a:latin typeface="News Gothic MT"/>
                <a:cs typeface="News Gothic MT"/>
              </a:rPr>
              <a:t>tten</a:t>
            </a:r>
            <a:r>
              <a:rPr sz="2200" b="1" dirty="0">
                <a:solidFill>
                  <a:schemeClr val="tx2">
                    <a:lumMod val="50000"/>
                  </a:schemeClr>
                </a:solidFill>
                <a:latin typeface="News Gothic MT"/>
                <a:cs typeface="News Gothic MT"/>
              </a:rPr>
              <a:t>d </a:t>
            </a:r>
            <a:r>
              <a:rPr sz="2200" b="1" spc="-5" dirty="0">
                <a:solidFill>
                  <a:schemeClr val="tx2">
                    <a:lumMod val="50000"/>
                  </a:schemeClr>
                </a:solidFill>
                <a:latin typeface="News Gothic MT"/>
                <a:cs typeface="News Gothic MT"/>
              </a:rPr>
              <a:t>poste</a:t>
            </a:r>
            <a:r>
              <a:rPr sz="2200" b="1" dirty="0">
                <a:solidFill>
                  <a:schemeClr val="tx2">
                    <a:lumMod val="50000"/>
                  </a:schemeClr>
                </a:solidFill>
                <a:latin typeface="News Gothic MT"/>
                <a:cs typeface="News Gothic MT"/>
              </a:rPr>
              <a:t>r sessions</a:t>
            </a:r>
            <a:r>
              <a:rPr sz="2200" b="1" spc="-10" dirty="0">
                <a:solidFill>
                  <a:schemeClr val="tx2">
                    <a:lumMod val="50000"/>
                  </a:schemeClr>
                </a:solidFill>
                <a:latin typeface="News Gothic MT"/>
                <a:cs typeface="News Gothic MT"/>
              </a:rPr>
              <a:t> </a:t>
            </a:r>
            <a:r>
              <a:rPr sz="2200" dirty="0">
                <a:solidFill>
                  <a:schemeClr val="tx2">
                    <a:lumMod val="50000"/>
                  </a:schemeClr>
                </a:solidFill>
                <a:latin typeface="News Gothic MT"/>
                <a:cs typeface="News Gothic MT"/>
              </a:rPr>
              <a:t>if</a:t>
            </a:r>
            <a:r>
              <a:rPr sz="2200" spc="320" dirty="0">
                <a:solidFill>
                  <a:schemeClr val="tx2">
                    <a:lumMod val="50000"/>
                  </a:schemeClr>
                </a:solidFill>
                <a:latin typeface="News Gothic MT"/>
                <a:cs typeface="News Gothic MT"/>
              </a:rPr>
              <a:t> </a:t>
            </a:r>
            <a:r>
              <a:rPr sz="2200" spc="-5" dirty="0">
                <a:solidFill>
                  <a:schemeClr val="tx2">
                    <a:lumMod val="50000"/>
                  </a:schemeClr>
                </a:solidFill>
                <a:latin typeface="News Gothic MT"/>
                <a:cs typeface="News Gothic MT"/>
              </a:rPr>
              <a:t>nothin</a:t>
            </a:r>
            <a:r>
              <a:rPr sz="2200" dirty="0">
                <a:solidFill>
                  <a:schemeClr val="tx2">
                    <a:lumMod val="50000"/>
                  </a:schemeClr>
                </a:solidFill>
                <a:latin typeface="News Gothic MT"/>
                <a:cs typeface="News Gothic MT"/>
              </a:rPr>
              <a:t>g </a:t>
            </a:r>
            <a:r>
              <a:rPr sz="2200" spc="-15" dirty="0">
                <a:solidFill>
                  <a:schemeClr val="tx2">
                    <a:lumMod val="50000"/>
                  </a:schemeClr>
                </a:solidFill>
                <a:latin typeface="News Gothic MT"/>
                <a:cs typeface="News Gothic MT"/>
              </a:rPr>
              <a:t>else</a:t>
            </a:r>
            <a:endParaRPr lang="en-US" sz="2200" dirty="0">
              <a:solidFill>
                <a:schemeClr val="tx2">
                  <a:lumMod val="50000"/>
                </a:schemeClr>
              </a:solidFill>
              <a:latin typeface="News Gothic MT"/>
              <a:cs typeface="News Gothic MT"/>
            </a:endParaRPr>
          </a:p>
          <a:p>
            <a:pPr marL="12700">
              <a:lnSpc>
                <a:spcPct val="100000"/>
              </a:lnSpc>
              <a:spcBef>
                <a:spcPts val="1440"/>
              </a:spcBef>
              <a:tabLst>
                <a:tab pos="361315" algn="l"/>
              </a:tabLst>
            </a:pPr>
            <a:r>
              <a:rPr lang="en-US" sz="2200" spc="-40" dirty="0">
                <a:solidFill>
                  <a:schemeClr val="tx2">
                    <a:lumMod val="50000"/>
                  </a:schemeClr>
                </a:solidFill>
                <a:latin typeface="News Gothic MT"/>
                <a:cs typeface="News Gothic MT"/>
              </a:rPr>
              <a:t>	</a:t>
            </a:r>
            <a:r>
              <a:rPr sz="2000" spc="-40" dirty="0">
                <a:solidFill>
                  <a:schemeClr val="tx2">
                    <a:lumMod val="50000"/>
                  </a:schemeClr>
                </a:solidFill>
                <a:latin typeface="News Gothic MT"/>
                <a:cs typeface="News Gothic MT"/>
              </a:rPr>
              <a:t>g</a:t>
            </a:r>
            <a:r>
              <a:rPr sz="2000" dirty="0">
                <a:solidFill>
                  <a:schemeClr val="tx2">
                    <a:lumMod val="50000"/>
                  </a:schemeClr>
                </a:solidFill>
                <a:latin typeface="News Gothic MT"/>
                <a:cs typeface="News Gothic MT"/>
              </a:rPr>
              <a:t>o</a:t>
            </a:r>
            <a:r>
              <a:rPr sz="2000" spc="-5" dirty="0">
                <a:solidFill>
                  <a:schemeClr val="tx2">
                    <a:lumMod val="50000"/>
                  </a:schemeClr>
                </a:solidFill>
                <a:latin typeface="News Gothic MT"/>
                <a:cs typeface="News Gothic MT"/>
              </a:rPr>
              <a:t> u</a:t>
            </a:r>
            <a:r>
              <a:rPr sz="2000" dirty="0">
                <a:solidFill>
                  <a:schemeClr val="tx2">
                    <a:lumMod val="50000"/>
                  </a:schemeClr>
                </a:solidFill>
                <a:latin typeface="News Gothic MT"/>
                <a:cs typeface="News Gothic MT"/>
              </a:rPr>
              <a:t>p </a:t>
            </a:r>
            <a:r>
              <a:rPr sz="2000" spc="-5" dirty="0">
                <a:solidFill>
                  <a:schemeClr val="tx2">
                    <a:lumMod val="50000"/>
                  </a:schemeClr>
                </a:solidFill>
                <a:latin typeface="News Gothic MT"/>
                <a:cs typeface="News Gothic MT"/>
              </a:rPr>
              <a:t>t</a:t>
            </a:r>
            <a:r>
              <a:rPr sz="2000" dirty="0">
                <a:solidFill>
                  <a:schemeClr val="tx2">
                    <a:lumMod val="50000"/>
                  </a:schemeClr>
                </a:solidFill>
                <a:latin typeface="News Gothic MT"/>
                <a:cs typeface="News Gothic MT"/>
              </a:rPr>
              <a:t>o </a:t>
            </a:r>
            <a:r>
              <a:rPr sz="2000" spc="-5" dirty="0">
                <a:solidFill>
                  <a:schemeClr val="tx2">
                    <a:lumMod val="50000"/>
                  </a:schemeClr>
                </a:solidFill>
                <a:latin typeface="News Gothic MT"/>
                <a:cs typeface="News Gothic MT"/>
              </a:rPr>
              <a:t>poste</a:t>
            </a:r>
            <a:r>
              <a:rPr sz="2000" dirty="0">
                <a:solidFill>
                  <a:schemeClr val="tx2">
                    <a:lumMod val="50000"/>
                  </a:schemeClr>
                </a:solidFill>
                <a:latin typeface="News Gothic MT"/>
                <a:cs typeface="News Gothic MT"/>
              </a:rPr>
              <a:t>r </a:t>
            </a:r>
            <a:r>
              <a:rPr sz="2000" spc="-20" dirty="0">
                <a:solidFill>
                  <a:schemeClr val="tx2">
                    <a:lumMod val="50000"/>
                  </a:schemeClr>
                </a:solidFill>
                <a:latin typeface="News Gothic MT"/>
                <a:cs typeface="News Gothic MT"/>
              </a:rPr>
              <a:t>p</a:t>
            </a:r>
            <a:r>
              <a:rPr sz="2000" spc="-50" dirty="0">
                <a:solidFill>
                  <a:schemeClr val="tx2">
                    <a:lumMod val="50000"/>
                  </a:schemeClr>
                </a:solidFill>
                <a:latin typeface="News Gothic MT"/>
                <a:cs typeface="News Gothic MT"/>
              </a:rPr>
              <a:t>r</a:t>
            </a:r>
            <a:r>
              <a:rPr sz="2000" spc="-10" dirty="0">
                <a:solidFill>
                  <a:schemeClr val="tx2">
                    <a:lumMod val="50000"/>
                  </a:schemeClr>
                </a:solidFill>
                <a:latin typeface="News Gothic MT"/>
                <a:cs typeface="News Gothic MT"/>
              </a:rPr>
              <a:t>esenters</a:t>
            </a:r>
            <a:r>
              <a:rPr sz="2000" dirty="0">
                <a:solidFill>
                  <a:schemeClr val="tx2">
                    <a:lumMod val="50000"/>
                  </a:schemeClr>
                </a:solidFill>
                <a:latin typeface="News Gothic MT"/>
                <a:cs typeface="News Gothic MT"/>
              </a:rPr>
              <a:t> and</a:t>
            </a:r>
            <a:r>
              <a:rPr sz="2000" spc="-5" dirty="0">
                <a:solidFill>
                  <a:schemeClr val="tx2">
                    <a:lumMod val="50000"/>
                  </a:schemeClr>
                </a:solidFill>
                <a:latin typeface="News Gothic MT"/>
                <a:cs typeface="News Gothic MT"/>
              </a:rPr>
              <a:t> </a:t>
            </a:r>
            <a:r>
              <a:rPr sz="2000" spc="-15" dirty="0">
                <a:solidFill>
                  <a:schemeClr val="tx2">
                    <a:lumMod val="50000"/>
                  </a:schemeClr>
                </a:solidFill>
                <a:latin typeface="News Gothic MT"/>
                <a:cs typeface="News Gothic MT"/>
              </a:rPr>
              <a:t>ask</a:t>
            </a:r>
            <a:r>
              <a:rPr sz="2000" dirty="0">
                <a:solidFill>
                  <a:schemeClr val="tx2">
                    <a:lumMod val="50000"/>
                  </a:schemeClr>
                </a:solidFill>
                <a:latin typeface="News Gothic MT"/>
                <a:cs typeface="News Gothic MT"/>
              </a:rPr>
              <a:t> </a:t>
            </a:r>
            <a:r>
              <a:rPr sz="2000" spc="-5" dirty="0">
                <a:solidFill>
                  <a:schemeClr val="tx2">
                    <a:lumMod val="50000"/>
                  </a:schemeClr>
                </a:solidFill>
                <a:latin typeface="News Gothic MT"/>
                <a:cs typeface="News Gothic MT"/>
              </a:rPr>
              <a:t>the</a:t>
            </a:r>
            <a:r>
              <a:rPr sz="2000" dirty="0">
                <a:solidFill>
                  <a:schemeClr val="tx2">
                    <a:lumMod val="50000"/>
                  </a:schemeClr>
                </a:solidFill>
                <a:latin typeface="News Gothic MT"/>
                <a:cs typeface="News Gothic MT"/>
              </a:rPr>
              <a:t>m </a:t>
            </a:r>
            <a:r>
              <a:rPr sz="2000" spc="-5" dirty="0">
                <a:solidFill>
                  <a:schemeClr val="tx2">
                    <a:lumMod val="50000"/>
                  </a:schemeClr>
                </a:solidFill>
                <a:latin typeface="News Gothic MT"/>
                <a:cs typeface="News Gothic MT"/>
              </a:rPr>
              <a:t>t</a:t>
            </a:r>
            <a:r>
              <a:rPr sz="2000" dirty="0">
                <a:solidFill>
                  <a:schemeClr val="tx2">
                    <a:lumMod val="50000"/>
                  </a:schemeClr>
                </a:solidFill>
                <a:latin typeface="News Gothic MT"/>
                <a:cs typeface="News Gothic MT"/>
              </a:rPr>
              <a:t>o </a:t>
            </a:r>
            <a:r>
              <a:rPr sz="2000" spc="20" dirty="0">
                <a:solidFill>
                  <a:schemeClr val="tx2">
                    <a:lumMod val="50000"/>
                  </a:schemeClr>
                </a:solidFill>
                <a:latin typeface="News Gothic MT"/>
                <a:cs typeface="News Gothic MT"/>
              </a:rPr>
              <a:t>w</a:t>
            </a:r>
            <a:r>
              <a:rPr sz="2000" spc="-10" dirty="0">
                <a:solidFill>
                  <a:schemeClr val="tx2">
                    <a:lumMod val="50000"/>
                  </a:schemeClr>
                </a:solidFill>
                <a:latin typeface="News Gothic MT"/>
                <a:cs typeface="News Gothic MT"/>
              </a:rPr>
              <a:t>alk</a:t>
            </a:r>
            <a:r>
              <a:rPr sz="2000" dirty="0">
                <a:solidFill>
                  <a:schemeClr val="tx2">
                    <a:lumMod val="50000"/>
                  </a:schemeClr>
                </a:solidFill>
                <a:latin typeface="News Gothic MT"/>
                <a:cs typeface="News Gothic MT"/>
              </a:rPr>
              <a:t> </a:t>
            </a:r>
            <a:r>
              <a:rPr sz="2000" spc="-35" dirty="0">
                <a:solidFill>
                  <a:schemeClr val="tx2">
                    <a:lumMod val="50000"/>
                  </a:schemeClr>
                </a:solidFill>
                <a:latin typeface="News Gothic MT"/>
                <a:cs typeface="News Gothic MT"/>
              </a:rPr>
              <a:t>y</a:t>
            </a:r>
            <a:r>
              <a:rPr sz="2000" spc="-5" dirty="0">
                <a:solidFill>
                  <a:schemeClr val="tx2">
                    <a:lumMod val="50000"/>
                  </a:schemeClr>
                </a:solidFill>
                <a:latin typeface="News Gothic MT"/>
                <a:cs typeface="News Gothic MT"/>
              </a:rPr>
              <a:t>ou throug</a:t>
            </a:r>
            <a:r>
              <a:rPr sz="2000" dirty="0">
                <a:solidFill>
                  <a:schemeClr val="tx2">
                    <a:lumMod val="50000"/>
                  </a:schemeClr>
                </a:solidFill>
                <a:latin typeface="News Gothic MT"/>
                <a:cs typeface="News Gothic MT"/>
              </a:rPr>
              <a:t>h</a:t>
            </a:r>
            <a:endParaRPr lang="en-US" sz="2000" dirty="0">
              <a:solidFill>
                <a:schemeClr val="tx2">
                  <a:lumMod val="50000"/>
                </a:schemeClr>
              </a:solidFill>
              <a:latin typeface="News Gothic MT"/>
              <a:cs typeface="News Gothic MT"/>
            </a:endParaRPr>
          </a:p>
          <a:p>
            <a:pPr marL="12700">
              <a:lnSpc>
                <a:spcPct val="100000"/>
              </a:lnSpc>
              <a:spcBef>
                <a:spcPts val="1440"/>
              </a:spcBef>
              <a:tabLst>
                <a:tab pos="361315" algn="l"/>
              </a:tabLst>
            </a:pPr>
            <a:r>
              <a:rPr sz="2000" dirty="0">
                <a:solidFill>
                  <a:schemeClr val="tx2">
                    <a:lumMod val="50000"/>
                  </a:schemeClr>
                </a:solidFill>
                <a:latin typeface="News Gothic MT"/>
                <a:cs typeface="News Gothic MT"/>
              </a:rPr>
              <a:t> </a:t>
            </a:r>
            <a:r>
              <a:rPr sz="2000" spc="-5" dirty="0">
                <a:solidFill>
                  <a:schemeClr val="tx2">
                    <a:lumMod val="50000"/>
                  </a:schemeClr>
                </a:solidFill>
                <a:latin typeface="News Gothic MT"/>
                <a:cs typeface="News Gothic MT"/>
              </a:rPr>
              <a:t>th</a:t>
            </a:r>
            <a:r>
              <a:rPr sz="2000" dirty="0">
                <a:solidFill>
                  <a:schemeClr val="tx2">
                    <a:lumMod val="50000"/>
                  </a:schemeClr>
                </a:solidFill>
                <a:latin typeface="News Gothic MT"/>
                <a:cs typeface="News Gothic MT"/>
              </a:rPr>
              <a:t>e </a:t>
            </a:r>
            <a:r>
              <a:rPr sz="2000" spc="-5" dirty="0">
                <a:solidFill>
                  <a:schemeClr val="tx2">
                    <a:lumMod val="50000"/>
                  </a:schemeClr>
                </a:solidFill>
                <a:latin typeface="News Gothic MT"/>
                <a:cs typeface="News Gothic MT"/>
              </a:rPr>
              <a:t>poster</a:t>
            </a:r>
            <a:endParaRPr sz="2000" dirty="0">
              <a:solidFill>
                <a:schemeClr val="tx2">
                  <a:lumMod val="50000"/>
                </a:schemeClr>
              </a:solidFill>
              <a:latin typeface="News Gothic MT"/>
              <a:cs typeface="News Gothic MT"/>
            </a:endParaRPr>
          </a:p>
          <a:p>
            <a:pPr marL="368300">
              <a:lnSpc>
                <a:spcPct val="100000"/>
              </a:lnSpc>
              <a:spcBef>
                <a:spcPts val="60"/>
              </a:spcBef>
              <a:tabLst>
                <a:tab pos="704215" algn="l"/>
              </a:tabLst>
            </a:pPr>
            <a:r>
              <a:rPr sz="2000" spc="-35" dirty="0">
                <a:solidFill>
                  <a:schemeClr val="tx2">
                    <a:lumMod val="50000"/>
                  </a:schemeClr>
                </a:solidFill>
                <a:latin typeface="News Gothic MT"/>
                <a:cs typeface="News Gothic MT"/>
              </a:rPr>
              <a:t>y</a:t>
            </a:r>
            <a:r>
              <a:rPr sz="2000" spc="-5" dirty="0">
                <a:solidFill>
                  <a:schemeClr val="tx2">
                    <a:lumMod val="50000"/>
                  </a:schemeClr>
                </a:solidFill>
                <a:latin typeface="News Gothic MT"/>
                <a:cs typeface="News Gothic MT"/>
              </a:rPr>
              <a:t>o</a:t>
            </a:r>
            <a:r>
              <a:rPr sz="2000" dirty="0">
                <a:solidFill>
                  <a:schemeClr val="tx2">
                    <a:lumMod val="50000"/>
                  </a:schemeClr>
                </a:solidFill>
                <a:latin typeface="News Gothic MT"/>
                <a:cs typeface="News Gothic MT"/>
              </a:rPr>
              <a:t>u </a:t>
            </a:r>
            <a:r>
              <a:rPr sz="2000" spc="-5" dirty="0">
                <a:solidFill>
                  <a:schemeClr val="tx2">
                    <a:lumMod val="50000"/>
                  </a:schemeClr>
                </a:solidFill>
                <a:latin typeface="News Gothic MT"/>
                <a:cs typeface="News Gothic MT"/>
              </a:rPr>
              <a:t>nee</a:t>
            </a:r>
            <a:r>
              <a:rPr sz="2000" dirty="0">
                <a:solidFill>
                  <a:schemeClr val="tx2">
                    <a:lumMod val="50000"/>
                  </a:schemeClr>
                </a:solidFill>
                <a:latin typeface="News Gothic MT"/>
                <a:cs typeface="News Gothic MT"/>
              </a:rPr>
              <a:t>d </a:t>
            </a:r>
            <a:r>
              <a:rPr sz="2000" spc="-5" dirty="0">
                <a:solidFill>
                  <a:schemeClr val="tx2">
                    <a:lumMod val="50000"/>
                  </a:schemeClr>
                </a:solidFill>
                <a:latin typeface="News Gothic MT"/>
                <a:cs typeface="News Gothic MT"/>
              </a:rPr>
              <a:t>t</a:t>
            </a:r>
            <a:r>
              <a:rPr sz="2000" dirty="0">
                <a:solidFill>
                  <a:schemeClr val="tx2">
                    <a:lumMod val="50000"/>
                  </a:schemeClr>
                </a:solidFill>
                <a:latin typeface="News Gothic MT"/>
                <a:cs typeface="News Gothic MT"/>
              </a:rPr>
              <a:t>o </a:t>
            </a:r>
            <a:r>
              <a:rPr sz="2000" spc="-15" dirty="0">
                <a:solidFill>
                  <a:schemeClr val="tx2">
                    <a:lumMod val="50000"/>
                  </a:schemeClr>
                </a:solidFill>
                <a:latin typeface="News Gothic MT"/>
                <a:cs typeface="News Gothic MT"/>
              </a:rPr>
              <a:t>talk</a:t>
            </a:r>
            <a:r>
              <a:rPr sz="2000" dirty="0">
                <a:solidFill>
                  <a:schemeClr val="tx2">
                    <a:lumMod val="50000"/>
                  </a:schemeClr>
                </a:solidFill>
                <a:latin typeface="News Gothic MT"/>
                <a:cs typeface="News Gothic MT"/>
              </a:rPr>
              <a:t> </a:t>
            </a:r>
            <a:r>
              <a:rPr sz="2000" spc="-5" dirty="0">
                <a:solidFill>
                  <a:schemeClr val="tx2">
                    <a:lumMod val="50000"/>
                  </a:schemeClr>
                </a:solidFill>
                <a:latin typeface="News Gothic MT"/>
                <a:cs typeface="News Gothic MT"/>
              </a:rPr>
              <a:t>t</a:t>
            </a:r>
            <a:r>
              <a:rPr sz="2000" dirty="0">
                <a:solidFill>
                  <a:schemeClr val="tx2">
                    <a:lumMod val="50000"/>
                  </a:schemeClr>
                </a:solidFill>
                <a:latin typeface="News Gothic MT"/>
                <a:cs typeface="News Gothic MT"/>
              </a:rPr>
              <a:t>o </a:t>
            </a:r>
            <a:r>
              <a:rPr sz="2000" spc="-5" dirty="0">
                <a:solidFill>
                  <a:schemeClr val="tx2">
                    <a:lumMod val="50000"/>
                  </a:schemeClr>
                </a:solidFill>
                <a:latin typeface="News Gothic MT"/>
                <a:cs typeface="News Gothic MT"/>
              </a:rPr>
              <a:t>peopl</a:t>
            </a:r>
            <a:r>
              <a:rPr sz="2000" dirty="0">
                <a:solidFill>
                  <a:schemeClr val="tx2">
                    <a:lumMod val="50000"/>
                  </a:schemeClr>
                </a:solidFill>
                <a:latin typeface="News Gothic MT"/>
                <a:cs typeface="News Gothic MT"/>
              </a:rPr>
              <a:t>e and</a:t>
            </a:r>
            <a:r>
              <a:rPr sz="2000" spc="-5" dirty="0">
                <a:solidFill>
                  <a:schemeClr val="tx2">
                    <a:lumMod val="50000"/>
                  </a:schemeClr>
                </a:solidFill>
                <a:latin typeface="News Gothic MT"/>
                <a:cs typeface="News Gothic MT"/>
              </a:rPr>
              <a:t> </a:t>
            </a:r>
            <a:r>
              <a:rPr sz="2000" spc="-40" dirty="0">
                <a:solidFill>
                  <a:schemeClr val="tx2">
                    <a:lumMod val="50000"/>
                  </a:schemeClr>
                </a:solidFill>
                <a:latin typeface="News Gothic MT"/>
                <a:cs typeface="News Gothic MT"/>
              </a:rPr>
              <a:t>g</a:t>
            </a:r>
            <a:r>
              <a:rPr sz="2000" dirty="0">
                <a:solidFill>
                  <a:schemeClr val="tx2">
                    <a:lumMod val="50000"/>
                  </a:schemeClr>
                </a:solidFill>
                <a:latin typeface="News Gothic MT"/>
                <a:cs typeface="News Gothic MT"/>
              </a:rPr>
              <a:t>et</a:t>
            </a:r>
            <a:r>
              <a:rPr sz="2000" spc="-5" dirty="0">
                <a:solidFill>
                  <a:schemeClr val="tx2">
                    <a:lumMod val="50000"/>
                  </a:schemeClr>
                </a:solidFill>
                <a:latin typeface="News Gothic MT"/>
                <a:cs typeface="News Gothic MT"/>
              </a:rPr>
              <a:t> t</a:t>
            </a:r>
            <a:r>
              <a:rPr sz="2000" dirty="0">
                <a:solidFill>
                  <a:schemeClr val="tx2">
                    <a:lumMod val="50000"/>
                  </a:schemeClr>
                </a:solidFill>
                <a:latin typeface="News Gothic MT"/>
                <a:cs typeface="News Gothic MT"/>
              </a:rPr>
              <a:t>o kn</a:t>
            </a:r>
            <a:r>
              <a:rPr sz="2000" spc="-35" dirty="0">
                <a:solidFill>
                  <a:schemeClr val="tx2">
                    <a:lumMod val="50000"/>
                  </a:schemeClr>
                </a:solidFill>
                <a:latin typeface="News Gothic MT"/>
                <a:cs typeface="News Gothic MT"/>
              </a:rPr>
              <a:t>o</a:t>
            </a:r>
            <a:r>
              <a:rPr sz="2000" dirty="0">
                <a:solidFill>
                  <a:schemeClr val="tx2">
                    <a:lumMod val="50000"/>
                  </a:schemeClr>
                </a:solidFill>
                <a:latin typeface="News Gothic MT"/>
                <a:cs typeface="News Gothic MT"/>
              </a:rPr>
              <a:t>w </a:t>
            </a:r>
            <a:r>
              <a:rPr sz="2000" spc="-5" dirty="0">
                <a:solidFill>
                  <a:schemeClr val="tx2">
                    <a:lumMod val="50000"/>
                  </a:schemeClr>
                </a:solidFill>
                <a:latin typeface="News Gothic MT"/>
                <a:cs typeface="News Gothic MT"/>
              </a:rPr>
              <a:t>them</a:t>
            </a:r>
            <a:endParaRPr sz="2000" dirty="0">
              <a:solidFill>
                <a:schemeClr val="tx2">
                  <a:lumMod val="50000"/>
                </a:schemeClr>
              </a:solidFill>
              <a:latin typeface="News Gothic MT"/>
              <a:cs typeface="News Gothic MT"/>
            </a:endParaRPr>
          </a:p>
          <a:p>
            <a:pPr marL="698500" marR="5080" indent="-330200">
              <a:lnSpc>
                <a:spcPts val="2200"/>
              </a:lnSpc>
              <a:spcBef>
                <a:spcPts val="600"/>
              </a:spcBef>
              <a:tabLst>
                <a:tab pos="704215" algn="l"/>
              </a:tabLst>
            </a:pPr>
            <a:r>
              <a:rPr sz="2000" spc="-5" dirty="0">
                <a:solidFill>
                  <a:schemeClr val="tx2">
                    <a:lumMod val="50000"/>
                  </a:schemeClr>
                </a:solidFill>
                <a:latin typeface="News Gothic MT"/>
                <a:cs typeface="News Gothic MT"/>
              </a:rPr>
              <a:t>han</a:t>
            </a:r>
            <a:r>
              <a:rPr sz="2000" dirty="0">
                <a:solidFill>
                  <a:schemeClr val="tx2">
                    <a:lumMod val="50000"/>
                  </a:schemeClr>
                </a:solidFill>
                <a:latin typeface="News Gothic MT"/>
                <a:cs typeface="News Gothic MT"/>
              </a:rPr>
              <a:t>g </a:t>
            </a:r>
            <a:r>
              <a:rPr sz="2000" spc="-5" dirty="0">
                <a:solidFill>
                  <a:schemeClr val="tx2">
                    <a:lumMod val="50000"/>
                  </a:schemeClr>
                </a:solidFill>
                <a:latin typeface="News Gothic MT"/>
                <a:cs typeface="News Gothic MT"/>
              </a:rPr>
              <a:t>ou</a:t>
            </a:r>
            <a:r>
              <a:rPr sz="2000" dirty="0">
                <a:solidFill>
                  <a:schemeClr val="tx2">
                    <a:lumMod val="50000"/>
                  </a:schemeClr>
                </a:solidFill>
                <a:latin typeface="News Gothic MT"/>
                <a:cs typeface="News Gothic MT"/>
              </a:rPr>
              <a:t>t with</a:t>
            </a:r>
            <a:r>
              <a:rPr sz="2000" spc="-5" dirty="0">
                <a:solidFill>
                  <a:schemeClr val="tx2">
                    <a:lumMod val="50000"/>
                  </a:schemeClr>
                </a:solidFill>
                <a:latin typeface="News Gothic MT"/>
                <a:cs typeface="News Gothic MT"/>
              </a:rPr>
              <a:t> </a:t>
            </a:r>
            <a:r>
              <a:rPr sz="2000" spc="-35" dirty="0">
                <a:solidFill>
                  <a:schemeClr val="tx2">
                    <a:lumMod val="50000"/>
                  </a:schemeClr>
                </a:solidFill>
                <a:latin typeface="News Gothic MT"/>
                <a:cs typeface="News Gothic MT"/>
              </a:rPr>
              <a:t>y</a:t>
            </a:r>
            <a:r>
              <a:rPr sz="2000" spc="-5" dirty="0">
                <a:solidFill>
                  <a:schemeClr val="tx2">
                    <a:lumMod val="50000"/>
                  </a:schemeClr>
                </a:solidFill>
                <a:latin typeface="News Gothic MT"/>
                <a:cs typeface="News Gothic MT"/>
              </a:rPr>
              <a:t>ou</a:t>
            </a:r>
            <a:r>
              <a:rPr sz="2000" dirty="0">
                <a:solidFill>
                  <a:schemeClr val="tx2">
                    <a:lumMod val="50000"/>
                  </a:schemeClr>
                </a:solidFill>
                <a:latin typeface="News Gothic MT"/>
                <a:cs typeface="News Gothic MT"/>
              </a:rPr>
              <a:t>r mentors</a:t>
            </a:r>
            <a:r>
              <a:rPr sz="2000" spc="-5" dirty="0">
                <a:solidFill>
                  <a:schemeClr val="tx2">
                    <a:lumMod val="50000"/>
                  </a:schemeClr>
                </a:solidFill>
                <a:latin typeface="News Gothic MT"/>
                <a:cs typeface="News Gothic MT"/>
              </a:rPr>
              <a:t> </a:t>
            </a:r>
            <a:r>
              <a:rPr sz="2000" dirty="0">
                <a:solidFill>
                  <a:schemeClr val="tx2">
                    <a:lumMod val="50000"/>
                  </a:schemeClr>
                </a:solidFill>
                <a:latin typeface="News Gothic MT"/>
                <a:cs typeface="News Gothic MT"/>
              </a:rPr>
              <a:t>and</a:t>
            </a:r>
            <a:r>
              <a:rPr sz="2000" spc="-5" dirty="0">
                <a:solidFill>
                  <a:schemeClr val="tx2">
                    <a:lumMod val="50000"/>
                  </a:schemeClr>
                </a:solidFill>
                <a:latin typeface="News Gothic MT"/>
                <a:cs typeface="News Gothic MT"/>
              </a:rPr>
              <a:t> h</a:t>
            </a:r>
            <a:r>
              <a:rPr sz="2000" spc="-45" dirty="0">
                <a:solidFill>
                  <a:schemeClr val="tx2">
                    <a:lumMod val="50000"/>
                  </a:schemeClr>
                </a:solidFill>
                <a:latin typeface="News Gothic MT"/>
                <a:cs typeface="News Gothic MT"/>
              </a:rPr>
              <a:t>a</a:t>
            </a:r>
            <a:r>
              <a:rPr sz="2000" spc="-40" dirty="0">
                <a:solidFill>
                  <a:schemeClr val="tx2">
                    <a:lumMod val="50000"/>
                  </a:schemeClr>
                </a:solidFill>
                <a:latin typeface="News Gothic MT"/>
                <a:cs typeface="News Gothic MT"/>
              </a:rPr>
              <a:t>v</a:t>
            </a:r>
            <a:r>
              <a:rPr sz="2000" spc="-15" dirty="0">
                <a:solidFill>
                  <a:schemeClr val="tx2">
                    <a:lumMod val="50000"/>
                  </a:schemeClr>
                </a:solidFill>
                <a:latin typeface="News Gothic MT"/>
                <a:cs typeface="News Gothic MT"/>
              </a:rPr>
              <a:t>e</a:t>
            </a:r>
            <a:r>
              <a:rPr sz="2000" dirty="0">
                <a:solidFill>
                  <a:schemeClr val="tx2">
                    <a:lumMod val="50000"/>
                  </a:schemeClr>
                </a:solidFill>
                <a:latin typeface="News Gothic MT"/>
                <a:cs typeface="News Gothic MT"/>
              </a:rPr>
              <a:t> </a:t>
            </a:r>
            <a:r>
              <a:rPr sz="2000" spc="-5" dirty="0">
                <a:solidFill>
                  <a:schemeClr val="tx2">
                    <a:lumMod val="50000"/>
                  </a:schemeClr>
                </a:solidFill>
                <a:latin typeface="News Gothic MT"/>
                <a:cs typeface="News Gothic MT"/>
              </a:rPr>
              <a:t>the</a:t>
            </a:r>
            <a:r>
              <a:rPr sz="2000" dirty="0">
                <a:solidFill>
                  <a:schemeClr val="tx2">
                    <a:lumMod val="50000"/>
                  </a:schemeClr>
                </a:solidFill>
                <a:latin typeface="News Gothic MT"/>
                <a:cs typeface="News Gothic MT"/>
              </a:rPr>
              <a:t>m introduce</a:t>
            </a:r>
            <a:r>
              <a:rPr sz="2000" spc="-10" dirty="0">
                <a:solidFill>
                  <a:schemeClr val="tx2">
                    <a:lumMod val="50000"/>
                  </a:schemeClr>
                </a:solidFill>
                <a:latin typeface="News Gothic MT"/>
                <a:cs typeface="News Gothic MT"/>
              </a:rPr>
              <a:t> </a:t>
            </a:r>
            <a:r>
              <a:rPr sz="2000" spc="-35" dirty="0">
                <a:solidFill>
                  <a:schemeClr val="tx2">
                    <a:lumMod val="50000"/>
                  </a:schemeClr>
                </a:solidFill>
                <a:latin typeface="News Gothic MT"/>
                <a:cs typeface="News Gothic MT"/>
              </a:rPr>
              <a:t>y</a:t>
            </a:r>
            <a:r>
              <a:rPr sz="2000" spc="-5" dirty="0">
                <a:solidFill>
                  <a:schemeClr val="tx2">
                    <a:lumMod val="50000"/>
                  </a:schemeClr>
                </a:solidFill>
                <a:latin typeface="News Gothic MT"/>
                <a:cs typeface="News Gothic MT"/>
              </a:rPr>
              <a:t>ou t</a:t>
            </a:r>
            <a:r>
              <a:rPr sz="2000" dirty="0">
                <a:solidFill>
                  <a:schemeClr val="tx2">
                    <a:lumMod val="50000"/>
                  </a:schemeClr>
                </a:solidFill>
                <a:latin typeface="News Gothic MT"/>
                <a:cs typeface="News Gothic MT"/>
              </a:rPr>
              <a:t>o </a:t>
            </a:r>
            <a:r>
              <a:rPr sz="2000" spc="-5" dirty="0">
                <a:solidFill>
                  <a:schemeClr val="tx2">
                    <a:lumMod val="50000"/>
                  </a:schemeClr>
                </a:solidFill>
                <a:latin typeface="News Gothic MT"/>
                <a:cs typeface="News Gothic MT"/>
              </a:rPr>
              <a:t>people</a:t>
            </a:r>
            <a:endParaRPr sz="2000" dirty="0">
              <a:solidFill>
                <a:schemeClr val="tx2">
                  <a:lumMod val="50000"/>
                </a:schemeClr>
              </a:solidFill>
              <a:latin typeface="News Gothic MT"/>
              <a:cs typeface="News Gothic M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6788" y="1251514"/>
            <a:ext cx="6844823" cy="705321"/>
          </a:xfrm>
          <a:prstGeom prst="rect">
            <a:avLst/>
          </a:prstGeom>
        </p:spPr>
        <p:txBody>
          <a:bodyPr vert="horz" wrap="square" lIns="0" tIns="0" rIns="0" bIns="0" rtlCol="0">
            <a:spAutoFit/>
          </a:bodyPr>
          <a:lstStyle/>
          <a:p>
            <a:pPr marL="1856105">
              <a:lnSpc>
                <a:spcPts val="5460"/>
              </a:lnSpc>
            </a:pPr>
            <a:r>
              <a:rPr dirty="0">
                <a:solidFill>
                  <a:schemeClr val="tx1"/>
                </a:solidFill>
              </a:rPr>
              <a:t>Networking</a:t>
            </a:r>
          </a:p>
        </p:txBody>
      </p:sp>
      <p:sp>
        <p:nvSpPr>
          <p:cNvPr id="3" name="object 3"/>
          <p:cNvSpPr txBox="1"/>
          <p:nvPr/>
        </p:nvSpPr>
        <p:spPr>
          <a:xfrm>
            <a:off x="1085214" y="2139727"/>
            <a:ext cx="7770495" cy="2952090"/>
          </a:xfrm>
          <a:prstGeom prst="rect">
            <a:avLst/>
          </a:prstGeom>
        </p:spPr>
        <p:txBody>
          <a:bodyPr vert="horz" wrap="square" lIns="0" tIns="0" rIns="0" bIns="0" rtlCol="0">
            <a:spAutoFit/>
          </a:bodyPr>
          <a:lstStyle/>
          <a:p>
            <a:pPr marL="368300" marR="5080" indent="-355600">
              <a:lnSpc>
                <a:spcPts val="2900"/>
              </a:lnSpc>
            </a:pPr>
            <a:r>
              <a:rPr sz="2400" dirty="0">
                <a:solidFill>
                  <a:srgbClr val="6C6C6C"/>
                </a:solidFill>
                <a:latin typeface="News Gothic MT"/>
                <a:cs typeface="News Gothic MT"/>
              </a:rPr>
              <a:t>i</a:t>
            </a:r>
            <a:r>
              <a:rPr sz="2400" spc="-75" dirty="0">
                <a:solidFill>
                  <a:schemeClr val="tx2">
                    <a:lumMod val="50000"/>
                  </a:schemeClr>
                </a:solidFill>
                <a:latin typeface="News Gothic MT"/>
                <a:cs typeface="News Gothic MT"/>
              </a:rPr>
              <a:t>n</a:t>
            </a:r>
            <a:r>
              <a:rPr sz="2400" spc="-10" dirty="0">
                <a:solidFill>
                  <a:schemeClr val="tx2">
                    <a:lumMod val="50000"/>
                  </a:schemeClr>
                </a:solidFill>
                <a:latin typeface="News Gothic MT"/>
                <a:cs typeface="News Gothic MT"/>
              </a:rPr>
              <a:t>vite</a:t>
            </a:r>
            <a:r>
              <a:rPr sz="2400" dirty="0">
                <a:solidFill>
                  <a:schemeClr val="tx2">
                    <a:lumMod val="50000"/>
                  </a:schemeClr>
                </a:solidFill>
                <a:latin typeface="News Gothic MT"/>
                <a:cs typeface="News Gothic MT"/>
              </a:rPr>
              <a:t> </a:t>
            </a:r>
            <a:r>
              <a:rPr sz="2400" spc="-15" dirty="0">
                <a:solidFill>
                  <a:schemeClr val="tx2">
                    <a:lumMod val="50000"/>
                  </a:schemeClr>
                </a:solidFill>
                <a:latin typeface="News Gothic MT"/>
                <a:cs typeface="News Gothic MT"/>
              </a:rPr>
              <a:t>scientists</a:t>
            </a:r>
            <a:r>
              <a:rPr sz="2400" spc="-10" dirty="0">
                <a:solidFill>
                  <a:schemeClr val="tx2">
                    <a:lumMod val="50000"/>
                  </a:schemeClr>
                </a:solidFill>
                <a:latin typeface="News Gothic MT"/>
                <a:cs typeface="News Gothic MT"/>
              </a:rPr>
              <a:t> </a:t>
            </a:r>
            <a:r>
              <a:rPr sz="2400" dirty="0">
                <a:solidFill>
                  <a:schemeClr val="tx2">
                    <a:lumMod val="50000"/>
                  </a:schemeClr>
                </a:solidFill>
                <a:latin typeface="News Gothic MT"/>
                <a:cs typeface="News Gothic MT"/>
              </a:rPr>
              <a:t>in</a:t>
            </a:r>
            <a:r>
              <a:rPr sz="2400" spc="-5" dirty="0">
                <a:solidFill>
                  <a:schemeClr val="tx2">
                    <a:lumMod val="50000"/>
                  </a:schemeClr>
                </a:solidFill>
                <a:latin typeface="News Gothic MT"/>
                <a:cs typeface="News Gothic MT"/>
              </a:rPr>
              <a:t> </a:t>
            </a:r>
            <a:r>
              <a:rPr sz="2400" spc="-40" dirty="0">
                <a:solidFill>
                  <a:schemeClr val="tx2">
                    <a:lumMod val="50000"/>
                  </a:schemeClr>
                </a:solidFill>
                <a:latin typeface="News Gothic MT"/>
                <a:cs typeface="News Gothic MT"/>
              </a:rPr>
              <a:t>y</a:t>
            </a:r>
            <a:r>
              <a:rPr sz="2400" spc="-5" dirty="0">
                <a:solidFill>
                  <a:schemeClr val="tx2">
                    <a:lumMod val="50000"/>
                  </a:schemeClr>
                </a:solidFill>
                <a:latin typeface="News Gothic MT"/>
                <a:cs typeface="News Gothic MT"/>
              </a:rPr>
              <a:t>ou</a:t>
            </a:r>
            <a:r>
              <a:rPr sz="2400" dirty="0">
                <a:solidFill>
                  <a:schemeClr val="tx2">
                    <a:lumMod val="50000"/>
                  </a:schemeClr>
                </a:solidFill>
                <a:latin typeface="News Gothic MT"/>
                <a:cs typeface="News Gothic MT"/>
              </a:rPr>
              <a:t>r </a:t>
            </a:r>
            <a:r>
              <a:rPr sz="2400" spc="-15" dirty="0">
                <a:solidFill>
                  <a:schemeClr val="tx2">
                    <a:lumMod val="50000"/>
                  </a:schemeClr>
                </a:solidFill>
                <a:latin typeface="News Gothic MT"/>
                <a:cs typeface="News Gothic MT"/>
              </a:rPr>
              <a:t>field</a:t>
            </a:r>
            <a:r>
              <a:rPr sz="2400" dirty="0">
                <a:solidFill>
                  <a:schemeClr val="tx2">
                    <a:lumMod val="50000"/>
                  </a:schemeClr>
                </a:solidFill>
                <a:latin typeface="News Gothic MT"/>
                <a:cs typeface="News Gothic MT"/>
              </a:rPr>
              <a:t> </a:t>
            </a:r>
            <a:r>
              <a:rPr sz="2400" spc="-5" dirty="0">
                <a:solidFill>
                  <a:schemeClr val="tx2">
                    <a:lumMod val="50000"/>
                  </a:schemeClr>
                </a:solidFill>
                <a:latin typeface="News Gothic MT"/>
                <a:cs typeface="News Gothic MT"/>
              </a:rPr>
              <a:t>t</a:t>
            </a:r>
            <a:r>
              <a:rPr sz="2400" dirty="0">
                <a:solidFill>
                  <a:schemeClr val="tx2">
                    <a:lumMod val="50000"/>
                  </a:schemeClr>
                </a:solidFill>
                <a:latin typeface="News Gothic MT"/>
                <a:cs typeface="News Gothic MT"/>
              </a:rPr>
              <a:t>o </a:t>
            </a:r>
            <a:r>
              <a:rPr sz="2400" spc="-20" dirty="0">
                <a:solidFill>
                  <a:schemeClr val="tx2">
                    <a:lumMod val="50000"/>
                  </a:schemeClr>
                </a:solidFill>
                <a:latin typeface="News Gothic MT"/>
                <a:cs typeface="News Gothic MT"/>
              </a:rPr>
              <a:t>come</a:t>
            </a:r>
            <a:r>
              <a:rPr sz="2400" spc="-5" dirty="0">
                <a:solidFill>
                  <a:schemeClr val="tx2">
                    <a:lumMod val="50000"/>
                  </a:schemeClr>
                </a:solidFill>
                <a:latin typeface="News Gothic MT"/>
                <a:cs typeface="News Gothic MT"/>
              </a:rPr>
              <a:t> t</a:t>
            </a:r>
            <a:r>
              <a:rPr sz="2400" dirty="0">
                <a:solidFill>
                  <a:schemeClr val="tx2">
                    <a:lumMod val="50000"/>
                  </a:schemeClr>
                </a:solidFill>
                <a:latin typeface="News Gothic MT"/>
                <a:cs typeface="News Gothic MT"/>
              </a:rPr>
              <a:t>o </a:t>
            </a:r>
            <a:r>
              <a:rPr lang="en-US" sz="2400" spc="-225" dirty="0">
                <a:solidFill>
                  <a:schemeClr val="tx2">
                    <a:lumMod val="50000"/>
                  </a:schemeClr>
                </a:solidFill>
                <a:latin typeface="News Gothic MT"/>
                <a:cs typeface="News Gothic MT"/>
              </a:rPr>
              <a:t>UC</a:t>
            </a:r>
            <a:r>
              <a:rPr sz="2400" dirty="0">
                <a:solidFill>
                  <a:schemeClr val="tx2">
                    <a:lumMod val="50000"/>
                  </a:schemeClr>
                </a:solidFill>
                <a:latin typeface="News Gothic MT"/>
                <a:cs typeface="News Gothic MT"/>
              </a:rPr>
              <a:t> </a:t>
            </a:r>
            <a:r>
              <a:rPr sz="2400" spc="-5" dirty="0">
                <a:solidFill>
                  <a:schemeClr val="tx2">
                    <a:lumMod val="50000"/>
                  </a:schemeClr>
                </a:solidFill>
                <a:latin typeface="News Gothic MT"/>
                <a:cs typeface="News Gothic MT"/>
              </a:rPr>
              <a:t>t</a:t>
            </a:r>
            <a:r>
              <a:rPr sz="2400" dirty="0">
                <a:solidFill>
                  <a:schemeClr val="tx2">
                    <a:lumMod val="50000"/>
                  </a:schemeClr>
                </a:solidFill>
                <a:latin typeface="News Gothic MT"/>
                <a:cs typeface="News Gothic MT"/>
              </a:rPr>
              <a:t>o </a:t>
            </a:r>
            <a:r>
              <a:rPr sz="2400" spc="-5" dirty="0">
                <a:solidFill>
                  <a:schemeClr val="tx2">
                    <a:lumMod val="50000"/>
                  </a:schemeClr>
                </a:solidFill>
                <a:latin typeface="News Gothic MT"/>
                <a:cs typeface="News Gothic MT"/>
              </a:rPr>
              <a:t>g</a:t>
            </a:r>
            <a:r>
              <a:rPr sz="2400" spc="-25" dirty="0">
                <a:solidFill>
                  <a:schemeClr val="tx2">
                    <a:lumMod val="50000"/>
                  </a:schemeClr>
                </a:solidFill>
                <a:latin typeface="News Gothic MT"/>
                <a:cs typeface="News Gothic MT"/>
              </a:rPr>
              <a:t>i</a:t>
            </a:r>
            <a:r>
              <a:rPr sz="2400" spc="-50" dirty="0">
                <a:solidFill>
                  <a:schemeClr val="tx2">
                    <a:lumMod val="50000"/>
                  </a:schemeClr>
                </a:solidFill>
                <a:latin typeface="News Gothic MT"/>
                <a:cs typeface="News Gothic MT"/>
              </a:rPr>
              <a:t>v</a:t>
            </a:r>
            <a:r>
              <a:rPr sz="2400" spc="-15" dirty="0">
                <a:solidFill>
                  <a:schemeClr val="tx2">
                    <a:lumMod val="50000"/>
                  </a:schemeClr>
                </a:solidFill>
                <a:latin typeface="News Gothic MT"/>
                <a:cs typeface="News Gothic MT"/>
              </a:rPr>
              <a:t>e seminars</a:t>
            </a:r>
            <a:endParaRPr sz="2400" dirty="0">
              <a:solidFill>
                <a:schemeClr val="tx2">
                  <a:lumMod val="50000"/>
                </a:schemeClr>
              </a:solidFill>
              <a:latin typeface="News Gothic MT"/>
              <a:cs typeface="News Gothic MT"/>
            </a:endParaRPr>
          </a:p>
          <a:p>
            <a:pPr marL="368300">
              <a:lnSpc>
                <a:spcPct val="100000"/>
              </a:lnSpc>
              <a:spcBef>
                <a:spcPts val="320"/>
              </a:spcBef>
            </a:pPr>
            <a:r>
              <a:rPr sz="2200" spc="-20" dirty="0">
                <a:solidFill>
                  <a:schemeClr val="tx2">
                    <a:lumMod val="50000"/>
                  </a:schemeClr>
                </a:solidFill>
                <a:latin typeface="News Gothic MT"/>
                <a:cs typeface="News Gothic MT"/>
              </a:rPr>
              <a:t>pa</a:t>
            </a:r>
            <a:r>
              <a:rPr sz="2200" spc="95" dirty="0">
                <a:solidFill>
                  <a:schemeClr val="tx2">
                    <a:lumMod val="50000"/>
                  </a:schemeClr>
                </a:solidFill>
                <a:latin typeface="News Gothic MT"/>
                <a:cs typeface="News Gothic MT"/>
              </a:rPr>
              <a:t>r</a:t>
            </a:r>
            <a:r>
              <a:rPr sz="2200" spc="-15" dirty="0">
                <a:solidFill>
                  <a:schemeClr val="tx2">
                    <a:lumMod val="50000"/>
                  </a:schemeClr>
                </a:solidFill>
                <a:latin typeface="News Gothic MT"/>
                <a:cs typeface="News Gothic MT"/>
              </a:rPr>
              <a:t>ticularly</a:t>
            </a:r>
            <a:r>
              <a:rPr sz="2200" spc="10" dirty="0">
                <a:solidFill>
                  <a:schemeClr val="tx2">
                    <a:lumMod val="50000"/>
                  </a:schemeClr>
                </a:solidFill>
                <a:latin typeface="News Gothic MT"/>
                <a:cs typeface="News Gothic MT"/>
              </a:rPr>
              <a:t> </a:t>
            </a:r>
            <a:r>
              <a:rPr sz="2200" spc="-5" dirty="0">
                <a:solidFill>
                  <a:schemeClr val="tx2">
                    <a:lumMod val="50000"/>
                  </a:schemeClr>
                </a:solidFill>
                <a:latin typeface="News Gothic MT"/>
                <a:cs typeface="News Gothic MT"/>
              </a:rPr>
              <a:t>peopl</a:t>
            </a:r>
            <a:r>
              <a:rPr sz="2200" dirty="0">
                <a:solidFill>
                  <a:schemeClr val="tx2">
                    <a:lumMod val="50000"/>
                  </a:schemeClr>
                </a:solidFill>
                <a:latin typeface="News Gothic MT"/>
                <a:cs typeface="News Gothic MT"/>
              </a:rPr>
              <a:t>e at</a:t>
            </a:r>
            <a:r>
              <a:rPr sz="2200" spc="-5" dirty="0">
                <a:solidFill>
                  <a:schemeClr val="tx2">
                    <a:lumMod val="50000"/>
                  </a:schemeClr>
                </a:solidFill>
                <a:latin typeface="News Gothic MT"/>
                <a:cs typeface="News Gothic MT"/>
              </a:rPr>
              <a:t> </a:t>
            </a:r>
            <a:r>
              <a:rPr sz="2200" spc="-35" dirty="0">
                <a:solidFill>
                  <a:schemeClr val="tx2">
                    <a:lumMod val="50000"/>
                  </a:schemeClr>
                </a:solidFill>
                <a:latin typeface="News Gothic MT"/>
                <a:cs typeface="News Gothic MT"/>
              </a:rPr>
              <a:t>y</a:t>
            </a:r>
            <a:r>
              <a:rPr sz="2200" spc="-5" dirty="0">
                <a:solidFill>
                  <a:schemeClr val="tx2">
                    <a:lumMod val="50000"/>
                  </a:schemeClr>
                </a:solidFill>
                <a:latin typeface="News Gothic MT"/>
                <a:cs typeface="News Gothic MT"/>
              </a:rPr>
              <a:t>ou</a:t>
            </a:r>
            <a:r>
              <a:rPr sz="2200" dirty="0">
                <a:solidFill>
                  <a:schemeClr val="tx2">
                    <a:lumMod val="50000"/>
                  </a:schemeClr>
                </a:solidFill>
                <a:latin typeface="News Gothic MT"/>
                <a:cs typeface="News Gothic MT"/>
              </a:rPr>
              <a:t>r </a:t>
            </a:r>
            <a:r>
              <a:rPr sz="2200" spc="-10" dirty="0">
                <a:solidFill>
                  <a:schemeClr val="tx2">
                    <a:lumMod val="50000"/>
                  </a:schemeClr>
                </a:solidFill>
                <a:latin typeface="News Gothic MT"/>
                <a:cs typeface="News Gothic MT"/>
              </a:rPr>
              <a:t>l</a:t>
            </a:r>
            <a:r>
              <a:rPr sz="2200" spc="-50" dirty="0">
                <a:solidFill>
                  <a:schemeClr val="tx2">
                    <a:lumMod val="50000"/>
                  </a:schemeClr>
                </a:solidFill>
                <a:latin typeface="News Gothic MT"/>
                <a:cs typeface="News Gothic MT"/>
              </a:rPr>
              <a:t>e</a:t>
            </a:r>
            <a:r>
              <a:rPr sz="2200" spc="-45" dirty="0">
                <a:solidFill>
                  <a:schemeClr val="tx2">
                    <a:lumMod val="50000"/>
                  </a:schemeClr>
                </a:solidFill>
                <a:latin typeface="News Gothic MT"/>
                <a:cs typeface="News Gothic MT"/>
              </a:rPr>
              <a:t>v</a:t>
            </a:r>
            <a:r>
              <a:rPr sz="2200" spc="-10" dirty="0">
                <a:solidFill>
                  <a:schemeClr val="tx2">
                    <a:lumMod val="50000"/>
                  </a:schemeClr>
                </a:solidFill>
                <a:latin typeface="News Gothic MT"/>
                <a:cs typeface="News Gothic MT"/>
              </a:rPr>
              <a:t>el</a:t>
            </a:r>
            <a:endParaRPr sz="2200" dirty="0">
              <a:solidFill>
                <a:schemeClr val="tx2">
                  <a:lumMod val="50000"/>
                </a:schemeClr>
              </a:solidFill>
              <a:latin typeface="News Gothic MT"/>
              <a:cs typeface="News Gothic MT"/>
            </a:endParaRPr>
          </a:p>
          <a:p>
            <a:pPr marL="698500">
              <a:lnSpc>
                <a:spcPct val="100000"/>
              </a:lnSpc>
              <a:spcBef>
                <a:spcPts val="320"/>
              </a:spcBef>
            </a:pPr>
            <a:r>
              <a:rPr sz="2000" spc="-10" dirty="0">
                <a:solidFill>
                  <a:schemeClr val="tx2">
                    <a:lumMod val="50000"/>
                  </a:schemeClr>
                </a:solidFill>
                <a:latin typeface="News Gothic MT"/>
                <a:cs typeface="News Gothic MT"/>
              </a:rPr>
              <a:t>it</a:t>
            </a:r>
            <a:r>
              <a:rPr sz="2000" spc="-130" dirty="0">
                <a:solidFill>
                  <a:schemeClr val="tx2">
                    <a:lumMod val="50000"/>
                  </a:schemeClr>
                </a:solidFill>
                <a:latin typeface="News Gothic MT"/>
                <a:cs typeface="News Gothic MT"/>
              </a:rPr>
              <a:t>’</a:t>
            </a:r>
            <a:r>
              <a:rPr sz="2000" spc="-15" dirty="0">
                <a:solidFill>
                  <a:schemeClr val="tx2">
                    <a:lumMod val="50000"/>
                  </a:schemeClr>
                </a:solidFill>
                <a:latin typeface="News Gothic MT"/>
                <a:cs typeface="News Gothic MT"/>
              </a:rPr>
              <a:t>s</a:t>
            </a:r>
            <a:r>
              <a:rPr sz="2000" dirty="0">
                <a:solidFill>
                  <a:schemeClr val="tx2">
                    <a:lumMod val="50000"/>
                  </a:schemeClr>
                </a:solidFill>
                <a:latin typeface="News Gothic MT"/>
                <a:cs typeface="News Gothic MT"/>
              </a:rPr>
              <a:t> </a:t>
            </a:r>
            <a:r>
              <a:rPr sz="2000" spc="-40" dirty="0">
                <a:solidFill>
                  <a:schemeClr val="tx2">
                    <a:lumMod val="50000"/>
                  </a:schemeClr>
                </a:solidFill>
                <a:latin typeface="News Gothic MT"/>
                <a:cs typeface="News Gothic MT"/>
              </a:rPr>
              <a:t>g</a:t>
            </a:r>
            <a:r>
              <a:rPr sz="2000" spc="-5" dirty="0">
                <a:solidFill>
                  <a:schemeClr val="tx2">
                    <a:lumMod val="50000"/>
                  </a:schemeClr>
                </a:solidFill>
                <a:latin typeface="News Gothic MT"/>
                <a:cs typeface="News Gothic MT"/>
              </a:rPr>
              <a:t>oo</a:t>
            </a:r>
            <a:r>
              <a:rPr sz="2000" dirty="0">
                <a:solidFill>
                  <a:schemeClr val="tx2">
                    <a:lumMod val="50000"/>
                  </a:schemeClr>
                </a:solidFill>
                <a:latin typeface="News Gothic MT"/>
                <a:cs typeface="News Gothic MT"/>
              </a:rPr>
              <a:t>d </a:t>
            </a:r>
            <a:r>
              <a:rPr sz="2000" spc="-20" dirty="0">
                <a:solidFill>
                  <a:schemeClr val="tx2">
                    <a:lumMod val="50000"/>
                  </a:schemeClr>
                </a:solidFill>
                <a:latin typeface="News Gothic MT"/>
                <a:cs typeface="News Gothic MT"/>
              </a:rPr>
              <a:t>f</a:t>
            </a:r>
            <a:r>
              <a:rPr sz="2000" spc="-5" dirty="0">
                <a:solidFill>
                  <a:schemeClr val="tx2">
                    <a:lumMod val="50000"/>
                  </a:schemeClr>
                </a:solidFill>
                <a:latin typeface="News Gothic MT"/>
                <a:cs typeface="News Gothic MT"/>
              </a:rPr>
              <a:t>o</a:t>
            </a:r>
            <a:r>
              <a:rPr sz="2000" dirty="0">
                <a:solidFill>
                  <a:schemeClr val="tx2">
                    <a:lumMod val="50000"/>
                  </a:schemeClr>
                </a:solidFill>
                <a:latin typeface="News Gothic MT"/>
                <a:cs typeface="News Gothic MT"/>
              </a:rPr>
              <a:t>r </a:t>
            </a:r>
            <a:r>
              <a:rPr sz="2000" spc="-15" dirty="0">
                <a:solidFill>
                  <a:schemeClr val="tx2">
                    <a:lumMod val="50000"/>
                  </a:schemeClr>
                </a:solidFill>
                <a:latin typeface="News Gothic MT"/>
                <a:cs typeface="News Gothic MT"/>
              </a:rPr>
              <a:t>thei</a:t>
            </a:r>
            <a:r>
              <a:rPr sz="2000" spc="-10" dirty="0">
                <a:solidFill>
                  <a:schemeClr val="tx2">
                    <a:lumMod val="50000"/>
                  </a:schemeClr>
                </a:solidFill>
                <a:latin typeface="News Gothic MT"/>
                <a:cs typeface="News Gothic MT"/>
              </a:rPr>
              <a:t>r</a:t>
            </a:r>
            <a:r>
              <a:rPr sz="2000" spc="-5" dirty="0">
                <a:solidFill>
                  <a:schemeClr val="tx2">
                    <a:lumMod val="50000"/>
                  </a:schemeClr>
                </a:solidFill>
                <a:latin typeface="News Gothic MT"/>
                <a:cs typeface="News Gothic MT"/>
              </a:rPr>
              <a:t> </a:t>
            </a:r>
            <a:r>
              <a:rPr sz="2000" spc="-15" dirty="0">
                <a:solidFill>
                  <a:schemeClr val="tx2">
                    <a:lumMod val="50000"/>
                  </a:schemeClr>
                </a:solidFill>
                <a:latin typeface="News Gothic MT"/>
                <a:cs typeface="News Gothic MT"/>
              </a:rPr>
              <a:t>cv</a:t>
            </a:r>
            <a:r>
              <a:rPr sz="2000" dirty="0">
                <a:solidFill>
                  <a:schemeClr val="tx2">
                    <a:lumMod val="50000"/>
                  </a:schemeClr>
                </a:solidFill>
                <a:latin typeface="News Gothic MT"/>
                <a:cs typeface="News Gothic MT"/>
              </a:rPr>
              <a:t>/promotion</a:t>
            </a:r>
          </a:p>
          <a:p>
            <a:pPr marL="698500">
              <a:lnSpc>
                <a:spcPct val="100000"/>
              </a:lnSpc>
              <a:spcBef>
                <a:spcPts val="360"/>
              </a:spcBef>
            </a:pPr>
            <a:r>
              <a:rPr sz="2000" spc="-35" dirty="0">
                <a:solidFill>
                  <a:schemeClr val="tx2">
                    <a:lumMod val="50000"/>
                  </a:schemeClr>
                </a:solidFill>
                <a:latin typeface="News Gothic MT"/>
                <a:cs typeface="News Gothic MT"/>
              </a:rPr>
              <a:t>y</a:t>
            </a:r>
            <a:r>
              <a:rPr sz="2000" spc="-5" dirty="0">
                <a:solidFill>
                  <a:schemeClr val="tx2">
                    <a:lumMod val="50000"/>
                  </a:schemeClr>
                </a:solidFill>
                <a:latin typeface="News Gothic MT"/>
                <a:cs typeface="News Gothic MT"/>
              </a:rPr>
              <a:t>o</a:t>
            </a:r>
            <a:r>
              <a:rPr sz="2000" dirty="0">
                <a:solidFill>
                  <a:schemeClr val="tx2">
                    <a:lumMod val="50000"/>
                  </a:schemeClr>
                </a:solidFill>
                <a:latin typeface="News Gothic MT"/>
                <a:cs typeface="News Gothic MT"/>
              </a:rPr>
              <a:t>u might</a:t>
            </a:r>
            <a:r>
              <a:rPr sz="2000" spc="-5" dirty="0">
                <a:solidFill>
                  <a:schemeClr val="tx2">
                    <a:lumMod val="50000"/>
                  </a:schemeClr>
                </a:solidFill>
                <a:latin typeface="News Gothic MT"/>
                <a:cs typeface="News Gothic MT"/>
              </a:rPr>
              <a:t> </a:t>
            </a:r>
            <a:r>
              <a:rPr sz="2000" spc="-40" dirty="0">
                <a:solidFill>
                  <a:schemeClr val="tx2">
                    <a:lumMod val="50000"/>
                  </a:schemeClr>
                </a:solidFill>
                <a:latin typeface="News Gothic MT"/>
                <a:cs typeface="News Gothic MT"/>
              </a:rPr>
              <a:t>g</a:t>
            </a:r>
            <a:r>
              <a:rPr sz="2000" dirty="0">
                <a:solidFill>
                  <a:schemeClr val="tx2">
                    <a:lumMod val="50000"/>
                  </a:schemeClr>
                </a:solidFill>
                <a:latin typeface="News Gothic MT"/>
                <a:cs typeface="News Gothic MT"/>
              </a:rPr>
              <a:t>et</a:t>
            </a:r>
            <a:r>
              <a:rPr sz="2000" spc="-5" dirty="0">
                <a:solidFill>
                  <a:schemeClr val="tx2">
                    <a:lumMod val="50000"/>
                  </a:schemeClr>
                </a:solidFill>
                <a:latin typeface="News Gothic MT"/>
                <a:cs typeface="News Gothic MT"/>
              </a:rPr>
              <a:t> </a:t>
            </a:r>
            <a:r>
              <a:rPr sz="2000" dirty="0">
                <a:solidFill>
                  <a:schemeClr val="tx2">
                    <a:lumMod val="50000"/>
                  </a:schemeClr>
                </a:solidFill>
                <a:latin typeface="News Gothic MT"/>
                <a:cs typeface="News Gothic MT"/>
              </a:rPr>
              <a:t>i</a:t>
            </a:r>
            <a:r>
              <a:rPr sz="2000" spc="-65" dirty="0">
                <a:solidFill>
                  <a:schemeClr val="tx2">
                    <a:lumMod val="50000"/>
                  </a:schemeClr>
                </a:solidFill>
                <a:latin typeface="News Gothic MT"/>
                <a:cs typeface="News Gothic MT"/>
              </a:rPr>
              <a:t>n</a:t>
            </a:r>
            <a:r>
              <a:rPr sz="2000" dirty="0">
                <a:solidFill>
                  <a:schemeClr val="tx2">
                    <a:lumMod val="50000"/>
                  </a:schemeClr>
                </a:solidFill>
                <a:latin typeface="News Gothic MT"/>
                <a:cs typeface="News Gothic MT"/>
              </a:rPr>
              <a:t>vited</a:t>
            </a:r>
            <a:r>
              <a:rPr sz="2000" spc="-5" dirty="0">
                <a:solidFill>
                  <a:schemeClr val="tx2">
                    <a:lumMod val="50000"/>
                  </a:schemeClr>
                </a:solidFill>
                <a:latin typeface="News Gothic MT"/>
                <a:cs typeface="News Gothic MT"/>
              </a:rPr>
              <a:t> </a:t>
            </a:r>
            <a:r>
              <a:rPr sz="2000" spc="-20" dirty="0">
                <a:solidFill>
                  <a:schemeClr val="tx2">
                    <a:lumMod val="50000"/>
                  </a:schemeClr>
                </a:solidFill>
                <a:latin typeface="News Gothic MT"/>
                <a:cs typeface="News Gothic MT"/>
              </a:rPr>
              <a:t>bac</a:t>
            </a:r>
            <a:r>
              <a:rPr sz="2000" spc="-15" dirty="0">
                <a:solidFill>
                  <a:schemeClr val="tx2">
                    <a:lumMod val="50000"/>
                  </a:schemeClr>
                </a:solidFill>
                <a:latin typeface="News Gothic MT"/>
                <a:cs typeface="News Gothic MT"/>
              </a:rPr>
              <a:t>k</a:t>
            </a:r>
            <a:r>
              <a:rPr sz="2000" dirty="0">
                <a:solidFill>
                  <a:schemeClr val="tx2">
                    <a:lumMod val="50000"/>
                  </a:schemeClr>
                </a:solidFill>
                <a:latin typeface="News Gothic MT"/>
                <a:cs typeface="News Gothic MT"/>
              </a:rPr>
              <a:t> </a:t>
            </a:r>
            <a:r>
              <a:rPr sz="2000" spc="-5" dirty="0">
                <a:solidFill>
                  <a:schemeClr val="tx2">
                    <a:lumMod val="50000"/>
                  </a:schemeClr>
                </a:solidFill>
                <a:latin typeface="News Gothic MT"/>
                <a:cs typeface="News Gothic MT"/>
              </a:rPr>
              <a:t>t</a:t>
            </a:r>
            <a:r>
              <a:rPr sz="2000" dirty="0">
                <a:solidFill>
                  <a:schemeClr val="tx2">
                    <a:lumMod val="50000"/>
                  </a:schemeClr>
                </a:solidFill>
                <a:latin typeface="News Gothic MT"/>
                <a:cs typeface="News Gothic MT"/>
              </a:rPr>
              <a:t>o </a:t>
            </a:r>
            <a:r>
              <a:rPr sz="2000" spc="-15" dirty="0">
                <a:solidFill>
                  <a:schemeClr val="tx2">
                    <a:lumMod val="50000"/>
                  </a:schemeClr>
                </a:solidFill>
                <a:latin typeface="News Gothic MT"/>
                <a:cs typeface="News Gothic MT"/>
              </a:rPr>
              <a:t>thei</a:t>
            </a:r>
            <a:r>
              <a:rPr sz="2000" spc="-10" dirty="0">
                <a:solidFill>
                  <a:schemeClr val="tx2">
                    <a:lumMod val="50000"/>
                  </a:schemeClr>
                </a:solidFill>
                <a:latin typeface="News Gothic MT"/>
                <a:cs typeface="News Gothic MT"/>
              </a:rPr>
              <a:t>r</a:t>
            </a:r>
            <a:r>
              <a:rPr sz="2000" dirty="0">
                <a:solidFill>
                  <a:schemeClr val="tx2">
                    <a:lumMod val="50000"/>
                  </a:schemeClr>
                </a:solidFill>
                <a:latin typeface="News Gothic MT"/>
                <a:cs typeface="News Gothic MT"/>
              </a:rPr>
              <a:t> U</a:t>
            </a:r>
          </a:p>
          <a:p>
            <a:pPr marR="2520950" algn="ctr">
              <a:lnSpc>
                <a:spcPct val="100000"/>
              </a:lnSpc>
              <a:spcBef>
                <a:spcPts val="409"/>
              </a:spcBef>
            </a:pPr>
            <a:r>
              <a:rPr sz="1800" spc="-35" dirty="0">
                <a:solidFill>
                  <a:schemeClr val="tx2">
                    <a:lumMod val="50000"/>
                  </a:schemeClr>
                </a:solidFill>
                <a:latin typeface="News Gothic MT"/>
                <a:cs typeface="News Gothic MT"/>
              </a:rPr>
              <a:t>g</a:t>
            </a:r>
            <a:r>
              <a:rPr sz="1800" spc="-5" dirty="0">
                <a:solidFill>
                  <a:schemeClr val="tx2">
                    <a:lumMod val="50000"/>
                  </a:schemeClr>
                </a:solidFill>
                <a:latin typeface="News Gothic MT"/>
                <a:cs typeface="News Gothic MT"/>
              </a:rPr>
              <a:t>oo</a:t>
            </a:r>
            <a:r>
              <a:rPr sz="1800" dirty="0">
                <a:solidFill>
                  <a:schemeClr val="tx2">
                    <a:lumMod val="50000"/>
                  </a:schemeClr>
                </a:solidFill>
                <a:latin typeface="News Gothic MT"/>
                <a:cs typeface="News Gothic MT"/>
              </a:rPr>
              <a:t>d </a:t>
            </a:r>
            <a:r>
              <a:rPr sz="1800" spc="-20" dirty="0">
                <a:solidFill>
                  <a:schemeClr val="tx2">
                    <a:lumMod val="50000"/>
                  </a:schemeClr>
                </a:solidFill>
                <a:latin typeface="News Gothic MT"/>
                <a:cs typeface="News Gothic MT"/>
              </a:rPr>
              <a:t>f</a:t>
            </a:r>
            <a:r>
              <a:rPr sz="1800" spc="-5" dirty="0">
                <a:solidFill>
                  <a:schemeClr val="tx2">
                    <a:lumMod val="50000"/>
                  </a:schemeClr>
                </a:solidFill>
                <a:latin typeface="News Gothic MT"/>
                <a:cs typeface="News Gothic MT"/>
              </a:rPr>
              <a:t>o</a:t>
            </a:r>
            <a:r>
              <a:rPr sz="1800" dirty="0">
                <a:solidFill>
                  <a:schemeClr val="tx2">
                    <a:lumMod val="50000"/>
                  </a:schemeClr>
                </a:solidFill>
                <a:latin typeface="News Gothic MT"/>
                <a:cs typeface="News Gothic MT"/>
              </a:rPr>
              <a:t>r </a:t>
            </a:r>
            <a:r>
              <a:rPr sz="1800" spc="-30" dirty="0">
                <a:solidFill>
                  <a:schemeClr val="tx2">
                    <a:lumMod val="50000"/>
                  </a:schemeClr>
                </a:solidFill>
                <a:latin typeface="News Gothic MT"/>
                <a:cs typeface="News Gothic MT"/>
              </a:rPr>
              <a:t>y</a:t>
            </a:r>
            <a:r>
              <a:rPr sz="1800" spc="-5" dirty="0">
                <a:solidFill>
                  <a:schemeClr val="tx2">
                    <a:lumMod val="50000"/>
                  </a:schemeClr>
                </a:solidFill>
                <a:latin typeface="News Gothic MT"/>
                <a:cs typeface="News Gothic MT"/>
              </a:rPr>
              <a:t>ou</a:t>
            </a:r>
            <a:r>
              <a:rPr sz="1800" dirty="0">
                <a:solidFill>
                  <a:schemeClr val="tx2">
                    <a:lumMod val="50000"/>
                  </a:schemeClr>
                </a:solidFill>
                <a:latin typeface="News Gothic MT"/>
                <a:cs typeface="News Gothic MT"/>
              </a:rPr>
              <a:t>r</a:t>
            </a:r>
            <a:r>
              <a:rPr sz="1800" spc="-5" dirty="0">
                <a:solidFill>
                  <a:schemeClr val="tx2">
                    <a:lumMod val="50000"/>
                  </a:schemeClr>
                </a:solidFill>
                <a:latin typeface="News Gothic MT"/>
                <a:cs typeface="News Gothic MT"/>
              </a:rPr>
              <a:t> </a:t>
            </a:r>
            <a:r>
              <a:rPr sz="1800" spc="-10" dirty="0">
                <a:solidFill>
                  <a:schemeClr val="tx2">
                    <a:lumMod val="50000"/>
                  </a:schemeClr>
                </a:solidFill>
                <a:latin typeface="News Gothic MT"/>
                <a:cs typeface="News Gothic MT"/>
              </a:rPr>
              <a:t>c</a:t>
            </a:r>
            <a:r>
              <a:rPr sz="1800" spc="-15" dirty="0">
                <a:solidFill>
                  <a:schemeClr val="tx2">
                    <a:lumMod val="50000"/>
                  </a:schemeClr>
                </a:solidFill>
                <a:latin typeface="News Gothic MT"/>
                <a:cs typeface="News Gothic MT"/>
              </a:rPr>
              <a:t>v</a:t>
            </a:r>
            <a:r>
              <a:rPr sz="1800" dirty="0">
                <a:solidFill>
                  <a:schemeClr val="tx2">
                    <a:lumMod val="50000"/>
                  </a:schemeClr>
                </a:solidFill>
                <a:latin typeface="News Gothic MT"/>
                <a:cs typeface="News Gothic MT"/>
              </a:rPr>
              <a:t>/promotion</a:t>
            </a:r>
          </a:p>
          <a:p>
            <a:pPr marL="368300">
              <a:lnSpc>
                <a:spcPct val="100000"/>
              </a:lnSpc>
              <a:spcBef>
                <a:spcPts val="409"/>
              </a:spcBef>
            </a:pPr>
            <a:r>
              <a:rPr sz="2200" spc="-5" dirty="0">
                <a:solidFill>
                  <a:schemeClr val="tx2">
                    <a:lumMod val="50000"/>
                  </a:schemeClr>
                </a:solidFill>
                <a:latin typeface="News Gothic MT"/>
                <a:cs typeface="News Gothic MT"/>
              </a:rPr>
              <a:t>thes</a:t>
            </a:r>
            <a:r>
              <a:rPr sz="2200" dirty="0">
                <a:solidFill>
                  <a:schemeClr val="tx2">
                    <a:lumMod val="50000"/>
                  </a:schemeClr>
                </a:solidFill>
                <a:latin typeface="News Gothic MT"/>
                <a:cs typeface="News Gothic MT"/>
              </a:rPr>
              <a:t>e </a:t>
            </a:r>
            <a:r>
              <a:rPr sz="2200" spc="-10" dirty="0">
                <a:solidFill>
                  <a:schemeClr val="tx2">
                    <a:lumMod val="50000"/>
                  </a:schemeClr>
                </a:solidFill>
                <a:latin typeface="News Gothic MT"/>
                <a:cs typeface="News Gothic MT"/>
              </a:rPr>
              <a:t>will</a:t>
            </a:r>
            <a:r>
              <a:rPr sz="2200" dirty="0">
                <a:solidFill>
                  <a:schemeClr val="tx2">
                    <a:lumMod val="50000"/>
                  </a:schemeClr>
                </a:solidFill>
                <a:latin typeface="News Gothic MT"/>
                <a:cs typeface="News Gothic MT"/>
              </a:rPr>
              <a:t> </a:t>
            </a:r>
            <a:r>
              <a:rPr sz="2200" spc="-5" dirty="0">
                <a:solidFill>
                  <a:schemeClr val="tx2">
                    <a:lumMod val="50000"/>
                  </a:schemeClr>
                </a:solidFill>
                <a:latin typeface="News Gothic MT"/>
                <a:cs typeface="News Gothic MT"/>
              </a:rPr>
              <a:t>b</a:t>
            </a:r>
            <a:r>
              <a:rPr sz="2200" dirty="0">
                <a:solidFill>
                  <a:schemeClr val="tx2">
                    <a:lumMod val="50000"/>
                  </a:schemeClr>
                </a:solidFill>
                <a:latin typeface="News Gothic MT"/>
                <a:cs typeface="News Gothic MT"/>
              </a:rPr>
              <a:t>e </a:t>
            </a:r>
            <a:r>
              <a:rPr sz="2200" spc="-35" dirty="0">
                <a:solidFill>
                  <a:schemeClr val="tx2">
                    <a:lumMod val="50000"/>
                  </a:schemeClr>
                </a:solidFill>
                <a:latin typeface="News Gothic MT"/>
                <a:cs typeface="News Gothic MT"/>
              </a:rPr>
              <a:t>y</a:t>
            </a:r>
            <a:r>
              <a:rPr sz="2200" spc="-5" dirty="0">
                <a:solidFill>
                  <a:schemeClr val="tx2">
                    <a:lumMod val="50000"/>
                  </a:schemeClr>
                </a:solidFill>
                <a:latin typeface="News Gothic MT"/>
                <a:cs typeface="News Gothic MT"/>
              </a:rPr>
              <a:t>ou</a:t>
            </a:r>
            <a:r>
              <a:rPr sz="2200" dirty="0">
                <a:solidFill>
                  <a:schemeClr val="tx2">
                    <a:lumMod val="50000"/>
                  </a:schemeClr>
                </a:solidFill>
                <a:latin typeface="News Gothic MT"/>
                <a:cs typeface="News Gothic MT"/>
              </a:rPr>
              <a:t>r </a:t>
            </a:r>
            <a:r>
              <a:rPr sz="2200" spc="-10" dirty="0">
                <a:solidFill>
                  <a:schemeClr val="tx2">
                    <a:lumMod val="50000"/>
                  </a:schemeClr>
                </a:solidFill>
                <a:latin typeface="News Gothic MT"/>
                <a:cs typeface="News Gothic MT"/>
              </a:rPr>
              <a:t>colle</a:t>
            </a:r>
            <a:r>
              <a:rPr sz="2200" spc="0" dirty="0">
                <a:solidFill>
                  <a:schemeClr val="tx2">
                    <a:lumMod val="50000"/>
                  </a:schemeClr>
                </a:solidFill>
                <a:latin typeface="News Gothic MT"/>
                <a:cs typeface="News Gothic MT"/>
              </a:rPr>
              <a:t>a</a:t>
            </a:r>
            <a:r>
              <a:rPr sz="2200" spc="-5" dirty="0">
                <a:solidFill>
                  <a:schemeClr val="tx2">
                    <a:lumMod val="50000"/>
                  </a:schemeClr>
                </a:solidFill>
                <a:latin typeface="News Gothic MT"/>
                <a:cs typeface="News Gothic MT"/>
              </a:rPr>
              <a:t>gue</a:t>
            </a:r>
            <a:r>
              <a:rPr sz="2200" dirty="0">
                <a:solidFill>
                  <a:schemeClr val="tx2">
                    <a:lumMod val="50000"/>
                  </a:schemeClr>
                </a:solidFill>
                <a:latin typeface="News Gothic MT"/>
                <a:cs typeface="News Gothic MT"/>
              </a:rPr>
              <a:t>s </a:t>
            </a:r>
            <a:r>
              <a:rPr sz="2200" spc="-90" dirty="0">
                <a:solidFill>
                  <a:schemeClr val="tx2">
                    <a:lumMod val="50000"/>
                  </a:schemeClr>
                </a:solidFill>
                <a:latin typeface="News Gothic MT"/>
                <a:cs typeface="News Gothic MT"/>
              </a:rPr>
              <a:t>o</a:t>
            </a:r>
            <a:r>
              <a:rPr sz="2200" spc="-45" dirty="0">
                <a:solidFill>
                  <a:schemeClr val="tx2">
                    <a:lumMod val="50000"/>
                  </a:schemeClr>
                </a:solidFill>
                <a:latin typeface="News Gothic MT"/>
                <a:cs typeface="News Gothic MT"/>
              </a:rPr>
              <a:t>v</a:t>
            </a:r>
            <a:r>
              <a:rPr sz="2200" spc="-15" dirty="0">
                <a:solidFill>
                  <a:schemeClr val="tx2">
                    <a:lumMod val="50000"/>
                  </a:schemeClr>
                </a:solidFill>
                <a:latin typeface="News Gothic MT"/>
                <a:cs typeface="News Gothic MT"/>
              </a:rPr>
              <a:t>er</a:t>
            </a:r>
            <a:r>
              <a:rPr sz="2200" dirty="0">
                <a:solidFill>
                  <a:schemeClr val="tx2">
                    <a:lumMod val="50000"/>
                  </a:schemeClr>
                </a:solidFill>
                <a:latin typeface="News Gothic MT"/>
                <a:cs typeface="News Gothic MT"/>
              </a:rPr>
              <a:t> ma</a:t>
            </a:r>
            <a:r>
              <a:rPr sz="2200" spc="-65" dirty="0">
                <a:solidFill>
                  <a:schemeClr val="tx2">
                    <a:lumMod val="50000"/>
                  </a:schemeClr>
                </a:solidFill>
                <a:latin typeface="News Gothic MT"/>
                <a:cs typeface="News Gothic MT"/>
              </a:rPr>
              <a:t>n</a:t>
            </a:r>
            <a:r>
              <a:rPr sz="2200" spc="-15" dirty="0">
                <a:solidFill>
                  <a:schemeClr val="tx2">
                    <a:lumMod val="50000"/>
                  </a:schemeClr>
                </a:solidFill>
                <a:latin typeface="News Gothic MT"/>
                <a:cs typeface="News Gothic MT"/>
              </a:rPr>
              <a:t>y</a:t>
            </a:r>
            <a:r>
              <a:rPr sz="2200" dirty="0">
                <a:solidFill>
                  <a:schemeClr val="tx2">
                    <a:lumMod val="50000"/>
                  </a:schemeClr>
                </a:solidFill>
                <a:latin typeface="News Gothic MT"/>
                <a:cs typeface="News Gothic MT"/>
              </a:rPr>
              <a:t> </a:t>
            </a:r>
            <a:r>
              <a:rPr sz="2200" spc="-35" dirty="0">
                <a:solidFill>
                  <a:schemeClr val="tx2">
                    <a:lumMod val="50000"/>
                  </a:schemeClr>
                </a:solidFill>
                <a:latin typeface="News Gothic MT"/>
                <a:cs typeface="News Gothic MT"/>
              </a:rPr>
              <a:t>y</a:t>
            </a:r>
            <a:r>
              <a:rPr sz="2200" spc="-15" dirty="0">
                <a:solidFill>
                  <a:schemeClr val="tx2">
                    <a:lumMod val="50000"/>
                  </a:schemeClr>
                </a:solidFill>
                <a:latin typeface="News Gothic MT"/>
                <a:cs typeface="News Gothic MT"/>
              </a:rPr>
              <a:t>ears</a:t>
            </a:r>
            <a:endParaRPr sz="2200" dirty="0">
              <a:solidFill>
                <a:schemeClr val="tx2">
                  <a:lumMod val="50000"/>
                </a:schemeClr>
              </a:solidFill>
              <a:latin typeface="News Gothic MT"/>
              <a:cs typeface="News Gothic MT"/>
            </a:endParaRPr>
          </a:p>
          <a:p>
            <a:pPr marL="368300">
              <a:lnSpc>
                <a:spcPct val="100000"/>
              </a:lnSpc>
              <a:spcBef>
                <a:spcPts val="320"/>
              </a:spcBef>
            </a:pPr>
            <a:r>
              <a:rPr sz="2200" spc="-45" dirty="0">
                <a:solidFill>
                  <a:schemeClr val="tx2">
                    <a:lumMod val="50000"/>
                  </a:schemeClr>
                </a:solidFill>
                <a:latin typeface="News Gothic MT"/>
                <a:cs typeface="News Gothic MT"/>
              </a:rPr>
              <a:t>g</a:t>
            </a:r>
            <a:r>
              <a:rPr sz="2200" dirty="0">
                <a:solidFill>
                  <a:schemeClr val="tx2">
                    <a:lumMod val="50000"/>
                  </a:schemeClr>
                </a:solidFill>
                <a:latin typeface="News Gothic MT"/>
                <a:cs typeface="News Gothic MT"/>
              </a:rPr>
              <a:t>et</a:t>
            </a:r>
            <a:r>
              <a:rPr sz="2200" spc="-5" dirty="0">
                <a:solidFill>
                  <a:schemeClr val="tx2">
                    <a:lumMod val="50000"/>
                  </a:schemeClr>
                </a:solidFill>
                <a:latin typeface="News Gothic MT"/>
                <a:cs typeface="News Gothic MT"/>
              </a:rPr>
              <a:t> t</a:t>
            </a:r>
            <a:r>
              <a:rPr sz="2200" dirty="0">
                <a:solidFill>
                  <a:schemeClr val="tx2">
                    <a:lumMod val="50000"/>
                  </a:schemeClr>
                </a:solidFill>
                <a:latin typeface="News Gothic MT"/>
                <a:cs typeface="News Gothic MT"/>
              </a:rPr>
              <a:t>o kn</a:t>
            </a:r>
            <a:r>
              <a:rPr sz="2200" spc="-40" dirty="0">
                <a:solidFill>
                  <a:schemeClr val="tx2">
                    <a:lumMod val="50000"/>
                  </a:schemeClr>
                </a:solidFill>
                <a:latin typeface="News Gothic MT"/>
                <a:cs typeface="News Gothic MT"/>
              </a:rPr>
              <a:t>o</a:t>
            </a:r>
            <a:r>
              <a:rPr sz="2200" dirty="0">
                <a:solidFill>
                  <a:schemeClr val="tx2">
                    <a:lumMod val="50000"/>
                  </a:schemeClr>
                </a:solidFill>
                <a:latin typeface="News Gothic MT"/>
                <a:cs typeface="News Gothic MT"/>
              </a:rPr>
              <a:t>w </a:t>
            </a:r>
            <a:r>
              <a:rPr sz="2200" spc="-5" dirty="0">
                <a:solidFill>
                  <a:schemeClr val="tx2">
                    <a:lumMod val="50000"/>
                  </a:schemeClr>
                </a:solidFill>
                <a:latin typeface="News Gothic MT"/>
                <a:cs typeface="News Gothic MT"/>
              </a:rPr>
              <a:t>them</a:t>
            </a:r>
            <a:endParaRPr sz="2200" dirty="0">
              <a:solidFill>
                <a:schemeClr val="tx2">
                  <a:lumMod val="50000"/>
                </a:schemeClr>
              </a:solidFill>
              <a:latin typeface="News Gothic MT"/>
              <a:cs typeface="News Gothic M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789" y="108228"/>
            <a:ext cx="6844823" cy="1415772"/>
          </a:xfrm>
        </p:spPr>
        <p:txBody>
          <a:bodyPr/>
          <a:lstStyle/>
          <a:p>
            <a:pPr algn="ctr"/>
            <a:r>
              <a:rPr lang="en-US" b="1" dirty="0">
                <a:solidFill>
                  <a:schemeClr val="tx1"/>
                </a:solidFill>
              </a:rPr>
              <a:t>Grants manager</a:t>
            </a:r>
            <a:br>
              <a:rPr lang="en-US" b="1">
                <a:solidFill>
                  <a:schemeClr val="tx1"/>
                </a:solidFill>
              </a:rPr>
            </a:br>
            <a:r>
              <a:rPr lang="en-US" b="1">
                <a:solidFill>
                  <a:schemeClr val="tx1"/>
                </a:solidFill>
              </a:rPr>
              <a:t>Recommendation </a:t>
            </a:r>
            <a:endParaRPr lang="en-US" b="1" dirty="0">
              <a:solidFill>
                <a:schemeClr val="tx1"/>
              </a:solidFill>
            </a:endParaRPr>
          </a:p>
        </p:txBody>
      </p:sp>
      <p:sp>
        <p:nvSpPr>
          <p:cNvPr id="3" name="Text Placeholder 2"/>
          <p:cNvSpPr>
            <a:spLocks noGrp="1"/>
          </p:cNvSpPr>
          <p:nvPr>
            <p:ph type="body" idx="1"/>
          </p:nvPr>
        </p:nvSpPr>
        <p:spPr>
          <a:xfrm>
            <a:off x="457201" y="1524000"/>
            <a:ext cx="9144000" cy="5539978"/>
          </a:xfrm>
        </p:spPr>
        <p:txBody>
          <a:bodyPr/>
          <a:lstStyle/>
          <a:p>
            <a:pPr marL="342900" indent="-342900">
              <a:buFont typeface="Arial" charset="0"/>
              <a:buChar char="•"/>
            </a:pPr>
            <a:r>
              <a:rPr lang="en-US" dirty="0">
                <a:solidFill>
                  <a:schemeClr val="tx1"/>
                </a:solidFill>
              </a:rPr>
              <a:t>We have a person who helps us with all of the administrative aspects of grants</a:t>
            </a:r>
          </a:p>
          <a:p>
            <a:pPr marL="800100" lvl="1" indent="-342900">
              <a:buFont typeface="Arial" charset="0"/>
              <a:buChar char="•"/>
            </a:pPr>
            <a:r>
              <a:rPr lang="en-US" dirty="0">
                <a:solidFill>
                  <a:schemeClr val="tx1"/>
                </a:solidFill>
              </a:rPr>
              <a:t>Identifies funding mechanisms</a:t>
            </a:r>
          </a:p>
          <a:p>
            <a:pPr marL="800100" lvl="1" indent="-342900">
              <a:buFont typeface="Arial" charset="0"/>
              <a:buChar char="•"/>
            </a:pPr>
            <a:r>
              <a:rPr lang="en-US" dirty="0">
                <a:solidFill>
                  <a:schemeClr val="tx1"/>
                </a:solidFill>
              </a:rPr>
              <a:t>Other support</a:t>
            </a:r>
          </a:p>
          <a:p>
            <a:pPr marL="800100" lvl="1" indent="-342900">
              <a:buFont typeface="Arial" charset="0"/>
              <a:buChar char="•"/>
            </a:pPr>
            <a:r>
              <a:rPr lang="en-US" dirty="0" err="1">
                <a:solidFill>
                  <a:schemeClr val="tx1"/>
                </a:solidFill>
              </a:rPr>
              <a:t>Biosketches</a:t>
            </a:r>
            <a:endParaRPr lang="en-US" dirty="0">
              <a:solidFill>
                <a:schemeClr val="tx1"/>
              </a:solidFill>
            </a:endParaRPr>
          </a:p>
          <a:p>
            <a:pPr marL="800100" lvl="1" indent="-342900">
              <a:buFont typeface="Arial" charset="0"/>
              <a:buChar char="•"/>
            </a:pPr>
            <a:r>
              <a:rPr lang="en-US" dirty="0">
                <a:solidFill>
                  <a:schemeClr val="tx1"/>
                </a:solidFill>
              </a:rPr>
              <a:t>Resources and environment</a:t>
            </a:r>
          </a:p>
          <a:p>
            <a:pPr marL="800100" lvl="1" indent="-342900">
              <a:buFont typeface="Arial" charset="0"/>
              <a:buChar char="•"/>
            </a:pPr>
            <a:r>
              <a:rPr lang="en-US" dirty="0">
                <a:solidFill>
                  <a:schemeClr val="tx1"/>
                </a:solidFill>
              </a:rPr>
              <a:t>Budget</a:t>
            </a:r>
          </a:p>
          <a:p>
            <a:pPr marL="800100" lvl="1" indent="-342900">
              <a:buFont typeface="Arial" charset="0"/>
              <a:buChar char="•"/>
            </a:pPr>
            <a:r>
              <a:rPr lang="en-US" dirty="0">
                <a:solidFill>
                  <a:schemeClr val="tx1"/>
                </a:solidFill>
              </a:rPr>
              <a:t>All other little bits</a:t>
            </a:r>
          </a:p>
          <a:p>
            <a:pPr marL="800100" lvl="1" indent="-342900">
              <a:buFont typeface="Arial" charset="0"/>
              <a:buChar char="•"/>
            </a:pPr>
            <a:r>
              <a:rPr lang="en-US" dirty="0">
                <a:solidFill>
                  <a:schemeClr val="tx1"/>
                </a:solidFill>
              </a:rPr>
              <a:t>Interactions with the sponsored program office</a:t>
            </a:r>
          </a:p>
          <a:p>
            <a:pPr marL="800100" lvl="1" indent="-342900">
              <a:buFont typeface="Arial" charset="0"/>
              <a:buChar char="•"/>
            </a:pPr>
            <a:r>
              <a:rPr lang="en-US" dirty="0">
                <a:solidFill>
                  <a:schemeClr val="tx1"/>
                </a:solidFill>
              </a:rPr>
              <a:t>Progress reports</a:t>
            </a:r>
          </a:p>
          <a:p>
            <a:pPr marL="342900" indent="-342900">
              <a:buFont typeface="Arial" charset="0"/>
              <a:buChar char="•"/>
            </a:pPr>
            <a:r>
              <a:rPr lang="en-US" dirty="0">
                <a:solidFill>
                  <a:schemeClr val="tx1"/>
                </a:solidFill>
              </a:rPr>
              <a:t>Allows you to focus on the science</a:t>
            </a:r>
          </a:p>
          <a:p>
            <a:pPr marL="342900" indent="-342900">
              <a:buFont typeface="Arial" charset="0"/>
              <a:buChar char="•"/>
            </a:pPr>
            <a:r>
              <a:rPr lang="en-US" dirty="0">
                <a:solidFill>
                  <a:schemeClr val="tx1"/>
                </a:solidFill>
              </a:rPr>
              <a:t>We have tripled the number of grants submitted by our division</a:t>
            </a:r>
          </a:p>
          <a:p>
            <a:pPr marL="342900" indent="-342900">
              <a:buFont typeface="Arial" charset="0"/>
              <a:buChar char="•"/>
            </a:pPr>
            <a:r>
              <a:rPr lang="en-US" dirty="0">
                <a:solidFill>
                  <a:schemeClr val="tx1"/>
                </a:solidFill>
              </a:rPr>
              <a:t>With her help, our group has obtained 2 RO1, 2UO1, 1R34, multiple Foundation, Association and other grants</a:t>
            </a:r>
          </a:p>
          <a:p>
            <a:pPr marL="342900" indent="-342900">
              <a:buFont typeface="Arial" charset="0"/>
              <a:buChar char="•"/>
            </a:pPr>
            <a:r>
              <a:rPr lang="en-US" dirty="0">
                <a:solidFill>
                  <a:schemeClr val="tx1"/>
                </a:solidFill>
              </a:rPr>
              <a:t>Carl </a:t>
            </a:r>
            <a:r>
              <a:rPr lang="en-US" dirty="0" err="1">
                <a:solidFill>
                  <a:schemeClr val="tx1"/>
                </a:solidFill>
              </a:rPr>
              <a:t>Fichtenbaum</a:t>
            </a:r>
            <a:r>
              <a:rPr lang="en-US" dirty="0">
                <a:solidFill>
                  <a:schemeClr val="tx1"/>
                </a:solidFill>
              </a:rPr>
              <a:t> has hired Eric Smith to help other Divisions with grant writing</a:t>
            </a:r>
            <a:r>
              <a:rPr lang="en-US" dirty="0"/>
              <a:t>	</a:t>
            </a:r>
          </a:p>
        </p:txBody>
      </p:sp>
    </p:spTree>
    <p:extLst>
      <p:ext uri="{BB962C8B-B14F-4D97-AF65-F5344CB8AC3E}">
        <p14:creationId xmlns:p14="http://schemas.microsoft.com/office/powerpoint/2010/main" val="1304706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6788" y="1251514"/>
            <a:ext cx="6844823" cy="705321"/>
          </a:xfrm>
          <a:prstGeom prst="rect">
            <a:avLst/>
          </a:prstGeom>
        </p:spPr>
        <p:txBody>
          <a:bodyPr vert="horz" wrap="square" lIns="0" tIns="0" rIns="0" bIns="0" rtlCol="0">
            <a:spAutoFit/>
          </a:bodyPr>
          <a:lstStyle/>
          <a:p>
            <a:pPr marL="2233295">
              <a:lnSpc>
                <a:spcPts val="5460"/>
              </a:lnSpc>
            </a:pPr>
            <a:r>
              <a:rPr b="1" spc="-30" dirty="0">
                <a:solidFill>
                  <a:schemeClr val="tx1"/>
                </a:solidFill>
              </a:rPr>
              <a:t>Timeline</a:t>
            </a:r>
          </a:p>
        </p:txBody>
      </p:sp>
      <p:sp>
        <p:nvSpPr>
          <p:cNvPr id="3" name="object 3"/>
          <p:cNvSpPr txBox="1">
            <a:spLocks noGrp="1"/>
          </p:cNvSpPr>
          <p:nvPr>
            <p:ph type="body" idx="1"/>
          </p:nvPr>
        </p:nvSpPr>
        <p:spPr>
          <a:xfrm>
            <a:off x="1078230" y="2109247"/>
            <a:ext cx="7901939" cy="4408899"/>
          </a:xfrm>
          <a:prstGeom prst="rect">
            <a:avLst/>
          </a:prstGeom>
        </p:spPr>
        <p:txBody>
          <a:bodyPr vert="horz" wrap="square" lIns="0" tIns="0" rIns="0" bIns="0" rtlCol="0">
            <a:spAutoFit/>
          </a:bodyPr>
          <a:lstStyle/>
          <a:p>
            <a:pPr marL="19685">
              <a:lnSpc>
                <a:spcPct val="100000"/>
              </a:lnSpc>
            </a:pPr>
            <a:r>
              <a:rPr dirty="0">
                <a:solidFill>
                  <a:schemeClr val="tx1"/>
                </a:solidFill>
              </a:rPr>
              <a:t>submit</a:t>
            </a:r>
            <a:r>
              <a:rPr spc="-10" dirty="0">
                <a:solidFill>
                  <a:schemeClr val="tx1"/>
                </a:solidFill>
              </a:rPr>
              <a:t> </a:t>
            </a:r>
            <a:r>
              <a:rPr spc="35" dirty="0">
                <a:solidFill>
                  <a:schemeClr val="tx1"/>
                </a:solidFill>
              </a:rPr>
              <a:t>g</a:t>
            </a:r>
            <a:r>
              <a:rPr spc="-35" dirty="0">
                <a:solidFill>
                  <a:schemeClr val="tx1"/>
                </a:solidFill>
              </a:rPr>
              <a:t>r</a:t>
            </a:r>
            <a:r>
              <a:rPr dirty="0">
                <a:solidFill>
                  <a:schemeClr val="tx1"/>
                </a:solidFill>
              </a:rPr>
              <a:t>ants</a:t>
            </a:r>
            <a:r>
              <a:rPr spc="-5" dirty="0">
                <a:solidFill>
                  <a:schemeClr val="tx1"/>
                </a:solidFill>
              </a:rPr>
              <a:t> o</a:t>
            </a:r>
            <a:r>
              <a:rPr dirty="0">
                <a:solidFill>
                  <a:schemeClr val="tx1"/>
                </a:solidFill>
              </a:rPr>
              <a:t>n 3x </a:t>
            </a:r>
            <a:r>
              <a:rPr spc="-20" dirty="0">
                <a:solidFill>
                  <a:schemeClr val="tx1"/>
                </a:solidFill>
              </a:rPr>
              <a:t>pe</a:t>
            </a:r>
            <a:r>
              <a:rPr spc="-10" dirty="0">
                <a:solidFill>
                  <a:schemeClr val="tx1"/>
                </a:solidFill>
              </a:rPr>
              <a:t>r</a:t>
            </a:r>
            <a:r>
              <a:rPr dirty="0">
                <a:solidFill>
                  <a:schemeClr val="tx1"/>
                </a:solidFill>
              </a:rPr>
              <a:t> </a:t>
            </a:r>
            <a:r>
              <a:rPr spc="-40" dirty="0">
                <a:solidFill>
                  <a:schemeClr val="tx1"/>
                </a:solidFill>
              </a:rPr>
              <a:t>y</a:t>
            </a:r>
            <a:r>
              <a:rPr spc="-15" dirty="0">
                <a:solidFill>
                  <a:schemeClr val="tx1"/>
                </a:solidFill>
              </a:rPr>
              <a:t>ear</a:t>
            </a:r>
            <a:r>
              <a:rPr dirty="0">
                <a:solidFill>
                  <a:schemeClr val="tx1"/>
                </a:solidFill>
              </a:rPr>
              <a:t> </a:t>
            </a:r>
            <a:r>
              <a:rPr spc="-40" dirty="0">
                <a:solidFill>
                  <a:schemeClr val="tx1"/>
                </a:solidFill>
              </a:rPr>
              <a:t>cy</a:t>
            </a:r>
            <a:r>
              <a:rPr spc="0" dirty="0">
                <a:solidFill>
                  <a:schemeClr val="tx1"/>
                </a:solidFill>
              </a:rPr>
              <a:t>c</a:t>
            </a:r>
            <a:r>
              <a:rPr spc="-10" dirty="0">
                <a:solidFill>
                  <a:schemeClr val="tx1"/>
                </a:solidFill>
              </a:rPr>
              <a:t>le</a:t>
            </a:r>
            <a:endParaRPr sz="2600" dirty="0">
              <a:solidFill>
                <a:schemeClr val="tx1"/>
              </a:solidFill>
              <a:latin typeface="Helvetica"/>
              <a:cs typeface="Helvetica"/>
            </a:endParaRPr>
          </a:p>
          <a:p>
            <a:pPr marL="19685">
              <a:lnSpc>
                <a:spcPct val="100000"/>
              </a:lnSpc>
              <a:spcBef>
                <a:spcPts val="1480"/>
              </a:spcBef>
            </a:pPr>
            <a:r>
              <a:rPr spc="-20" dirty="0">
                <a:solidFill>
                  <a:schemeClr val="tx1"/>
                </a:solidFill>
              </a:rPr>
              <a:t>typicall</a:t>
            </a:r>
            <a:r>
              <a:rPr spc="-15" dirty="0">
                <a:solidFill>
                  <a:schemeClr val="tx1"/>
                </a:solidFill>
              </a:rPr>
              <a:t>y</a:t>
            </a:r>
            <a:r>
              <a:rPr spc="10" dirty="0">
                <a:solidFill>
                  <a:schemeClr val="tx1"/>
                </a:solidFill>
              </a:rPr>
              <a:t> </a:t>
            </a:r>
            <a:r>
              <a:rPr dirty="0">
                <a:solidFill>
                  <a:schemeClr val="tx1"/>
                </a:solidFill>
              </a:rPr>
              <a:t>9 months</a:t>
            </a:r>
            <a:r>
              <a:rPr spc="-5" dirty="0">
                <a:solidFill>
                  <a:schemeClr val="tx1"/>
                </a:solidFill>
              </a:rPr>
              <a:t> betwee</a:t>
            </a:r>
            <a:r>
              <a:rPr dirty="0">
                <a:solidFill>
                  <a:schemeClr val="tx1"/>
                </a:solidFill>
              </a:rPr>
              <a:t>n</a:t>
            </a:r>
            <a:r>
              <a:rPr spc="5" dirty="0">
                <a:solidFill>
                  <a:schemeClr val="tx1"/>
                </a:solidFill>
              </a:rPr>
              <a:t> </a:t>
            </a:r>
            <a:r>
              <a:rPr spc="-5" dirty="0">
                <a:solidFill>
                  <a:schemeClr val="tx1"/>
                </a:solidFill>
              </a:rPr>
              <a:t>1</a:t>
            </a:r>
            <a:r>
              <a:rPr sz="2400" baseline="24305" dirty="0">
                <a:solidFill>
                  <a:schemeClr val="tx1"/>
                </a:solidFill>
              </a:rPr>
              <a:t>st</a:t>
            </a:r>
            <a:r>
              <a:rPr sz="2400" spc="375" baseline="24305" dirty="0">
                <a:solidFill>
                  <a:schemeClr val="tx1"/>
                </a:solidFill>
              </a:rPr>
              <a:t> </a:t>
            </a:r>
            <a:r>
              <a:rPr sz="2400" dirty="0">
                <a:solidFill>
                  <a:schemeClr val="tx1"/>
                </a:solidFill>
              </a:rPr>
              <a:t>and</a:t>
            </a:r>
            <a:r>
              <a:rPr sz="2400" spc="-5" dirty="0">
                <a:solidFill>
                  <a:schemeClr val="tx1"/>
                </a:solidFill>
              </a:rPr>
              <a:t> 2</a:t>
            </a:r>
            <a:r>
              <a:rPr sz="2400" spc="-7" baseline="24305" dirty="0">
                <a:solidFill>
                  <a:schemeClr val="tx1"/>
                </a:solidFill>
              </a:rPr>
              <a:t>n</a:t>
            </a:r>
            <a:r>
              <a:rPr sz="2400" baseline="24305" dirty="0">
                <a:solidFill>
                  <a:schemeClr val="tx1"/>
                </a:solidFill>
              </a:rPr>
              <a:t>d </a:t>
            </a:r>
            <a:r>
              <a:rPr sz="2400" spc="-375" baseline="24305" dirty="0">
                <a:solidFill>
                  <a:schemeClr val="tx1"/>
                </a:solidFill>
              </a:rPr>
              <a:t> </a:t>
            </a:r>
            <a:r>
              <a:rPr sz="2400" spc="-15" dirty="0">
                <a:solidFill>
                  <a:schemeClr val="tx1"/>
                </a:solidFill>
              </a:rPr>
              <a:t>submission</a:t>
            </a:r>
            <a:endParaRPr sz="2400" dirty="0">
              <a:solidFill>
                <a:schemeClr val="tx1"/>
              </a:solidFill>
              <a:latin typeface="Helvetica"/>
              <a:cs typeface="Helvetica"/>
            </a:endParaRPr>
          </a:p>
          <a:p>
            <a:pPr marL="19685">
              <a:lnSpc>
                <a:spcPct val="100000"/>
              </a:lnSpc>
              <a:spcBef>
                <a:spcPts val="1480"/>
              </a:spcBef>
            </a:pPr>
            <a:r>
              <a:rPr spc="35" dirty="0">
                <a:solidFill>
                  <a:schemeClr val="tx1"/>
                </a:solidFill>
              </a:rPr>
              <a:t>g</a:t>
            </a:r>
            <a:r>
              <a:rPr spc="-35" dirty="0">
                <a:solidFill>
                  <a:schemeClr val="tx1"/>
                </a:solidFill>
              </a:rPr>
              <a:t>r</a:t>
            </a:r>
            <a:r>
              <a:rPr dirty="0">
                <a:solidFill>
                  <a:schemeClr val="tx1"/>
                </a:solidFill>
              </a:rPr>
              <a:t>ants</a:t>
            </a:r>
            <a:r>
              <a:rPr spc="-5" dirty="0">
                <a:solidFill>
                  <a:schemeClr val="tx1"/>
                </a:solidFill>
              </a:rPr>
              <a:t> </a:t>
            </a:r>
            <a:r>
              <a:rPr dirty="0">
                <a:solidFill>
                  <a:schemeClr val="tx1"/>
                </a:solidFill>
              </a:rPr>
              <a:t>submitted</a:t>
            </a:r>
            <a:r>
              <a:rPr spc="-15" dirty="0">
                <a:solidFill>
                  <a:schemeClr val="tx1"/>
                </a:solidFill>
              </a:rPr>
              <a:t> </a:t>
            </a:r>
            <a:r>
              <a:rPr spc="-70" dirty="0">
                <a:solidFill>
                  <a:schemeClr val="tx1"/>
                </a:solidFill>
              </a:rPr>
              <a:t>J</a:t>
            </a:r>
            <a:r>
              <a:rPr spc="-5" dirty="0">
                <a:solidFill>
                  <a:schemeClr val="tx1"/>
                </a:solidFill>
              </a:rPr>
              <a:t>un</a:t>
            </a:r>
            <a:r>
              <a:rPr dirty="0">
                <a:solidFill>
                  <a:schemeClr val="tx1"/>
                </a:solidFill>
              </a:rPr>
              <a:t>e </a:t>
            </a:r>
            <a:r>
              <a:rPr spc="-15" dirty="0">
                <a:solidFill>
                  <a:schemeClr val="tx1"/>
                </a:solidFill>
              </a:rPr>
              <a:t>5,</a:t>
            </a:r>
            <a:r>
              <a:rPr dirty="0">
                <a:solidFill>
                  <a:schemeClr val="tx1"/>
                </a:solidFill>
              </a:rPr>
              <a:t> </a:t>
            </a:r>
            <a:r>
              <a:rPr lang="en-US" dirty="0">
                <a:solidFill>
                  <a:schemeClr val="tx1"/>
                </a:solidFill>
              </a:rPr>
              <a:t>are </a:t>
            </a:r>
            <a:r>
              <a:rPr spc="-5" dirty="0">
                <a:solidFill>
                  <a:schemeClr val="tx1"/>
                </a:solidFill>
              </a:rPr>
              <a:t>no</a:t>
            </a:r>
            <a:r>
              <a:rPr dirty="0">
                <a:solidFill>
                  <a:schemeClr val="tx1"/>
                </a:solidFill>
              </a:rPr>
              <a:t>t </a:t>
            </a:r>
            <a:r>
              <a:rPr spc="-55" dirty="0">
                <a:solidFill>
                  <a:schemeClr val="tx1"/>
                </a:solidFill>
              </a:rPr>
              <a:t>r</a:t>
            </a:r>
            <a:r>
              <a:rPr spc="-50" dirty="0">
                <a:solidFill>
                  <a:schemeClr val="tx1"/>
                </a:solidFill>
              </a:rPr>
              <a:t>e</a:t>
            </a:r>
            <a:r>
              <a:rPr spc="-10" dirty="0">
                <a:solidFill>
                  <a:schemeClr val="tx1"/>
                </a:solidFill>
              </a:rPr>
              <a:t>vi</a:t>
            </a:r>
            <a:r>
              <a:rPr spc="-40" dirty="0">
                <a:solidFill>
                  <a:schemeClr val="tx1"/>
                </a:solidFill>
              </a:rPr>
              <a:t>e</a:t>
            </a:r>
            <a:r>
              <a:rPr dirty="0">
                <a:solidFill>
                  <a:schemeClr val="tx1"/>
                </a:solidFill>
              </a:rPr>
              <a:t>wed</a:t>
            </a:r>
            <a:r>
              <a:rPr spc="-5" dirty="0">
                <a:solidFill>
                  <a:schemeClr val="tx1"/>
                </a:solidFill>
              </a:rPr>
              <a:t> unti</a:t>
            </a:r>
            <a:r>
              <a:rPr dirty="0">
                <a:solidFill>
                  <a:schemeClr val="tx1"/>
                </a:solidFill>
              </a:rPr>
              <a:t>l </a:t>
            </a:r>
            <a:r>
              <a:rPr spc="-15" dirty="0">
                <a:solidFill>
                  <a:schemeClr val="tx1"/>
                </a:solidFill>
              </a:rPr>
              <a:t>Oct.</a:t>
            </a:r>
            <a:endParaRPr sz="2600" dirty="0">
              <a:solidFill>
                <a:schemeClr val="tx1"/>
              </a:solidFill>
              <a:latin typeface="Helvetica"/>
              <a:cs typeface="Helvetica"/>
            </a:endParaRPr>
          </a:p>
          <a:p>
            <a:pPr marL="375285">
              <a:lnSpc>
                <a:spcPct val="100000"/>
              </a:lnSpc>
              <a:spcBef>
                <a:spcPts val="100"/>
              </a:spcBef>
            </a:pPr>
            <a:r>
              <a:rPr sz="2200" spc="-15" dirty="0">
                <a:solidFill>
                  <a:schemeClr val="tx1"/>
                </a:solidFill>
              </a:rPr>
              <a:t>assigned</a:t>
            </a:r>
            <a:r>
              <a:rPr sz="2200" spc="-5" dirty="0">
                <a:solidFill>
                  <a:schemeClr val="tx1"/>
                </a:solidFill>
              </a:rPr>
              <a:t> t</a:t>
            </a:r>
            <a:r>
              <a:rPr sz="2200" dirty="0">
                <a:solidFill>
                  <a:schemeClr val="tx1"/>
                </a:solidFill>
              </a:rPr>
              <a:t>o stu</a:t>
            </a:r>
            <a:r>
              <a:rPr sz="2200" spc="-45" dirty="0">
                <a:solidFill>
                  <a:schemeClr val="tx1"/>
                </a:solidFill>
              </a:rPr>
              <a:t>d</a:t>
            </a:r>
            <a:r>
              <a:rPr sz="2200" spc="-15" dirty="0">
                <a:solidFill>
                  <a:schemeClr val="tx1"/>
                </a:solidFill>
              </a:rPr>
              <a:t>y</a:t>
            </a:r>
            <a:r>
              <a:rPr sz="2200" dirty="0">
                <a:solidFill>
                  <a:schemeClr val="tx1"/>
                </a:solidFill>
              </a:rPr>
              <a:t> </a:t>
            </a:r>
            <a:r>
              <a:rPr sz="2200" spc="-15" dirty="0">
                <a:solidFill>
                  <a:schemeClr val="tx1"/>
                </a:solidFill>
              </a:rPr>
              <a:t>section</a:t>
            </a:r>
            <a:r>
              <a:rPr sz="2200" spc="-10" dirty="0">
                <a:solidFill>
                  <a:schemeClr val="tx1"/>
                </a:solidFill>
              </a:rPr>
              <a:t> </a:t>
            </a:r>
            <a:r>
              <a:rPr sz="2200" spc="-5" dirty="0">
                <a:solidFill>
                  <a:schemeClr val="tx1"/>
                </a:solidFill>
              </a:rPr>
              <a:t>durin</a:t>
            </a:r>
            <a:r>
              <a:rPr sz="2200" dirty="0">
                <a:solidFill>
                  <a:schemeClr val="tx1"/>
                </a:solidFill>
              </a:rPr>
              <a:t>g </a:t>
            </a:r>
            <a:r>
              <a:rPr sz="2200" spc="-5" dirty="0">
                <a:solidFill>
                  <a:schemeClr val="tx1"/>
                </a:solidFill>
              </a:rPr>
              <a:t>thi</a:t>
            </a:r>
            <a:r>
              <a:rPr sz="2200" dirty="0">
                <a:solidFill>
                  <a:schemeClr val="tx1"/>
                </a:solidFill>
              </a:rPr>
              <a:t>s </a:t>
            </a:r>
            <a:r>
              <a:rPr sz="2200" spc="-20" dirty="0">
                <a:solidFill>
                  <a:schemeClr val="tx1"/>
                </a:solidFill>
              </a:rPr>
              <a:t>time</a:t>
            </a:r>
            <a:endParaRPr sz="2200" dirty="0">
              <a:solidFill>
                <a:schemeClr val="tx1"/>
              </a:solidFill>
              <a:latin typeface="Helvetica"/>
              <a:cs typeface="Helvetica"/>
            </a:endParaRPr>
          </a:p>
          <a:p>
            <a:pPr marL="375285">
              <a:lnSpc>
                <a:spcPct val="100000"/>
              </a:lnSpc>
              <a:spcBef>
                <a:spcPts val="120"/>
              </a:spcBef>
            </a:pPr>
            <a:r>
              <a:rPr sz="2200" spc="-5" dirty="0">
                <a:solidFill>
                  <a:schemeClr val="tx1"/>
                </a:solidFill>
              </a:rPr>
              <a:t>possi</a:t>
            </a:r>
            <a:r>
              <a:rPr sz="2200" spc="-20" dirty="0">
                <a:solidFill>
                  <a:schemeClr val="tx1"/>
                </a:solidFill>
              </a:rPr>
              <a:t>b</a:t>
            </a:r>
            <a:r>
              <a:rPr sz="2200" spc="-10" dirty="0">
                <a:solidFill>
                  <a:schemeClr val="tx1"/>
                </a:solidFill>
              </a:rPr>
              <a:t>le</a:t>
            </a:r>
            <a:r>
              <a:rPr sz="2200" spc="-5" dirty="0">
                <a:solidFill>
                  <a:schemeClr val="tx1"/>
                </a:solidFill>
              </a:rPr>
              <a:t> t</a:t>
            </a:r>
            <a:r>
              <a:rPr sz="2200" dirty="0">
                <a:solidFill>
                  <a:schemeClr val="tx1"/>
                </a:solidFill>
              </a:rPr>
              <a:t>o submit</a:t>
            </a:r>
            <a:r>
              <a:rPr sz="2200" spc="-10" dirty="0">
                <a:solidFill>
                  <a:schemeClr val="tx1"/>
                </a:solidFill>
              </a:rPr>
              <a:t> </a:t>
            </a:r>
            <a:r>
              <a:rPr sz="2200" dirty="0">
                <a:solidFill>
                  <a:schemeClr val="tx1"/>
                </a:solidFill>
              </a:rPr>
              <a:t>additional</a:t>
            </a:r>
            <a:r>
              <a:rPr sz="2200" spc="-5" dirty="0">
                <a:solidFill>
                  <a:schemeClr val="tx1"/>
                </a:solidFill>
              </a:rPr>
              <a:t> dat</a:t>
            </a:r>
            <a:r>
              <a:rPr sz="2200" dirty="0">
                <a:solidFill>
                  <a:schemeClr val="tx1"/>
                </a:solidFill>
              </a:rPr>
              <a:t>a </a:t>
            </a:r>
            <a:r>
              <a:rPr sz="2200" spc="-5" dirty="0">
                <a:solidFill>
                  <a:schemeClr val="tx1"/>
                </a:solidFill>
              </a:rPr>
              <a:t>be</a:t>
            </a:r>
            <a:r>
              <a:rPr sz="2200" spc="-20" dirty="0">
                <a:solidFill>
                  <a:schemeClr val="tx1"/>
                </a:solidFill>
              </a:rPr>
              <a:t>f</a:t>
            </a:r>
            <a:r>
              <a:rPr sz="2200" spc="-5" dirty="0">
                <a:solidFill>
                  <a:schemeClr val="tx1"/>
                </a:solidFill>
              </a:rPr>
              <a:t>o</a:t>
            </a:r>
            <a:r>
              <a:rPr sz="2200" spc="-45" dirty="0">
                <a:solidFill>
                  <a:schemeClr val="tx1"/>
                </a:solidFill>
              </a:rPr>
              <a:t>r</a:t>
            </a:r>
            <a:r>
              <a:rPr sz="2200" spc="-15" dirty="0">
                <a:solidFill>
                  <a:schemeClr val="tx1"/>
                </a:solidFill>
              </a:rPr>
              <a:t>e</a:t>
            </a:r>
            <a:r>
              <a:rPr sz="2200" dirty="0">
                <a:solidFill>
                  <a:schemeClr val="tx1"/>
                </a:solidFill>
              </a:rPr>
              <a:t> </a:t>
            </a:r>
            <a:r>
              <a:rPr sz="2200" spc="-55" dirty="0">
                <a:solidFill>
                  <a:schemeClr val="tx1"/>
                </a:solidFill>
              </a:rPr>
              <a:t>r</a:t>
            </a:r>
            <a:r>
              <a:rPr sz="2200" spc="-50" dirty="0">
                <a:solidFill>
                  <a:schemeClr val="tx1"/>
                </a:solidFill>
              </a:rPr>
              <a:t>e</a:t>
            </a:r>
            <a:r>
              <a:rPr sz="2200" spc="-10" dirty="0">
                <a:solidFill>
                  <a:schemeClr val="tx1"/>
                </a:solidFill>
              </a:rPr>
              <a:t>vi</a:t>
            </a:r>
            <a:r>
              <a:rPr sz="2200" spc="-35" dirty="0">
                <a:solidFill>
                  <a:schemeClr val="tx1"/>
                </a:solidFill>
              </a:rPr>
              <a:t>e</a:t>
            </a:r>
            <a:r>
              <a:rPr sz="2200" dirty="0">
                <a:solidFill>
                  <a:schemeClr val="tx1"/>
                </a:solidFill>
              </a:rPr>
              <a:t>w</a:t>
            </a:r>
            <a:endParaRPr sz="2200" dirty="0">
              <a:solidFill>
                <a:schemeClr val="tx1"/>
              </a:solidFill>
              <a:latin typeface="Helvetica"/>
              <a:cs typeface="Helvetica"/>
            </a:endParaRPr>
          </a:p>
          <a:p>
            <a:pPr marL="375285">
              <a:lnSpc>
                <a:spcPct val="100000"/>
              </a:lnSpc>
              <a:spcBef>
                <a:spcPts val="20"/>
              </a:spcBef>
            </a:pPr>
            <a:r>
              <a:rPr sz="2200" spc="-5" dirty="0">
                <a:solidFill>
                  <a:schemeClr val="tx1"/>
                </a:solidFill>
              </a:rPr>
              <a:t>n</a:t>
            </a:r>
            <a:r>
              <a:rPr sz="2200" spc="-50" dirty="0">
                <a:solidFill>
                  <a:schemeClr val="tx1"/>
                </a:solidFill>
              </a:rPr>
              <a:t>e</a:t>
            </a:r>
            <a:r>
              <a:rPr sz="2200" dirty="0">
                <a:solidFill>
                  <a:schemeClr val="tx1"/>
                </a:solidFill>
              </a:rPr>
              <a:t>xt</a:t>
            </a:r>
            <a:r>
              <a:rPr sz="2200" spc="-5" dirty="0">
                <a:solidFill>
                  <a:schemeClr val="tx1"/>
                </a:solidFill>
              </a:rPr>
              <a:t> </a:t>
            </a:r>
            <a:r>
              <a:rPr sz="2200" spc="-55" dirty="0">
                <a:solidFill>
                  <a:schemeClr val="tx1"/>
                </a:solidFill>
              </a:rPr>
              <a:t>r</a:t>
            </a:r>
            <a:r>
              <a:rPr sz="2200" spc="-15" dirty="0">
                <a:solidFill>
                  <a:schemeClr val="tx1"/>
                </a:solidFill>
              </a:rPr>
              <a:t>esubmission</a:t>
            </a:r>
            <a:r>
              <a:rPr sz="2200" dirty="0">
                <a:solidFill>
                  <a:schemeClr val="tx1"/>
                </a:solidFill>
              </a:rPr>
              <a:t> </a:t>
            </a:r>
            <a:r>
              <a:rPr sz="2200" spc="-5" dirty="0">
                <a:solidFill>
                  <a:schemeClr val="tx1"/>
                </a:solidFill>
              </a:rPr>
              <a:t>deadlin</a:t>
            </a:r>
            <a:r>
              <a:rPr sz="2200" dirty="0">
                <a:solidFill>
                  <a:schemeClr val="tx1"/>
                </a:solidFill>
              </a:rPr>
              <a:t>e</a:t>
            </a:r>
            <a:r>
              <a:rPr sz="2200" spc="5" dirty="0">
                <a:solidFill>
                  <a:schemeClr val="tx1"/>
                </a:solidFill>
              </a:rPr>
              <a:t> </a:t>
            </a:r>
            <a:r>
              <a:rPr sz="2200" dirty="0">
                <a:solidFill>
                  <a:schemeClr val="tx1"/>
                </a:solidFill>
              </a:rPr>
              <a:t>would</a:t>
            </a:r>
            <a:r>
              <a:rPr sz="2200" spc="-5" dirty="0">
                <a:solidFill>
                  <a:schemeClr val="tx1"/>
                </a:solidFill>
              </a:rPr>
              <a:t> the</a:t>
            </a:r>
            <a:r>
              <a:rPr sz="2200" dirty="0">
                <a:solidFill>
                  <a:schemeClr val="tx1"/>
                </a:solidFill>
              </a:rPr>
              <a:t>n </a:t>
            </a:r>
            <a:r>
              <a:rPr sz="2200" spc="-5" dirty="0">
                <a:solidFill>
                  <a:schemeClr val="tx1"/>
                </a:solidFill>
              </a:rPr>
              <a:t>b</a:t>
            </a:r>
            <a:r>
              <a:rPr sz="2200" dirty="0">
                <a:solidFill>
                  <a:schemeClr val="tx1"/>
                </a:solidFill>
              </a:rPr>
              <a:t>e </a:t>
            </a:r>
            <a:r>
              <a:rPr sz="2200" spc="-20" dirty="0">
                <a:solidFill>
                  <a:schemeClr val="tx1"/>
                </a:solidFill>
              </a:rPr>
              <a:t>Ma</a:t>
            </a:r>
            <a:r>
              <a:rPr sz="2200" spc="-55" dirty="0">
                <a:solidFill>
                  <a:schemeClr val="tx1"/>
                </a:solidFill>
              </a:rPr>
              <a:t>r</a:t>
            </a:r>
            <a:r>
              <a:rPr sz="2200" spc="-35" dirty="0">
                <a:solidFill>
                  <a:schemeClr val="tx1"/>
                </a:solidFill>
              </a:rPr>
              <a:t>c</a:t>
            </a:r>
            <a:r>
              <a:rPr sz="2200" dirty="0">
                <a:solidFill>
                  <a:schemeClr val="tx1"/>
                </a:solidFill>
              </a:rPr>
              <a:t>h</a:t>
            </a:r>
            <a:r>
              <a:rPr sz="2200" spc="-5" dirty="0">
                <a:solidFill>
                  <a:schemeClr val="tx1"/>
                </a:solidFill>
              </a:rPr>
              <a:t> </a:t>
            </a:r>
            <a:r>
              <a:rPr sz="2200" spc="-15" dirty="0">
                <a:solidFill>
                  <a:schemeClr val="tx1"/>
                </a:solidFill>
              </a:rPr>
              <a:t>5.</a:t>
            </a:r>
            <a:endParaRPr sz="2200" dirty="0">
              <a:solidFill>
                <a:schemeClr val="tx1"/>
              </a:solidFill>
              <a:latin typeface="Helvetica"/>
              <a:cs typeface="Helvetica"/>
            </a:endParaRPr>
          </a:p>
          <a:p>
            <a:pPr marL="19685">
              <a:lnSpc>
                <a:spcPct val="100000"/>
              </a:lnSpc>
              <a:spcBef>
                <a:spcPts val="1500"/>
              </a:spcBef>
            </a:pPr>
            <a:r>
              <a:rPr spc="-55" dirty="0">
                <a:solidFill>
                  <a:schemeClr val="tx1"/>
                </a:solidFill>
              </a:rPr>
              <a:t>r</a:t>
            </a:r>
            <a:r>
              <a:rPr spc="0" dirty="0">
                <a:solidFill>
                  <a:schemeClr val="tx1"/>
                </a:solidFill>
              </a:rPr>
              <a:t>e</a:t>
            </a:r>
            <a:r>
              <a:rPr spc="-20" dirty="0">
                <a:solidFill>
                  <a:schemeClr val="tx1"/>
                </a:solidFill>
              </a:rPr>
              <a:t>gula</a:t>
            </a:r>
            <a:r>
              <a:rPr spc="-10" dirty="0">
                <a:solidFill>
                  <a:schemeClr val="tx1"/>
                </a:solidFill>
              </a:rPr>
              <a:t>r</a:t>
            </a:r>
            <a:r>
              <a:rPr dirty="0">
                <a:solidFill>
                  <a:schemeClr val="tx1"/>
                </a:solidFill>
              </a:rPr>
              <a:t> </a:t>
            </a:r>
            <a:r>
              <a:rPr spc="-20" dirty="0">
                <a:solidFill>
                  <a:schemeClr val="tx1"/>
                </a:solidFill>
              </a:rPr>
              <a:t>deadlines</a:t>
            </a:r>
            <a:endParaRPr sz="2600" dirty="0">
              <a:solidFill>
                <a:schemeClr val="tx1"/>
              </a:solidFill>
              <a:latin typeface="Helvetica"/>
              <a:cs typeface="Helvetica"/>
            </a:endParaRPr>
          </a:p>
          <a:p>
            <a:pPr marL="375285">
              <a:lnSpc>
                <a:spcPct val="100000"/>
              </a:lnSpc>
              <a:spcBef>
                <a:spcPts val="100"/>
              </a:spcBef>
            </a:pPr>
            <a:r>
              <a:rPr sz="2200" spc="-65" dirty="0">
                <a:solidFill>
                  <a:schemeClr val="tx1"/>
                </a:solidFill>
              </a:rPr>
              <a:t>J</a:t>
            </a:r>
            <a:r>
              <a:rPr sz="2200" spc="-5" dirty="0">
                <a:solidFill>
                  <a:schemeClr val="tx1"/>
                </a:solidFill>
              </a:rPr>
              <a:t>un</a:t>
            </a:r>
            <a:r>
              <a:rPr sz="2200" dirty="0">
                <a:solidFill>
                  <a:schemeClr val="tx1"/>
                </a:solidFill>
              </a:rPr>
              <a:t>e </a:t>
            </a:r>
            <a:r>
              <a:rPr sz="2200" spc="-15" dirty="0">
                <a:solidFill>
                  <a:schemeClr val="tx1"/>
                </a:solidFill>
              </a:rPr>
              <a:t>5,</a:t>
            </a:r>
            <a:r>
              <a:rPr sz="2200" dirty="0">
                <a:solidFill>
                  <a:schemeClr val="tx1"/>
                </a:solidFill>
              </a:rPr>
              <a:t> </a:t>
            </a:r>
            <a:r>
              <a:rPr sz="2200" spc="-15" dirty="0">
                <a:solidFill>
                  <a:schemeClr val="tx1"/>
                </a:solidFill>
              </a:rPr>
              <a:t>Oct.</a:t>
            </a:r>
            <a:r>
              <a:rPr sz="2200" dirty="0">
                <a:solidFill>
                  <a:schemeClr val="tx1"/>
                </a:solidFill>
              </a:rPr>
              <a:t> </a:t>
            </a:r>
            <a:r>
              <a:rPr sz="2200" spc="-15" dirty="0">
                <a:solidFill>
                  <a:schemeClr val="tx1"/>
                </a:solidFill>
              </a:rPr>
              <a:t>5,</a:t>
            </a:r>
            <a:r>
              <a:rPr sz="2200" dirty="0">
                <a:solidFill>
                  <a:schemeClr val="tx1"/>
                </a:solidFill>
              </a:rPr>
              <a:t> </a:t>
            </a:r>
            <a:r>
              <a:rPr sz="2200" spc="-200" dirty="0">
                <a:solidFill>
                  <a:schemeClr val="tx1"/>
                </a:solidFill>
              </a:rPr>
              <a:t>F</a:t>
            </a:r>
            <a:r>
              <a:rPr sz="2200" spc="-60" dirty="0">
                <a:solidFill>
                  <a:schemeClr val="tx1"/>
                </a:solidFill>
              </a:rPr>
              <a:t>e</a:t>
            </a:r>
            <a:r>
              <a:rPr sz="2200" spc="-110" dirty="0">
                <a:solidFill>
                  <a:schemeClr val="tx1"/>
                </a:solidFill>
              </a:rPr>
              <a:t>b</a:t>
            </a:r>
            <a:r>
              <a:rPr sz="2200" spc="-10" dirty="0">
                <a:solidFill>
                  <a:schemeClr val="tx1"/>
                </a:solidFill>
              </a:rPr>
              <a:t>.</a:t>
            </a:r>
            <a:r>
              <a:rPr sz="2200" dirty="0">
                <a:solidFill>
                  <a:schemeClr val="tx1"/>
                </a:solidFill>
              </a:rPr>
              <a:t> 5</a:t>
            </a:r>
            <a:endParaRPr sz="2200" dirty="0">
              <a:solidFill>
                <a:schemeClr val="tx1"/>
              </a:solidFill>
              <a:latin typeface="Helvetica"/>
              <a:cs typeface="Helvetica"/>
            </a:endParaRPr>
          </a:p>
          <a:p>
            <a:pPr marL="375285">
              <a:lnSpc>
                <a:spcPct val="100000"/>
              </a:lnSpc>
              <a:spcBef>
                <a:spcPts val="120"/>
              </a:spcBef>
            </a:pPr>
            <a:r>
              <a:rPr sz="2200" spc="-55" dirty="0">
                <a:solidFill>
                  <a:schemeClr val="tx1"/>
                </a:solidFill>
              </a:rPr>
              <a:t>r</a:t>
            </a:r>
            <a:r>
              <a:rPr sz="2200" spc="-15" dirty="0">
                <a:solidFill>
                  <a:schemeClr val="tx1"/>
                </a:solidFill>
              </a:rPr>
              <a:t>esubmissions</a:t>
            </a:r>
            <a:r>
              <a:rPr sz="2200" dirty="0">
                <a:solidFill>
                  <a:schemeClr val="tx1"/>
                </a:solidFill>
              </a:rPr>
              <a:t> </a:t>
            </a:r>
            <a:r>
              <a:rPr sz="2200" spc="-15" dirty="0">
                <a:solidFill>
                  <a:schemeClr val="tx1"/>
                </a:solidFill>
              </a:rPr>
              <a:t>a</a:t>
            </a:r>
            <a:r>
              <a:rPr sz="2200" spc="-55" dirty="0">
                <a:solidFill>
                  <a:schemeClr val="tx1"/>
                </a:solidFill>
              </a:rPr>
              <a:t>r</a:t>
            </a:r>
            <a:r>
              <a:rPr sz="2200" spc="-15" dirty="0">
                <a:solidFill>
                  <a:schemeClr val="tx1"/>
                </a:solidFill>
              </a:rPr>
              <a:t>e</a:t>
            </a:r>
            <a:r>
              <a:rPr sz="2200" dirty="0">
                <a:solidFill>
                  <a:schemeClr val="tx1"/>
                </a:solidFill>
              </a:rPr>
              <a:t> </a:t>
            </a:r>
            <a:r>
              <a:rPr sz="2200" spc="-15" dirty="0">
                <a:solidFill>
                  <a:schemeClr val="tx1"/>
                </a:solidFill>
              </a:rPr>
              <a:t>a</a:t>
            </a:r>
            <a:r>
              <a:rPr sz="2200" dirty="0">
                <a:solidFill>
                  <a:schemeClr val="tx1"/>
                </a:solidFill>
              </a:rPr>
              <a:t> month</a:t>
            </a:r>
            <a:r>
              <a:rPr sz="2200" spc="-5" dirty="0">
                <a:solidFill>
                  <a:schemeClr val="tx1"/>
                </a:solidFill>
              </a:rPr>
              <a:t> </a:t>
            </a:r>
            <a:r>
              <a:rPr sz="2200" spc="-10" dirty="0">
                <a:solidFill>
                  <a:schemeClr val="tx1"/>
                </a:solidFill>
              </a:rPr>
              <a:t>later</a:t>
            </a:r>
            <a:r>
              <a:rPr sz="2200" spc="-5" dirty="0">
                <a:solidFill>
                  <a:schemeClr val="tx1"/>
                </a:solidFill>
              </a:rPr>
              <a:t> (</a:t>
            </a:r>
            <a:r>
              <a:rPr sz="2200" spc="-65" dirty="0">
                <a:solidFill>
                  <a:schemeClr val="tx1"/>
                </a:solidFill>
              </a:rPr>
              <a:t>J</a:t>
            </a:r>
            <a:r>
              <a:rPr sz="2200" spc="-20" dirty="0">
                <a:solidFill>
                  <a:schemeClr val="tx1"/>
                </a:solidFill>
              </a:rPr>
              <a:t>uly/N</a:t>
            </a:r>
            <a:r>
              <a:rPr sz="2200" spc="-100" dirty="0">
                <a:solidFill>
                  <a:schemeClr val="tx1"/>
                </a:solidFill>
              </a:rPr>
              <a:t>o</a:t>
            </a:r>
            <a:r>
              <a:rPr sz="2200" spc="-15" dirty="0">
                <a:solidFill>
                  <a:schemeClr val="tx1"/>
                </a:solidFill>
              </a:rPr>
              <a:t>v/Ma</a:t>
            </a:r>
            <a:r>
              <a:rPr sz="2200" spc="-55" dirty="0">
                <a:solidFill>
                  <a:schemeClr val="tx1"/>
                </a:solidFill>
              </a:rPr>
              <a:t>r</a:t>
            </a:r>
            <a:r>
              <a:rPr sz="2200" spc="-35" dirty="0">
                <a:solidFill>
                  <a:schemeClr val="tx1"/>
                </a:solidFill>
              </a:rPr>
              <a:t>c</a:t>
            </a:r>
            <a:r>
              <a:rPr sz="2200" spc="-5" dirty="0">
                <a:solidFill>
                  <a:schemeClr val="tx1"/>
                </a:solidFill>
              </a:rPr>
              <a:t>h)</a:t>
            </a:r>
            <a:endParaRPr sz="2200" dirty="0">
              <a:solidFill>
                <a:schemeClr val="tx1"/>
              </a:solidFill>
              <a:latin typeface="Helvetica"/>
              <a:cs typeface="Helvetica"/>
            </a:endParaRPr>
          </a:p>
          <a:p>
            <a:pPr marL="19685">
              <a:lnSpc>
                <a:spcPct val="100000"/>
              </a:lnSpc>
              <a:spcBef>
                <a:spcPts val="1400"/>
              </a:spcBef>
            </a:pPr>
            <a:r>
              <a:rPr spc="-20" dirty="0">
                <a:solidFill>
                  <a:schemeClr val="tx1"/>
                </a:solidFill>
              </a:rPr>
              <a:t>some</a:t>
            </a:r>
            <a:r>
              <a:rPr spc="-5" dirty="0">
                <a:solidFill>
                  <a:schemeClr val="tx1"/>
                </a:solidFill>
              </a:rPr>
              <a:t> </a:t>
            </a:r>
            <a:r>
              <a:rPr spc="-20" dirty="0">
                <a:solidFill>
                  <a:schemeClr val="tx1"/>
                </a:solidFill>
              </a:rPr>
              <a:t>R</a:t>
            </a:r>
            <a:r>
              <a:rPr spc="-265" dirty="0">
                <a:solidFill>
                  <a:schemeClr val="tx1"/>
                </a:solidFill>
              </a:rPr>
              <a:t>F</a:t>
            </a:r>
            <a:r>
              <a:rPr spc="-285" dirty="0">
                <a:solidFill>
                  <a:schemeClr val="tx1"/>
                </a:solidFill>
              </a:rPr>
              <a:t>A</a:t>
            </a:r>
            <a:r>
              <a:rPr spc="-155" dirty="0">
                <a:solidFill>
                  <a:schemeClr val="tx1"/>
                </a:solidFill>
              </a:rPr>
              <a:t>’</a:t>
            </a:r>
            <a:r>
              <a:rPr spc="-15" dirty="0">
                <a:solidFill>
                  <a:schemeClr val="tx1"/>
                </a:solidFill>
              </a:rPr>
              <a:t>s</a:t>
            </a:r>
            <a:r>
              <a:rPr spc="-10" dirty="0">
                <a:solidFill>
                  <a:schemeClr val="tx1"/>
                </a:solidFill>
              </a:rPr>
              <a:t> </a:t>
            </a:r>
            <a:r>
              <a:rPr spc="-25" dirty="0">
                <a:solidFill>
                  <a:schemeClr val="tx1"/>
                </a:solidFill>
              </a:rPr>
              <a:t>m</a:t>
            </a:r>
            <a:r>
              <a:rPr spc="-40" dirty="0">
                <a:solidFill>
                  <a:schemeClr val="tx1"/>
                </a:solidFill>
              </a:rPr>
              <a:t>a</a:t>
            </a:r>
            <a:r>
              <a:rPr spc="-15" dirty="0">
                <a:solidFill>
                  <a:schemeClr val="tx1"/>
                </a:solidFill>
              </a:rPr>
              <a:t>y</a:t>
            </a:r>
            <a:r>
              <a:rPr dirty="0">
                <a:solidFill>
                  <a:schemeClr val="tx1"/>
                </a:solidFill>
              </a:rPr>
              <a:t> </a:t>
            </a:r>
            <a:r>
              <a:rPr spc="-5" dirty="0">
                <a:solidFill>
                  <a:schemeClr val="tx1"/>
                </a:solidFill>
              </a:rPr>
              <a:t>h</a:t>
            </a:r>
            <a:r>
              <a:rPr spc="-55" dirty="0">
                <a:solidFill>
                  <a:schemeClr val="tx1"/>
                </a:solidFill>
              </a:rPr>
              <a:t>a</a:t>
            </a:r>
            <a:r>
              <a:rPr spc="-50" dirty="0">
                <a:solidFill>
                  <a:schemeClr val="tx1"/>
                </a:solidFill>
              </a:rPr>
              <a:t>v</a:t>
            </a:r>
            <a:r>
              <a:rPr spc="-15" dirty="0">
                <a:solidFill>
                  <a:schemeClr val="tx1"/>
                </a:solidFill>
              </a:rPr>
              <a:t>e</a:t>
            </a:r>
            <a:r>
              <a:rPr dirty="0">
                <a:solidFill>
                  <a:schemeClr val="tx1"/>
                </a:solidFill>
              </a:rPr>
              <a:t> </a:t>
            </a:r>
            <a:r>
              <a:rPr spc="-5" dirty="0">
                <a:solidFill>
                  <a:schemeClr val="tx1"/>
                </a:solidFill>
              </a:rPr>
              <a:t>di</a:t>
            </a:r>
            <a:r>
              <a:rPr spc="20" dirty="0">
                <a:solidFill>
                  <a:schemeClr val="tx1"/>
                </a:solidFill>
              </a:rPr>
              <a:t>f</a:t>
            </a:r>
            <a:r>
              <a:rPr spc="-25" dirty="0">
                <a:solidFill>
                  <a:schemeClr val="tx1"/>
                </a:solidFill>
              </a:rPr>
              <a:t>f</a:t>
            </a:r>
            <a:r>
              <a:rPr spc="-15" dirty="0">
                <a:solidFill>
                  <a:schemeClr val="tx1"/>
                </a:solidFill>
              </a:rPr>
              <a:t>e</a:t>
            </a:r>
            <a:r>
              <a:rPr spc="-55" dirty="0">
                <a:solidFill>
                  <a:schemeClr val="tx1"/>
                </a:solidFill>
              </a:rPr>
              <a:t>r</a:t>
            </a:r>
            <a:r>
              <a:rPr dirty="0">
                <a:solidFill>
                  <a:schemeClr val="tx1"/>
                </a:solidFill>
              </a:rPr>
              <a:t>ent</a:t>
            </a:r>
            <a:r>
              <a:rPr spc="-5" dirty="0">
                <a:solidFill>
                  <a:schemeClr val="tx1"/>
                </a:solidFill>
              </a:rPr>
              <a:t> </a:t>
            </a:r>
            <a:r>
              <a:rPr spc="-20" dirty="0">
                <a:solidFill>
                  <a:schemeClr val="tx1"/>
                </a:solidFill>
              </a:rPr>
              <a:t>deadlines</a:t>
            </a:r>
            <a:endParaRPr sz="2600" dirty="0">
              <a:solidFill>
                <a:schemeClr val="tx1"/>
              </a:solidFill>
              <a:latin typeface="Helvetica"/>
              <a:cs typeface="Helvetic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6788" y="1251514"/>
            <a:ext cx="6844823" cy="705321"/>
          </a:xfrm>
          <a:prstGeom prst="rect">
            <a:avLst/>
          </a:prstGeom>
        </p:spPr>
        <p:txBody>
          <a:bodyPr vert="horz" wrap="square" lIns="0" tIns="0" rIns="0" bIns="0" rtlCol="0">
            <a:spAutoFit/>
          </a:bodyPr>
          <a:lstStyle/>
          <a:p>
            <a:pPr marL="1793239">
              <a:lnSpc>
                <a:spcPts val="5460"/>
              </a:lnSpc>
            </a:pPr>
            <a:r>
              <a:rPr b="1" spc="-400" dirty="0">
                <a:solidFill>
                  <a:schemeClr val="tx1"/>
                </a:solidFill>
              </a:rPr>
              <a:t>P</a:t>
            </a:r>
            <a:r>
              <a:rPr b="1" spc="-25" dirty="0">
                <a:solidFill>
                  <a:schemeClr val="tx1"/>
                </a:solidFill>
              </a:rPr>
              <a:t>eer</a:t>
            </a:r>
            <a:r>
              <a:rPr b="1" dirty="0">
                <a:solidFill>
                  <a:schemeClr val="tx1"/>
                </a:solidFill>
              </a:rPr>
              <a:t> </a:t>
            </a:r>
            <a:r>
              <a:rPr b="1" spc="-240" dirty="0">
                <a:solidFill>
                  <a:schemeClr val="tx1"/>
                </a:solidFill>
              </a:rPr>
              <a:t>R</a:t>
            </a:r>
            <a:r>
              <a:rPr b="1" spc="-90" dirty="0">
                <a:solidFill>
                  <a:schemeClr val="tx1"/>
                </a:solidFill>
              </a:rPr>
              <a:t>e</a:t>
            </a:r>
            <a:r>
              <a:rPr b="1" spc="-20" dirty="0">
                <a:solidFill>
                  <a:schemeClr val="tx1"/>
                </a:solidFill>
              </a:rPr>
              <a:t>vi</a:t>
            </a:r>
            <a:r>
              <a:rPr b="1" spc="-70" dirty="0">
                <a:solidFill>
                  <a:schemeClr val="tx1"/>
                </a:solidFill>
              </a:rPr>
              <a:t>e</a:t>
            </a:r>
            <a:r>
              <a:rPr b="1" dirty="0">
                <a:solidFill>
                  <a:schemeClr val="tx1"/>
                </a:solidFill>
              </a:rPr>
              <a:t>w</a:t>
            </a:r>
          </a:p>
        </p:txBody>
      </p:sp>
      <p:sp>
        <p:nvSpPr>
          <p:cNvPr id="3" name="object 3"/>
          <p:cNvSpPr txBox="1"/>
          <p:nvPr/>
        </p:nvSpPr>
        <p:spPr>
          <a:xfrm>
            <a:off x="1085214" y="2083840"/>
            <a:ext cx="7833359" cy="4470455"/>
          </a:xfrm>
          <a:prstGeom prst="rect">
            <a:avLst/>
          </a:prstGeom>
        </p:spPr>
        <p:txBody>
          <a:bodyPr vert="horz" wrap="square" lIns="0" tIns="0" rIns="0" bIns="0" rtlCol="0">
            <a:spAutoFit/>
          </a:bodyPr>
          <a:lstStyle/>
          <a:p>
            <a:pPr marL="12700">
              <a:lnSpc>
                <a:spcPct val="100000"/>
              </a:lnSpc>
              <a:tabLst>
                <a:tab pos="361315" algn="l"/>
              </a:tabLst>
            </a:pPr>
            <a:r>
              <a:rPr sz="1900" spc="-5" dirty="0">
                <a:latin typeface="News Gothic MT"/>
                <a:cs typeface="News Gothic MT"/>
              </a:rPr>
              <a:t>G</a:t>
            </a:r>
            <a:r>
              <a:rPr sz="1900" spc="-20" dirty="0">
                <a:latin typeface="News Gothic MT"/>
                <a:cs typeface="News Gothic MT"/>
              </a:rPr>
              <a:t>r</a:t>
            </a:r>
            <a:r>
              <a:rPr sz="1900" dirty="0">
                <a:latin typeface="News Gothic MT"/>
                <a:cs typeface="News Gothic MT"/>
              </a:rPr>
              <a:t>ants</a:t>
            </a:r>
            <a:r>
              <a:rPr sz="1900" spc="-5" dirty="0">
                <a:latin typeface="News Gothic MT"/>
                <a:cs typeface="News Gothic MT"/>
              </a:rPr>
              <a:t> </a:t>
            </a:r>
            <a:r>
              <a:rPr sz="1900" spc="-15" dirty="0">
                <a:latin typeface="News Gothic MT"/>
                <a:cs typeface="News Gothic MT"/>
              </a:rPr>
              <a:t>a</a:t>
            </a:r>
            <a:r>
              <a:rPr sz="1900" spc="-50" dirty="0">
                <a:latin typeface="News Gothic MT"/>
                <a:cs typeface="News Gothic MT"/>
              </a:rPr>
              <a:t>r</a:t>
            </a:r>
            <a:r>
              <a:rPr sz="1900" spc="-15" dirty="0">
                <a:latin typeface="News Gothic MT"/>
                <a:cs typeface="News Gothic MT"/>
              </a:rPr>
              <a:t>e</a:t>
            </a:r>
            <a:r>
              <a:rPr sz="1900" dirty="0">
                <a:latin typeface="News Gothic MT"/>
                <a:cs typeface="News Gothic MT"/>
              </a:rPr>
              <a:t> </a:t>
            </a:r>
            <a:r>
              <a:rPr sz="1900" spc="-10" dirty="0">
                <a:latin typeface="News Gothic MT"/>
                <a:cs typeface="News Gothic MT"/>
              </a:rPr>
              <a:t>assigned</a:t>
            </a:r>
            <a:r>
              <a:rPr sz="1900" spc="-5" dirty="0">
                <a:latin typeface="News Gothic MT"/>
                <a:cs typeface="News Gothic MT"/>
              </a:rPr>
              <a:t> t</a:t>
            </a:r>
            <a:r>
              <a:rPr sz="1900" dirty="0">
                <a:latin typeface="News Gothic MT"/>
                <a:cs typeface="News Gothic MT"/>
              </a:rPr>
              <a:t>o </a:t>
            </a:r>
            <a:r>
              <a:rPr sz="1900" spc="-10" dirty="0">
                <a:latin typeface="News Gothic MT"/>
                <a:cs typeface="News Gothic MT"/>
              </a:rPr>
              <a:t>specific</a:t>
            </a:r>
            <a:r>
              <a:rPr sz="1900" spc="-5" dirty="0">
                <a:latin typeface="News Gothic MT"/>
                <a:cs typeface="News Gothic MT"/>
              </a:rPr>
              <a:t> </a:t>
            </a:r>
            <a:r>
              <a:rPr sz="1900" dirty="0">
                <a:latin typeface="News Gothic MT"/>
                <a:cs typeface="News Gothic MT"/>
              </a:rPr>
              <a:t>Stu</a:t>
            </a:r>
            <a:r>
              <a:rPr sz="1900" spc="-40" dirty="0">
                <a:latin typeface="News Gothic MT"/>
                <a:cs typeface="News Gothic MT"/>
              </a:rPr>
              <a:t>d</a:t>
            </a:r>
            <a:r>
              <a:rPr sz="1900" spc="-10" dirty="0">
                <a:latin typeface="News Gothic MT"/>
                <a:cs typeface="News Gothic MT"/>
              </a:rPr>
              <a:t>y</a:t>
            </a:r>
            <a:r>
              <a:rPr sz="1900" dirty="0">
                <a:latin typeface="News Gothic MT"/>
                <a:cs typeface="News Gothic MT"/>
              </a:rPr>
              <a:t> </a:t>
            </a:r>
            <a:r>
              <a:rPr sz="1900" spc="-10" dirty="0">
                <a:latin typeface="News Gothic MT"/>
                <a:cs typeface="News Gothic MT"/>
              </a:rPr>
              <a:t>Sections</a:t>
            </a:r>
            <a:r>
              <a:rPr sz="1900" dirty="0">
                <a:latin typeface="News Gothic MT"/>
                <a:cs typeface="News Gothic MT"/>
              </a:rPr>
              <a:t> </a:t>
            </a:r>
            <a:r>
              <a:rPr sz="1900" spc="-20" dirty="0">
                <a:latin typeface="News Gothic MT"/>
                <a:cs typeface="News Gothic MT"/>
              </a:rPr>
              <a:t>f</a:t>
            </a:r>
            <a:r>
              <a:rPr sz="1900" spc="-5" dirty="0">
                <a:latin typeface="News Gothic MT"/>
                <a:cs typeface="News Gothic MT"/>
              </a:rPr>
              <a:t>o</a:t>
            </a:r>
            <a:r>
              <a:rPr sz="1900" dirty="0">
                <a:latin typeface="News Gothic MT"/>
                <a:cs typeface="News Gothic MT"/>
              </a:rPr>
              <a:t>r </a:t>
            </a:r>
            <a:r>
              <a:rPr sz="1900" spc="-50" dirty="0">
                <a:latin typeface="News Gothic MT"/>
                <a:cs typeface="News Gothic MT"/>
              </a:rPr>
              <a:t>r</a:t>
            </a:r>
            <a:r>
              <a:rPr sz="1900" spc="-45" dirty="0">
                <a:latin typeface="News Gothic MT"/>
                <a:cs typeface="News Gothic MT"/>
              </a:rPr>
              <a:t>e</a:t>
            </a:r>
            <a:r>
              <a:rPr sz="1900" spc="-10" dirty="0">
                <a:latin typeface="News Gothic MT"/>
                <a:cs typeface="News Gothic MT"/>
              </a:rPr>
              <a:t>vi</a:t>
            </a:r>
            <a:r>
              <a:rPr sz="1900" spc="-35" dirty="0">
                <a:latin typeface="News Gothic MT"/>
                <a:cs typeface="News Gothic MT"/>
              </a:rPr>
              <a:t>e</a:t>
            </a:r>
            <a:r>
              <a:rPr sz="1900" dirty="0">
                <a:latin typeface="News Gothic MT"/>
                <a:cs typeface="News Gothic MT"/>
              </a:rPr>
              <a:t>w</a:t>
            </a:r>
          </a:p>
          <a:p>
            <a:pPr>
              <a:lnSpc>
                <a:spcPct val="100000"/>
              </a:lnSpc>
              <a:spcBef>
                <a:spcPts val="42"/>
              </a:spcBef>
            </a:pPr>
            <a:endParaRPr sz="1650" dirty="0">
              <a:latin typeface="Times New Roman"/>
              <a:cs typeface="Times New Roman"/>
            </a:endParaRPr>
          </a:p>
          <a:p>
            <a:pPr marL="12700">
              <a:lnSpc>
                <a:spcPct val="100000"/>
              </a:lnSpc>
              <a:tabLst>
                <a:tab pos="361315" algn="l"/>
              </a:tabLst>
            </a:pPr>
            <a:r>
              <a:rPr sz="1900" spc="-280" dirty="0">
                <a:latin typeface="News Gothic MT"/>
                <a:cs typeface="News Gothic MT"/>
              </a:rPr>
              <a:t>C</a:t>
            </a:r>
            <a:r>
              <a:rPr sz="1900" spc="-75" dirty="0">
                <a:latin typeface="News Gothic MT"/>
                <a:cs typeface="News Gothic MT"/>
              </a:rPr>
              <a:t>o</a:t>
            </a:r>
            <a:r>
              <a:rPr sz="1900" spc="-40" dirty="0">
                <a:latin typeface="News Gothic MT"/>
                <a:cs typeface="News Gothic MT"/>
              </a:rPr>
              <a:t>v</a:t>
            </a:r>
            <a:r>
              <a:rPr sz="1900" spc="-10" dirty="0">
                <a:latin typeface="News Gothic MT"/>
                <a:cs typeface="News Gothic MT"/>
              </a:rPr>
              <a:t>er</a:t>
            </a:r>
            <a:r>
              <a:rPr sz="1900" dirty="0">
                <a:latin typeface="News Gothic MT"/>
                <a:cs typeface="News Gothic MT"/>
              </a:rPr>
              <a:t> </a:t>
            </a:r>
            <a:r>
              <a:rPr sz="1900" spc="-10" dirty="0">
                <a:latin typeface="News Gothic MT"/>
                <a:cs typeface="News Gothic MT"/>
              </a:rPr>
              <a:t>letter</a:t>
            </a:r>
            <a:r>
              <a:rPr sz="1900" spc="-5" dirty="0">
                <a:latin typeface="News Gothic MT"/>
                <a:cs typeface="News Gothic MT"/>
              </a:rPr>
              <a:t> </a:t>
            </a:r>
            <a:r>
              <a:rPr sz="1900" spc="-15" dirty="0">
                <a:latin typeface="News Gothic MT"/>
                <a:cs typeface="News Gothic MT"/>
              </a:rPr>
              <a:t>can</a:t>
            </a:r>
            <a:r>
              <a:rPr sz="1900" spc="-5" dirty="0">
                <a:latin typeface="News Gothic MT"/>
                <a:cs typeface="News Gothic MT"/>
              </a:rPr>
              <a:t> hel</a:t>
            </a:r>
            <a:r>
              <a:rPr sz="1900" dirty="0">
                <a:latin typeface="News Gothic MT"/>
                <a:cs typeface="News Gothic MT"/>
              </a:rPr>
              <a:t>p </a:t>
            </a:r>
            <a:r>
              <a:rPr sz="1900" spc="-5" dirty="0">
                <a:latin typeface="News Gothic MT"/>
                <a:cs typeface="News Gothic MT"/>
              </a:rPr>
              <a:t>guid</a:t>
            </a:r>
            <a:r>
              <a:rPr sz="1900" dirty="0">
                <a:latin typeface="News Gothic MT"/>
                <a:cs typeface="News Gothic MT"/>
              </a:rPr>
              <a:t>e </a:t>
            </a:r>
            <a:r>
              <a:rPr sz="1900" spc="25" dirty="0">
                <a:latin typeface="News Gothic MT"/>
                <a:cs typeface="News Gothic MT"/>
              </a:rPr>
              <a:t>g</a:t>
            </a:r>
            <a:r>
              <a:rPr sz="1900" spc="-30" dirty="0">
                <a:latin typeface="News Gothic MT"/>
                <a:cs typeface="News Gothic MT"/>
              </a:rPr>
              <a:t>r</a:t>
            </a:r>
            <a:r>
              <a:rPr sz="1900" dirty="0">
                <a:latin typeface="News Gothic MT"/>
                <a:cs typeface="News Gothic MT"/>
              </a:rPr>
              <a:t>ant</a:t>
            </a:r>
            <a:r>
              <a:rPr sz="1900" spc="-5" dirty="0">
                <a:latin typeface="News Gothic MT"/>
                <a:cs typeface="News Gothic MT"/>
              </a:rPr>
              <a:t> t</a:t>
            </a:r>
            <a:r>
              <a:rPr sz="1900" dirty="0">
                <a:latin typeface="News Gothic MT"/>
                <a:cs typeface="News Gothic MT"/>
              </a:rPr>
              <a:t>o</a:t>
            </a:r>
            <a:r>
              <a:rPr sz="1900" spc="-10" dirty="0">
                <a:latin typeface="News Gothic MT"/>
                <a:cs typeface="News Gothic MT"/>
              </a:rPr>
              <a:t> </a:t>
            </a:r>
            <a:r>
              <a:rPr sz="1900" b="1" spc="-15" dirty="0">
                <a:latin typeface="News Gothic MT"/>
                <a:cs typeface="News Gothic MT"/>
              </a:rPr>
              <a:t>co</a:t>
            </a:r>
            <a:r>
              <a:rPr sz="1900" b="1" spc="5" dirty="0">
                <a:latin typeface="News Gothic MT"/>
                <a:cs typeface="News Gothic MT"/>
              </a:rPr>
              <a:t>r</a:t>
            </a:r>
            <a:r>
              <a:rPr sz="1900" b="1" spc="-40" dirty="0">
                <a:latin typeface="News Gothic MT"/>
                <a:cs typeface="News Gothic MT"/>
              </a:rPr>
              <a:t>r</a:t>
            </a:r>
            <a:r>
              <a:rPr sz="1900" b="1" spc="-5" dirty="0">
                <a:latin typeface="News Gothic MT"/>
                <a:cs typeface="News Gothic MT"/>
              </a:rPr>
              <a:t>ec</a:t>
            </a:r>
            <a:r>
              <a:rPr sz="1900" b="1" dirty="0">
                <a:latin typeface="News Gothic MT"/>
                <a:cs typeface="News Gothic MT"/>
              </a:rPr>
              <a:t>t </a:t>
            </a:r>
            <a:r>
              <a:rPr sz="1900" b="1" spc="-5" dirty="0">
                <a:latin typeface="News Gothic MT"/>
                <a:cs typeface="News Gothic MT"/>
              </a:rPr>
              <a:t>panel</a:t>
            </a:r>
            <a:endParaRPr sz="1900" dirty="0">
              <a:latin typeface="News Gothic MT"/>
              <a:cs typeface="News Gothic MT"/>
            </a:endParaRPr>
          </a:p>
          <a:p>
            <a:pPr marL="698500" marR="134620" indent="-330200">
              <a:lnSpc>
                <a:spcPct val="83300"/>
              </a:lnSpc>
              <a:spcBef>
                <a:spcPts val="950"/>
              </a:spcBef>
              <a:tabLst>
                <a:tab pos="704215" algn="l"/>
              </a:tabLst>
            </a:pPr>
            <a:r>
              <a:rPr sz="1700" spc="-260" dirty="0">
                <a:latin typeface="News Gothic MT"/>
                <a:cs typeface="News Gothic MT"/>
              </a:rPr>
              <a:t>O</a:t>
            </a:r>
            <a:r>
              <a:rPr sz="1700" spc="15" dirty="0">
                <a:latin typeface="News Gothic MT"/>
                <a:cs typeface="News Gothic MT"/>
              </a:rPr>
              <a:t>f</a:t>
            </a:r>
            <a:r>
              <a:rPr sz="1700" spc="-15" dirty="0">
                <a:latin typeface="News Gothic MT"/>
                <a:cs typeface="News Gothic MT"/>
              </a:rPr>
              <a:t>fic</a:t>
            </a:r>
            <a:r>
              <a:rPr sz="1700" spc="-10" dirty="0">
                <a:latin typeface="News Gothic MT"/>
                <a:cs typeface="News Gothic MT"/>
              </a:rPr>
              <a:t>e</a:t>
            </a:r>
            <a:r>
              <a:rPr sz="1700" dirty="0">
                <a:latin typeface="News Gothic MT"/>
                <a:cs typeface="News Gothic MT"/>
              </a:rPr>
              <a:t> </a:t>
            </a:r>
            <a:r>
              <a:rPr sz="1700" spc="-5" dirty="0">
                <a:latin typeface="News Gothic MT"/>
                <a:cs typeface="News Gothic MT"/>
              </a:rPr>
              <a:t>o</a:t>
            </a:r>
            <a:r>
              <a:rPr sz="1700" dirty="0">
                <a:latin typeface="News Gothic MT"/>
                <a:cs typeface="News Gothic MT"/>
              </a:rPr>
              <a:t>f</a:t>
            </a:r>
            <a:r>
              <a:rPr sz="1700" spc="245" dirty="0">
                <a:latin typeface="News Gothic MT"/>
                <a:cs typeface="News Gothic MT"/>
              </a:rPr>
              <a:t> </a:t>
            </a:r>
            <a:r>
              <a:rPr sz="1700" spc="-10" dirty="0">
                <a:latin typeface="News Gothic MT"/>
                <a:cs typeface="News Gothic MT"/>
              </a:rPr>
              <a:t>Ext</a:t>
            </a:r>
            <a:r>
              <a:rPr sz="1700" spc="-30" dirty="0">
                <a:latin typeface="News Gothic MT"/>
                <a:cs typeface="News Gothic MT"/>
              </a:rPr>
              <a:t>r</a:t>
            </a:r>
            <a:r>
              <a:rPr sz="1700" spc="-10" dirty="0">
                <a:latin typeface="News Gothic MT"/>
                <a:cs typeface="News Gothic MT"/>
              </a:rPr>
              <a:t>a</a:t>
            </a:r>
            <a:r>
              <a:rPr sz="1700" spc="-40" dirty="0">
                <a:latin typeface="News Gothic MT"/>
                <a:cs typeface="News Gothic MT"/>
              </a:rPr>
              <a:t>m</a:t>
            </a:r>
            <a:r>
              <a:rPr sz="1700" spc="-5" dirty="0">
                <a:latin typeface="News Gothic MT"/>
                <a:cs typeface="News Gothic MT"/>
              </a:rPr>
              <a:t>u</a:t>
            </a:r>
            <a:r>
              <a:rPr sz="1700" spc="-15" dirty="0">
                <a:latin typeface="News Gothic MT"/>
                <a:cs typeface="News Gothic MT"/>
              </a:rPr>
              <a:t>r</a:t>
            </a:r>
            <a:r>
              <a:rPr sz="1700" spc="-10" dirty="0">
                <a:latin typeface="News Gothic MT"/>
                <a:cs typeface="News Gothic MT"/>
              </a:rPr>
              <a:t>al</a:t>
            </a:r>
            <a:r>
              <a:rPr sz="1700" dirty="0">
                <a:latin typeface="News Gothic MT"/>
                <a:cs typeface="News Gothic MT"/>
              </a:rPr>
              <a:t> </a:t>
            </a:r>
            <a:r>
              <a:rPr sz="1700" spc="-90" dirty="0">
                <a:latin typeface="News Gothic MT"/>
                <a:cs typeface="News Gothic MT"/>
              </a:rPr>
              <a:t>R</a:t>
            </a:r>
            <a:r>
              <a:rPr sz="1700" spc="-10" dirty="0">
                <a:latin typeface="News Gothic MT"/>
                <a:cs typeface="News Gothic MT"/>
              </a:rPr>
              <a:t>esea</a:t>
            </a:r>
            <a:r>
              <a:rPr sz="1700" spc="-45" dirty="0">
                <a:latin typeface="News Gothic MT"/>
                <a:cs typeface="News Gothic MT"/>
              </a:rPr>
              <a:t>r</a:t>
            </a:r>
            <a:r>
              <a:rPr sz="1700" spc="-25" dirty="0">
                <a:latin typeface="News Gothic MT"/>
                <a:cs typeface="News Gothic MT"/>
              </a:rPr>
              <a:t>c</a:t>
            </a:r>
            <a:r>
              <a:rPr sz="1700" spc="-5" dirty="0">
                <a:latin typeface="News Gothic MT"/>
                <a:cs typeface="News Gothic MT"/>
              </a:rPr>
              <a:t>h</a:t>
            </a:r>
            <a:r>
              <a:rPr sz="1700" dirty="0">
                <a:latin typeface="News Gothic MT"/>
                <a:cs typeface="News Gothic MT"/>
              </a:rPr>
              <a:t>: </a:t>
            </a:r>
            <a:r>
              <a:rPr sz="1700" spc="-10" dirty="0">
                <a:latin typeface="News Gothic MT"/>
                <a:cs typeface="News Gothic MT"/>
              </a:rPr>
              <a:t>Scientific</a:t>
            </a:r>
            <a:r>
              <a:rPr sz="1700" dirty="0">
                <a:latin typeface="News Gothic MT"/>
                <a:cs typeface="News Gothic MT"/>
              </a:rPr>
              <a:t> </a:t>
            </a:r>
            <a:r>
              <a:rPr sz="1700" spc="-90" dirty="0">
                <a:latin typeface="News Gothic MT"/>
                <a:cs typeface="News Gothic MT"/>
              </a:rPr>
              <a:t>R</a:t>
            </a:r>
            <a:r>
              <a:rPr sz="1700" spc="-35" dirty="0">
                <a:latin typeface="News Gothic MT"/>
                <a:cs typeface="News Gothic MT"/>
              </a:rPr>
              <a:t>e</a:t>
            </a:r>
            <a:r>
              <a:rPr sz="1700" spc="-10" dirty="0">
                <a:latin typeface="News Gothic MT"/>
                <a:cs typeface="News Gothic MT"/>
              </a:rPr>
              <a:t>vi</a:t>
            </a:r>
            <a:r>
              <a:rPr sz="1700" spc="-25" dirty="0">
                <a:latin typeface="News Gothic MT"/>
                <a:cs typeface="News Gothic MT"/>
              </a:rPr>
              <a:t>e</a:t>
            </a:r>
            <a:r>
              <a:rPr sz="1700" dirty="0">
                <a:latin typeface="News Gothic MT"/>
                <a:cs typeface="News Gothic MT"/>
              </a:rPr>
              <a:t>w </a:t>
            </a:r>
            <a:r>
              <a:rPr sz="1700" spc="-5" dirty="0">
                <a:latin typeface="News Gothic MT"/>
                <a:cs typeface="News Gothic MT"/>
              </a:rPr>
              <a:t>Grou</a:t>
            </a:r>
            <a:r>
              <a:rPr sz="1700" dirty="0">
                <a:latin typeface="News Gothic MT"/>
                <a:cs typeface="News Gothic MT"/>
              </a:rPr>
              <a:t>p </a:t>
            </a:r>
            <a:r>
              <a:rPr sz="1700" spc="-15" dirty="0">
                <a:latin typeface="News Gothic MT"/>
                <a:cs typeface="News Gothic MT"/>
              </a:rPr>
              <a:t>(S</a:t>
            </a:r>
            <a:r>
              <a:rPr sz="1700" spc="-40" dirty="0">
                <a:latin typeface="News Gothic MT"/>
                <a:cs typeface="News Gothic MT"/>
              </a:rPr>
              <a:t>R</a:t>
            </a:r>
            <a:r>
              <a:rPr sz="1700" spc="-5" dirty="0">
                <a:latin typeface="News Gothic MT"/>
                <a:cs typeface="News Gothic MT"/>
              </a:rPr>
              <a:t>G</a:t>
            </a:r>
            <a:r>
              <a:rPr sz="1700" dirty="0">
                <a:latin typeface="News Gothic MT"/>
                <a:cs typeface="News Gothic MT"/>
              </a:rPr>
              <a:t>) </a:t>
            </a:r>
            <a:r>
              <a:rPr sz="1700" spc="-90" dirty="0">
                <a:latin typeface="News Gothic MT"/>
                <a:cs typeface="News Gothic MT"/>
              </a:rPr>
              <a:t>R</a:t>
            </a:r>
            <a:r>
              <a:rPr sz="1700" spc="-15" dirty="0">
                <a:latin typeface="News Gothic MT"/>
                <a:cs typeface="News Gothic MT"/>
              </a:rPr>
              <a:t>oster </a:t>
            </a:r>
            <a:r>
              <a:rPr sz="1700" spc="-5" dirty="0">
                <a:latin typeface="News Gothic MT"/>
                <a:cs typeface="News Gothic MT"/>
              </a:rPr>
              <a:t>Ind</a:t>
            </a:r>
            <a:r>
              <a:rPr sz="1700" spc="-40" dirty="0">
                <a:latin typeface="News Gothic MT"/>
                <a:cs typeface="News Gothic MT"/>
              </a:rPr>
              <a:t>e</a:t>
            </a:r>
            <a:r>
              <a:rPr sz="1700" dirty="0">
                <a:latin typeface="News Gothic MT"/>
                <a:cs typeface="News Gothic MT"/>
              </a:rPr>
              <a:t>x</a:t>
            </a:r>
          </a:p>
          <a:p>
            <a:pPr marL="698500">
              <a:lnSpc>
                <a:spcPct val="100000"/>
              </a:lnSpc>
              <a:spcBef>
                <a:spcPts val="630"/>
              </a:spcBef>
              <a:tabLst>
                <a:tab pos="980440" algn="l"/>
              </a:tabLst>
            </a:pPr>
            <a:r>
              <a:rPr sz="1600" u="heavy" spc="-5" dirty="0">
                <a:latin typeface="News Gothic MT"/>
                <a:cs typeface="News Gothic MT"/>
                <a:hlinkClick r:id="rId3"/>
              </a:rPr>
              <a:t>http://e</a:t>
            </a:r>
            <a:r>
              <a:rPr sz="1600" u="heavy" spc="-15" dirty="0">
                <a:latin typeface="News Gothic MT"/>
                <a:cs typeface="News Gothic MT"/>
                <a:hlinkClick r:id="rId3"/>
              </a:rPr>
              <a:t>r</a:t>
            </a:r>
            <a:r>
              <a:rPr sz="1600" u="heavy" dirty="0">
                <a:latin typeface="News Gothic MT"/>
                <a:cs typeface="News Gothic MT"/>
                <a:hlinkClick r:id="rId3"/>
              </a:rPr>
              <a:t>a.nih.</a:t>
            </a:r>
            <a:r>
              <a:rPr sz="1600" u="heavy" spc="-35" dirty="0">
                <a:latin typeface="News Gothic MT"/>
                <a:cs typeface="News Gothic MT"/>
                <a:hlinkClick r:id="rId3"/>
              </a:rPr>
              <a:t>g</a:t>
            </a:r>
            <a:r>
              <a:rPr sz="1600" u="heavy" spc="-65" dirty="0">
                <a:latin typeface="News Gothic MT"/>
                <a:cs typeface="News Gothic MT"/>
                <a:hlinkClick r:id="rId3"/>
              </a:rPr>
              <a:t>o</a:t>
            </a:r>
            <a:r>
              <a:rPr sz="1600" u="heavy" spc="-10" dirty="0">
                <a:latin typeface="News Gothic MT"/>
                <a:cs typeface="News Gothic MT"/>
                <a:hlinkClick r:id="rId3"/>
              </a:rPr>
              <a:t>v/roster/ind</a:t>
            </a:r>
            <a:r>
              <a:rPr sz="1600" u="heavy" spc="-45" dirty="0">
                <a:latin typeface="News Gothic MT"/>
                <a:cs typeface="News Gothic MT"/>
                <a:hlinkClick r:id="rId3"/>
              </a:rPr>
              <a:t>e</a:t>
            </a:r>
            <a:r>
              <a:rPr sz="1600" u="heavy" spc="-10" dirty="0">
                <a:latin typeface="News Gothic MT"/>
                <a:cs typeface="News Gothic MT"/>
                <a:hlinkClick r:id="rId3"/>
              </a:rPr>
              <a:t>x.cfm</a:t>
            </a:r>
            <a:endParaRPr sz="1600" dirty="0">
              <a:latin typeface="News Gothic MT"/>
              <a:cs typeface="News Gothic MT"/>
            </a:endParaRPr>
          </a:p>
          <a:p>
            <a:pPr marL="368300">
              <a:lnSpc>
                <a:spcPct val="100000"/>
              </a:lnSpc>
              <a:spcBef>
                <a:spcPts val="580"/>
              </a:spcBef>
              <a:tabLst>
                <a:tab pos="704215" algn="l"/>
              </a:tabLst>
            </a:pPr>
            <a:r>
              <a:rPr sz="1700" spc="-10" dirty="0">
                <a:latin typeface="News Gothic MT"/>
                <a:cs typeface="News Gothic MT"/>
              </a:rPr>
              <a:t>call</a:t>
            </a:r>
            <a:r>
              <a:rPr sz="1700" spc="-5" dirty="0">
                <a:latin typeface="News Gothic MT"/>
                <a:cs typeface="News Gothic MT"/>
              </a:rPr>
              <a:t> o</a:t>
            </a:r>
            <a:r>
              <a:rPr sz="1700" dirty="0">
                <a:latin typeface="News Gothic MT"/>
                <a:cs typeface="News Gothic MT"/>
              </a:rPr>
              <a:t>r </a:t>
            </a:r>
            <a:r>
              <a:rPr sz="1700" spc="-10" dirty="0">
                <a:latin typeface="News Gothic MT"/>
                <a:cs typeface="News Gothic MT"/>
              </a:rPr>
              <a:t>email</a:t>
            </a:r>
            <a:r>
              <a:rPr sz="1700" dirty="0">
                <a:latin typeface="News Gothic MT"/>
                <a:cs typeface="News Gothic MT"/>
              </a:rPr>
              <a:t> </a:t>
            </a:r>
            <a:r>
              <a:rPr sz="1700" spc="-5" dirty="0">
                <a:latin typeface="News Gothic MT"/>
                <a:cs typeface="News Gothic MT"/>
              </a:rPr>
              <a:t>th</a:t>
            </a:r>
            <a:r>
              <a:rPr sz="1700" dirty="0">
                <a:latin typeface="News Gothic MT"/>
                <a:cs typeface="News Gothic MT"/>
              </a:rPr>
              <a:t>e </a:t>
            </a:r>
            <a:r>
              <a:rPr sz="1700" spc="-10" dirty="0">
                <a:latin typeface="News Gothic MT"/>
                <a:cs typeface="News Gothic MT"/>
              </a:rPr>
              <a:t>Scientific</a:t>
            </a:r>
            <a:r>
              <a:rPr sz="1700" dirty="0">
                <a:latin typeface="News Gothic MT"/>
                <a:cs typeface="News Gothic MT"/>
              </a:rPr>
              <a:t> </a:t>
            </a:r>
            <a:r>
              <a:rPr sz="1700" spc="-90" dirty="0">
                <a:latin typeface="News Gothic MT"/>
                <a:cs typeface="News Gothic MT"/>
              </a:rPr>
              <a:t>R</a:t>
            </a:r>
            <a:r>
              <a:rPr sz="1700" spc="-35" dirty="0">
                <a:latin typeface="News Gothic MT"/>
                <a:cs typeface="News Gothic MT"/>
              </a:rPr>
              <a:t>e</a:t>
            </a:r>
            <a:r>
              <a:rPr sz="1700" spc="-10" dirty="0">
                <a:latin typeface="News Gothic MT"/>
                <a:cs typeface="News Gothic MT"/>
              </a:rPr>
              <a:t>vi</a:t>
            </a:r>
            <a:r>
              <a:rPr sz="1700" spc="-25" dirty="0">
                <a:latin typeface="News Gothic MT"/>
                <a:cs typeface="News Gothic MT"/>
              </a:rPr>
              <a:t>e</a:t>
            </a:r>
            <a:r>
              <a:rPr sz="1700" dirty="0">
                <a:latin typeface="News Gothic MT"/>
                <a:cs typeface="News Gothic MT"/>
              </a:rPr>
              <a:t>w </a:t>
            </a:r>
            <a:r>
              <a:rPr sz="1700" spc="-10" dirty="0">
                <a:latin typeface="News Gothic MT"/>
                <a:cs typeface="News Gothic MT"/>
              </a:rPr>
              <a:t>Administ</a:t>
            </a:r>
            <a:r>
              <a:rPr sz="1700" spc="-30" dirty="0">
                <a:latin typeface="News Gothic MT"/>
                <a:cs typeface="News Gothic MT"/>
              </a:rPr>
              <a:t>r</a:t>
            </a:r>
            <a:r>
              <a:rPr sz="1700" dirty="0">
                <a:latin typeface="News Gothic MT"/>
                <a:cs typeface="News Gothic MT"/>
              </a:rPr>
              <a:t>ator</a:t>
            </a:r>
            <a:endParaRPr lang="en-US" sz="1700" dirty="0">
              <a:latin typeface="News Gothic MT"/>
              <a:cs typeface="News Gothic MT"/>
            </a:endParaRPr>
          </a:p>
          <a:p>
            <a:pPr marL="368300">
              <a:lnSpc>
                <a:spcPct val="100000"/>
              </a:lnSpc>
              <a:spcBef>
                <a:spcPts val="580"/>
              </a:spcBef>
              <a:tabLst>
                <a:tab pos="704215" algn="l"/>
              </a:tabLst>
            </a:pPr>
            <a:r>
              <a:rPr sz="1600" spc="-5" dirty="0">
                <a:latin typeface="News Gothic MT"/>
                <a:cs typeface="News Gothic MT"/>
              </a:rPr>
              <a:t>g</a:t>
            </a:r>
            <a:r>
              <a:rPr sz="1600" spc="-15" dirty="0">
                <a:latin typeface="News Gothic MT"/>
                <a:cs typeface="News Gothic MT"/>
              </a:rPr>
              <a:t>i</a:t>
            </a:r>
            <a:r>
              <a:rPr sz="1600" spc="-35" dirty="0">
                <a:latin typeface="News Gothic MT"/>
                <a:cs typeface="News Gothic MT"/>
              </a:rPr>
              <a:t>v</a:t>
            </a:r>
            <a:r>
              <a:rPr sz="1600" spc="-10" dirty="0">
                <a:latin typeface="News Gothic MT"/>
                <a:cs typeface="News Gothic MT"/>
              </a:rPr>
              <a:t>e</a:t>
            </a:r>
            <a:r>
              <a:rPr sz="1600" dirty="0">
                <a:latin typeface="News Gothic MT"/>
                <a:cs typeface="News Gothic MT"/>
              </a:rPr>
              <a:t> </a:t>
            </a:r>
            <a:r>
              <a:rPr sz="1600" spc="-5" dirty="0">
                <a:latin typeface="News Gothic MT"/>
                <a:cs typeface="News Gothic MT"/>
              </a:rPr>
              <a:t>the</a:t>
            </a:r>
            <a:r>
              <a:rPr sz="1600" dirty="0">
                <a:latin typeface="News Gothic MT"/>
                <a:cs typeface="News Gothic MT"/>
              </a:rPr>
              <a:t>m </a:t>
            </a:r>
            <a:r>
              <a:rPr sz="1600" spc="-10" dirty="0">
                <a:latin typeface="News Gothic MT"/>
                <a:cs typeface="News Gothic MT"/>
              </a:rPr>
              <a:t>a</a:t>
            </a:r>
            <a:r>
              <a:rPr sz="1600" dirty="0">
                <a:latin typeface="News Gothic MT"/>
                <a:cs typeface="News Gothic MT"/>
              </a:rPr>
              <a:t> 2 </a:t>
            </a:r>
            <a:r>
              <a:rPr sz="1600" spc="-10" dirty="0">
                <a:latin typeface="News Gothic MT"/>
                <a:cs typeface="News Gothic MT"/>
              </a:rPr>
              <a:t>line</a:t>
            </a:r>
            <a:r>
              <a:rPr sz="1600" spc="-5" dirty="0">
                <a:latin typeface="News Gothic MT"/>
                <a:cs typeface="News Gothic MT"/>
              </a:rPr>
              <a:t> </a:t>
            </a:r>
            <a:r>
              <a:rPr sz="1600" spc="-15" dirty="0">
                <a:latin typeface="News Gothic MT"/>
                <a:cs typeface="News Gothic MT"/>
              </a:rPr>
              <a:t>summa</a:t>
            </a:r>
            <a:r>
              <a:rPr sz="1600" spc="30" dirty="0">
                <a:latin typeface="News Gothic MT"/>
                <a:cs typeface="News Gothic MT"/>
              </a:rPr>
              <a:t>r</a:t>
            </a:r>
            <a:r>
              <a:rPr sz="1600" spc="-10" dirty="0">
                <a:latin typeface="News Gothic MT"/>
                <a:cs typeface="News Gothic MT"/>
              </a:rPr>
              <a:t>y</a:t>
            </a:r>
            <a:r>
              <a:rPr sz="1600" dirty="0">
                <a:latin typeface="News Gothic MT"/>
                <a:cs typeface="News Gothic MT"/>
              </a:rPr>
              <a:t> </a:t>
            </a:r>
            <a:r>
              <a:rPr sz="1600" spc="-5" dirty="0">
                <a:latin typeface="News Gothic MT"/>
                <a:cs typeface="News Gothic MT"/>
              </a:rPr>
              <a:t>o</a:t>
            </a:r>
            <a:r>
              <a:rPr sz="1600" dirty="0">
                <a:latin typeface="News Gothic MT"/>
                <a:cs typeface="News Gothic MT"/>
              </a:rPr>
              <a:t>f</a:t>
            </a:r>
            <a:r>
              <a:rPr sz="1600" spc="229" dirty="0">
                <a:latin typeface="News Gothic MT"/>
                <a:cs typeface="News Gothic MT"/>
              </a:rPr>
              <a:t> </a:t>
            </a:r>
            <a:r>
              <a:rPr sz="1600" spc="-25" dirty="0">
                <a:latin typeface="News Gothic MT"/>
                <a:cs typeface="News Gothic MT"/>
              </a:rPr>
              <a:t>y</a:t>
            </a:r>
            <a:r>
              <a:rPr sz="1600" spc="-5" dirty="0">
                <a:latin typeface="News Gothic MT"/>
                <a:cs typeface="News Gothic MT"/>
              </a:rPr>
              <a:t>ou</a:t>
            </a:r>
            <a:r>
              <a:rPr sz="1600" dirty="0">
                <a:latin typeface="News Gothic MT"/>
                <a:cs typeface="News Gothic MT"/>
              </a:rPr>
              <a:t>r </a:t>
            </a:r>
            <a:r>
              <a:rPr sz="1600" spc="-5" dirty="0">
                <a:latin typeface="News Gothic MT"/>
                <a:cs typeface="News Gothic MT"/>
              </a:rPr>
              <a:t>projec</a:t>
            </a:r>
            <a:r>
              <a:rPr sz="1600" dirty="0">
                <a:latin typeface="News Gothic MT"/>
                <a:cs typeface="News Gothic MT"/>
              </a:rPr>
              <a:t>t and</a:t>
            </a:r>
            <a:r>
              <a:rPr sz="1600" spc="-5" dirty="0">
                <a:latin typeface="News Gothic MT"/>
                <a:cs typeface="News Gothic MT"/>
              </a:rPr>
              <a:t> </a:t>
            </a:r>
            <a:r>
              <a:rPr sz="1600" spc="-15" dirty="0">
                <a:latin typeface="News Gothic MT"/>
                <a:cs typeface="News Gothic MT"/>
              </a:rPr>
              <a:t>ma</a:t>
            </a:r>
            <a:r>
              <a:rPr sz="1600" spc="-50" dirty="0">
                <a:latin typeface="News Gothic MT"/>
                <a:cs typeface="News Gothic MT"/>
              </a:rPr>
              <a:t>k</a:t>
            </a:r>
            <a:r>
              <a:rPr sz="1600" spc="-10" dirty="0">
                <a:latin typeface="News Gothic MT"/>
                <a:cs typeface="News Gothic MT"/>
              </a:rPr>
              <a:t>e</a:t>
            </a:r>
            <a:r>
              <a:rPr sz="1600" dirty="0">
                <a:latin typeface="News Gothic MT"/>
                <a:cs typeface="News Gothic MT"/>
              </a:rPr>
              <a:t> </a:t>
            </a:r>
            <a:r>
              <a:rPr sz="1600" spc="-10" dirty="0">
                <a:latin typeface="News Gothic MT"/>
                <a:cs typeface="News Gothic MT"/>
              </a:rPr>
              <a:t>su</a:t>
            </a:r>
            <a:r>
              <a:rPr sz="1600" spc="-45" dirty="0">
                <a:latin typeface="News Gothic MT"/>
                <a:cs typeface="News Gothic MT"/>
              </a:rPr>
              <a:t>r</a:t>
            </a:r>
            <a:r>
              <a:rPr sz="1600" spc="-10" dirty="0">
                <a:latin typeface="News Gothic MT"/>
                <a:cs typeface="News Gothic MT"/>
              </a:rPr>
              <a:t>e</a:t>
            </a:r>
            <a:r>
              <a:rPr sz="1600" dirty="0">
                <a:latin typeface="News Gothic MT"/>
                <a:cs typeface="News Gothic MT"/>
              </a:rPr>
              <a:t> </a:t>
            </a:r>
            <a:r>
              <a:rPr sz="1600" spc="-10" dirty="0">
                <a:latin typeface="News Gothic MT"/>
                <a:cs typeface="News Gothic MT"/>
              </a:rPr>
              <a:t>it</a:t>
            </a:r>
            <a:r>
              <a:rPr sz="1600" spc="-105" dirty="0">
                <a:latin typeface="News Gothic MT"/>
                <a:cs typeface="News Gothic MT"/>
              </a:rPr>
              <a:t>’</a:t>
            </a:r>
            <a:r>
              <a:rPr sz="1600" spc="-10" dirty="0">
                <a:latin typeface="News Gothic MT"/>
                <a:cs typeface="News Gothic MT"/>
              </a:rPr>
              <a:t>s</a:t>
            </a:r>
            <a:r>
              <a:rPr sz="1600" dirty="0">
                <a:latin typeface="News Gothic MT"/>
                <a:cs typeface="News Gothic MT"/>
              </a:rPr>
              <a:t> </a:t>
            </a:r>
            <a:r>
              <a:rPr sz="1600" spc="-10" dirty="0">
                <a:latin typeface="News Gothic MT"/>
                <a:cs typeface="News Gothic MT"/>
              </a:rPr>
              <a:t>suit</a:t>
            </a:r>
            <a:r>
              <a:rPr sz="1600" spc="-30" dirty="0">
                <a:latin typeface="News Gothic MT"/>
                <a:cs typeface="News Gothic MT"/>
              </a:rPr>
              <a:t>a</a:t>
            </a:r>
            <a:r>
              <a:rPr sz="1600" spc="-15" dirty="0">
                <a:latin typeface="News Gothic MT"/>
                <a:cs typeface="News Gothic MT"/>
              </a:rPr>
              <a:t>b</a:t>
            </a:r>
            <a:r>
              <a:rPr sz="1600" spc="-10" dirty="0">
                <a:latin typeface="News Gothic MT"/>
                <a:cs typeface="News Gothic MT"/>
              </a:rPr>
              <a:t>le</a:t>
            </a:r>
            <a:endParaRPr sz="1600" dirty="0">
              <a:latin typeface="News Gothic MT"/>
              <a:cs typeface="News Gothic MT"/>
            </a:endParaRPr>
          </a:p>
          <a:p>
            <a:pPr marL="977900" marR="152400" indent="-279400">
              <a:lnSpc>
                <a:spcPct val="83300"/>
              </a:lnSpc>
              <a:spcBef>
                <a:spcPts val="950"/>
              </a:spcBef>
              <a:tabLst>
                <a:tab pos="980440" algn="l"/>
              </a:tabLst>
            </a:pPr>
            <a:r>
              <a:rPr sz="1600" spc="-10" dirty="0">
                <a:latin typeface="News Gothic MT"/>
                <a:cs typeface="News Gothic MT"/>
              </a:rPr>
              <a:t>sometimes </a:t>
            </a:r>
            <a:r>
              <a:rPr sz="1600" spc="-5" dirty="0">
                <a:latin typeface="News Gothic MT"/>
                <a:cs typeface="News Gothic MT"/>
              </a:rPr>
              <a:t>th</a:t>
            </a:r>
            <a:r>
              <a:rPr sz="1600" spc="-20" dirty="0">
                <a:latin typeface="News Gothic MT"/>
                <a:cs typeface="News Gothic MT"/>
              </a:rPr>
              <a:t>e</a:t>
            </a:r>
            <a:r>
              <a:rPr sz="1600" spc="-10" dirty="0">
                <a:latin typeface="News Gothic MT"/>
                <a:cs typeface="News Gothic MT"/>
              </a:rPr>
              <a:t>y</a:t>
            </a:r>
            <a:r>
              <a:rPr sz="1600" dirty="0">
                <a:latin typeface="News Gothic MT"/>
                <a:cs typeface="News Gothic MT"/>
              </a:rPr>
              <a:t> </a:t>
            </a:r>
            <a:r>
              <a:rPr sz="1600" spc="-15" dirty="0">
                <a:latin typeface="News Gothic MT"/>
                <a:cs typeface="News Gothic MT"/>
              </a:rPr>
              <a:t>m</a:t>
            </a:r>
            <a:r>
              <a:rPr sz="1600" spc="-25" dirty="0">
                <a:latin typeface="News Gothic MT"/>
                <a:cs typeface="News Gothic MT"/>
              </a:rPr>
              <a:t>a</a:t>
            </a:r>
            <a:r>
              <a:rPr sz="1600" spc="-10" dirty="0">
                <a:latin typeface="News Gothic MT"/>
                <a:cs typeface="News Gothic MT"/>
              </a:rPr>
              <a:t>y</a:t>
            </a:r>
            <a:r>
              <a:rPr sz="1600" dirty="0">
                <a:latin typeface="News Gothic MT"/>
                <a:cs typeface="News Gothic MT"/>
              </a:rPr>
              <a:t> </a:t>
            </a:r>
            <a:r>
              <a:rPr sz="1600" spc="-5" dirty="0">
                <a:latin typeface="News Gothic MT"/>
                <a:cs typeface="News Gothic MT"/>
              </a:rPr>
              <a:t>h</a:t>
            </a:r>
            <a:r>
              <a:rPr sz="1600" spc="-35" dirty="0">
                <a:latin typeface="News Gothic MT"/>
                <a:cs typeface="News Gothic MT"/>
              </a:rPr>
              <a:t>av</a:t>
            </a:r>
            <a:r>
              <a:rPr sz="1600" spc="-10" dirty="0">
                <a:latin typeface="News Gothic MT"/>
                <a:cs typeface="News Gothic MT"/>
              </a:rPr>
              <a:t>e</a:t>
            </a:r>
            <a:r>
              <a:rPr sz="1600" dirty="0">
                <a:latin typeface="News Gothic MT"/>
                <a:cs typeface="News Gothic MT"/>
              </a:rPr>
              <a:t> su</a:t>
            </a:r>
            <a:r>
              <a:rPr sz="1600" spc="10" dirty="0">
                <a:latin typeface="News Gothic MT"/>
                <a:cs typeface="News Gothic MT"/>
              </a:rPr>
              <a:t>g</a:t>
            </a:r>
            <a:r>
              <a:rPr sz="1600" spc="-35" dirty="0">
                <a:latin typeface="News Gothic MT"/>
                <a:cs typeface="News Gothic MT"/>
              </a:rPr>
              <a:t>g</a:t>
            </a:r>
            <a:r>
              <a:rPr sz="1600" dirty="0">
                <a:latin typeface="News Gothic MT"/>
                <a:cs typeface="News Gothic MT"/>
              </a:rPr>
              <a:t>estions</a:t>
            </a:r>
            <a:r>
              <a:rPr sz="1600" spc="-5" dirty="0">
                <a:latin typeface="News Gothic MT"/>
                <a:cs typeface="News Gothic MT"/>
              </a:rPr>
              <a:t> o</a:t>
            </a:r>
            <a:r>
              <a:rPr sz="1600" dirty="0">
                <a:latin typeface="News Gothic MT"/>
                <a:cs typeface="News Gothic MT"/>
              </a:rPr>
              <a:t>n </a:t>
            </a:r>
            <a:r>
              <a:rPr sz="1600" spc="-10" dirty="0">
                <a:latin typeface="News Gothic MT"/>
                <a:cs typeface="News Gothic MT"/>
              </a:rPr>
              <a:t>angles</a:t>
            </a:r>
            <a:r>
              <a:rPr sz="1600" spc="-5" dirty="0">
                <a:latin typeface="News Gothic MT"/>
                <a:cs typeface="News Gothic MT"/>
              </a:rPr>
              <a:t> th</a:t>
            </a:r>
            <a:r>
              <a:rPr sz="1600" spc="-20" dirty="0">
                <a:latin typeface="News Gothic MT"/>
                <a:cs typeface="News Gothic MT"/>
              </a:rPr>
              <a:t>e</a:t>
            </a:r>
            <a:r>
              <a:rPr sz="1600" spc="-10" dirty="0">
                <a:latin typeface="News Gothic MT"/>
                <a:cs typeface="News Gothic MT"/>
              </a:rPr>
              <a:t>y</a:t>
            </a:r>
            <a:r>
              <a:rPr sz="1600" dirty="0">
                <a:latin typeface="News Gothic MT"/>
                <a:cs typeface="News Gothic MT"/>
              </a:rPr>
              <a:t> </a:t>
            </a:r>
            <a:r>
              <a:rPr sz="1600" spc="-10" dirty="0">
                <a:latin typeface="News Gothic MT"/>
                <a:cs typeface="News Gothic MT"/>
              </a:rPr>
              <a:t>a</a:t>
            </a:r>
            <a:r>
              <a:rPr sz="1600" spc="-40" dirty="0">
                <a:latin typeface="News Gothic MT"/>
                <a:cs typeface="News Gothic MT"/>
              </a:rPr>
              <a:t>r</a:t>
            </a:r>
            <a:r>
              <a:rPr sz="1600" spc="-10" dirty="0">
                <a:latin typeface="News Gothic MT"/>
                <a:cs typeface="News Gothic MT"/>
              </a:rPr>
              <a:t>e</a:t>
            </a:r>
            <a:r>
              <a:rPr sz="1600" dirty="0">
                <a:latin typeface="News Gothic MT"/>
                <a:cs typeface="News Gothic MT"/>
              </a:rPr>
              <a:t> </a:t>
            </a:r>
            <a:r>
              <a:rPr sz="1600" spc="-15" dirty="0">
                <a:latin typeface="News Gothic MT"/>
                <a:cs typeface="News Gothic MT"/>
              </a:rPr>
              <a:t>pa</a:t>
            </a:r>
            <a:r>
              <a:rPr sz="1600" spc="65" dirty="0">
                <a:latin typeface="News Gothic MT"/>
                <a:cs typeface="News Gothic MT"/>
              </a:rPr>
              <a:t>r</a:t>
            </a:r>
            <a:r>
              <a:rPr sz="1600" spc="-15" dirty="0">
                <a:latin typeface="News Gothic MT"/>
                <a:cs typeface="News Gothic MT"/>
              </a:rPr>
              <a:t>ticularly</a:t>
            </a:r>
            <a:r>
              <a:rPr sz="1600" spc="-10" dirty="0">
                <a:latin typeface="News Gothic MT"/>
                <a:cs typeface="News Gothic MT"/>
              </a:rPr>
              <a:t> inte</a:t>
            </a:r>
            <a:r>
              <a:rPr sz="1600" spc="-45" dirty="0">
                <a:latin typeface="News Gothic MT"/>
                <a:cs typeface="News Gothic MT"/>
              </a:rPr>
              <a:t>r</a:t>
            </a:r>
            <a:r>
              <a:rPr sz="1600" dirty="0">
                <a:latin typeface="News Gothic MT"/>
                <a:cs typeface="News Gothic MT"/>
              </a:rPr>
              <a:t>ested</a:t>
            </a:r>
            <a:r>
              <a:rPr sz="1600" spc="-5" dirty="0">
                <a:latin typeface="News Gothic MT"/>
                <a:cs typeface="News Gothic MT"/>
              </a:rPr>
              <a:t> </a:t>
            </a:r>
            <a:r>
              <a:rPr sz="1600" spc="-10" dirty="0">
                <a:latin typeface="News Gothic MT"/>
                <a:cs typeface="News Gothic MT"/>
              </a:rPr>
              <a:t>in…</a:t>
            </a:r>
            <a:endParaRPr lang="en-US" sz="1600" dirty="0">
              <a:latin typeface="News Gothic MT"/>
              <a:cs typeface="News Gothic MT"/>
            </a:endParaRPr>
          </a:p>
          <a:p>
            <a:pPr marL="977900" marR="152400" indent="-279400">
              <a:lnSpc>
                <a:spcPct val="83300"/>
              </a:lnSpc>
              <a:spcBef>
                <a:spcPts val="950"/>
              </a:spcBef>
              <a:tabLst>
                <a:tab pos="980440" algn="l"/>
              </a:tabLst>
            </a:pPr>
            <a:r>
              <a:rPr sz="1400" spc="-70" dirty="0">
                <a:latin typeface="News Gothic MT"/>
                <a:cs typeface="News Gothic MT"/>
              </a:rPr>
              <a:t>B</a:t>
            </a:r>
            <a:r>
              <a:rPr sz="1400" spc="-5" dirty="0">
                <a:latin typeface="News Gothic MT"/>
                <a:cs typeface="News Gothic MT"/>
              </a:rPr>
              <a:t>U</a:t>
            </a:r>
            <a:r>
              <a:rPr sz="1400" dirty="0">
                <a:latin typeface="News Gothic MT"/>
                <a:cs typeface="News Gothic MT"/>
              </a:rPr>
              <a:t>T –</a:t>
            </a:r>
            <a:r>
              <a:rPr sz="1400" spc="-5" dirty="0">
                <a:latin typeface="News Gothic MT"/>
                <a:cs typeface="News Gothic MT"/>
              </a:rPr>
              <a:t> </a:t>
            </a:r>
            <a:r>
              <a:rPr sz="1400" b="1" dirty="0">
                <a:latin typeface="News Gothic MT"/>
                <a:cs typeface="News Gothic MT"/>
              </a:rPr>
              <a:t>caution</a:t>
            </a:r>
            <a:r>
              <a:rPr sz="1400" b="1" spc="-5" dirty="0">
                <a:latin typeface="News Gothic MT"/>
                <a:cs typeface="News Gothic MT"/>
              </a:rPr>
              <a:t> </a:t>
            </a:r>
            <a:r>
              <a:rPr sz="1400" dirty="0">
                <a:latin typeface="News Gothic MT"/>
                <a:cs typeface="News Gothic MT"/>
              </a:rPr>
              <a:t>– </a:t>
            </a:r>
            <a:r>
              <a:rPr sz="1400" spc="-15" dirty="0">
                <a:latin typeface="News Gothic MT"/>
                <a:cs typeface="News Gothic MT"/>
              </a:rPr>
              <a:t>thei</a:t>
            </a:r>
            <a:r>
              <a:rPr sz="1400" spc="-10" dirty="0">
                <a:latin typeface="News Gothic MT"/>
                <a:cs typeface="News Gothic MT"/>
              </a:rPr>
              <a:t>r</a:t>
            </a:r>
            <a:r>
              <a:rPr sz="1400" dirty="0">
                <a:latin typeface="News Gothic MT"/>
                <a:cs typeface="News Gothic MT"/>
              </a:rPr>
              <a:t> </a:t>
            </a:r>
            <a:r>
              <a:rPr sz="1400" spc="-10" dirty="0">
                <a:latin typeface="News Gothic MT"/>
                <a:cs typeface="News Gothic MT"/>
              </a:rPr>
              <a:t>inte</a:t>
            </a:r>
            <a:r>
              <a:rPr sz="1400" spc="-40" dirty="0">
                <a:latin typeface="News Gothic MT"/>
                <a:cs typeface="News Gothic MT"/>
              </a:rPr>
              <a:t>r</a:t>
            </a:r>
            <a:r>
              <a:rPr sz="1400" spc="-10" dirty="0">
                <a:latin typeface="News Gothic MT"/>
                <a:cs typeface="News Gothic MT"/>
              </a:rPr>
              <a:t>ests</a:t>
            </a:r>
            <a:r>
              <a:rPr sz="1400" dirty="0">
                <a:latin typeface="News Gothic MT"/>
                <a:cs typeface="News Gothic MT"/>
              </a:rPr>
              <a:t> and</a:t>
            </a:r>
            <a:r>
              <a:rPr sz="1400" spc="-5" dirty="0">
                <a:latin typeface="News Gothic MT"/>
                <a:cs typeface="News Gothic MT"/>
              </a:rPr>
              <a:t> th</a:t>
            </a:r>
            <a:r>
              <a:rPr sz="1400" dirty="0">
                <a:latin typeface="News Gothic MT"/>
                <a:cs typeface="News Gothic MT"/>
              </a:rPr>
              <a:t>e </a:t>
            </a:r>
            <a:r>
              <a:rPr sz="1400" spc="-40" dirty="0">
                <a:latin typeface="News Gothic MT"/>
                <a:cs typeface="News Gothic MT"/>
              </a:rPr>
              <a:t>r</a:t>
            </a:r>
            <a:r>
              <a:rPr sz="1400" spc="-30" dirty="0">
                <a:latin typeface="News Gothic MT"/>
                <a:cs typeface="News Gothic MT"/>
              </a:rPr>
              <a:t>e</a:t>
            </a:r>
            <a:r>
              <a:rPr sz="1400" spc="-10" dirty="0">
                <a:latin typeface="News Gothic MT"/>
                <a:cs typeface="News Gothic MT"/>
              </a:rPr>
              <a:t>vi</a:t>
            </a:r>
            <a:r>
              <a:rPr sz="1400" spc="-25" dirty="0">
                <a:latin typeface="News Gothic MT"/>
                <a:cs typeface="News Gothic MT"/>
              </a:rPr>
              <a:t>e</a:t>
            </a:r>
            <a:r>
              <a:rPr sz="1400" spc="-10" dirty="0">
                <a:latin typeface="News Gothic MT"/>
                <a:cs typeface="News Gothic MT"/>
              </a:rPr>
              <a:t>wers</a:t>
            </a:r>
            <a:r>
              <a:rPr sz="1400" dirty="0">
                <a:latin typeface="News Gothic MT"/>
                <a:cs typeface="News Gothic MT"/>
              </a:rPr>
              <a:t> </a:t>
            </a:r>
            <a:r>
              <a:rPr sz="1400" spc="-5" dirty="0">
                <a:latin typeface="News Gothic MT"/>
                <a:cs typeface="News Gothic MT"/>
              </a:rPr>
              <a:t>do</a:t>
            </a:r>
            <a:r>
              <a:rPr sz="1400" spc="-30" dirty="0">
                <a:latin typeface="News Gothic MT"/>
                <a:cs typeface="News Gothic MT"/>
              </a:rPr>
              <a:t>n</a:t>
            </a:r>
            <a:r>
              <a:rPr sz="1400" spc="20" dirty="0">
                <a:latin typeface="News Gothic MT"/>
                <a:cs typeface="News Gothic MT"/>
              </a:rPr>
              <a:t>’</a:t>
            </a:r>
            <a:r>
              <a:rPr sz="1400" dirty="0">
                <a:latin typeface="News Gothic MT"/>
                <a:cs typeface="News Gothic MT"/>
              </a:rPr>
              <a:t>t</a:t>
            </a:r>
            <a:r>
              <a:rPr sz="1400" spc="-5" dirty="0">
                <a:latin typeface="News Gothic MT"/>
                <a:cs typeface="News Gothic MT"/>
              </a:rPr>
              <a:t> </a:t>
            </a:r>
            <a:r>
              <a:rPr sz="1400" spc="-10" dirty="0">
                <a:latin typeface="News Gothic MT"/>
                <a:cs typeface="News Gothic MT"/>
              </a:rPr>
              <a:t>al</a:t>
            </a:r>
            <a:r>
              <a:rPr sz="1400" spc="-5" dirty="0">
                <a:latin typeface="News Gothic MT"/>
                <a:cs typeface="News Gothic MT"/>
              </a:rPr>
              <a:t>w</a:t>
            </a:r>
            <a:r>
              <a:rPr sz="1400" spc="-25" dirty="0">
                <a:latin typeface="News Gothic MT"/>
                <a:cs typeface="News Gothic MT"/>
              </a:rPr>
              <a:t>a</a:t>
            </a:r>
            <a:r>
              <a:rPr sz="1400" spc="-10" dirty="0">
                <a:latin typeface="News Gothic MT"/>
                <a:cs typeface="News Gothic MT"/>
              </a:rPr>
              <a:t>ys</a:t>
            </a:r>
            <a:r>
              <a:rPr sz="1400" dirty="0">
                <a:latin typeface="News Gothic MT"/>
                <a:cs typeface="News Gothic MT"/>
              </a:rPr>
              <a:t> </a:t>
            </a:r>
            <a:r>
              <a:rPr sz="1400" spc="-10" dirty="0">
                <a:latin typeface="News Gothic MT"/>
                <a:cs typeface="News Gothic MT"/>
              </a:rPr>
              <a:t>coincide</a:t>
            </a:r>
            <a:endParaRPr lang="en-US" sz="1400" dirty="0">
              <a:latin typeface="News Gothic MT"/>
              <a:cs typeface="News Gothic MT"/>
            </a:endParaRPr>
          </a:p>
          <a:p>
            <a:pPr marL="977900" marR="152400" indent="-279400">
              <a:lnSpc>
                <a:spcPct val="83300"/>
              </a:lnSpc>
              <a:spcBef>
                <a:spcPts val="950"/>
              </a:spcBef>
              <a:tabLst>
                <a:tab pos="980440" algn="l"/>
              </a:tabLst>
            </a:pPr>
            <a:r>
              <a:rPr sz="1700" spc="-260" dirty="0">
                <a:latin typeface="News Gothic MT"/>
                <a:cs typeface="News Gothic MT"/>
              </a:rPr>
              <a:t>ook</a:t>
            </a:r>
            <a:r>
              <a:rPr sz="1700" spc="-5" dirty="0">
                <a:latin typeface="News Gothic MT"/>
                <a:cs typeface="News Gothic MT"/>
              </a:rPr>
              <a:t> </a:t>
            </a:r>
            <a:r>
              <a:rPr sz="1700" spc="-10" dirty="0">
                <a:latin typeface="News Gothic MT"/>
                <a:cs typeface="News Gothic MT"/>
              </a:rPr>
              <a:t>ca</a:t>
            </a:r>
            <a:r>
              <a:rPr sz="1700" spc="-45" dirty="0">
                <a:latin typeface="News Gothic MT"/>
                <a:cs typeface="News Gothic MT"/>
              </a:rPr>
              <a:t>r</a:t>
            </a:r>
            <a:r>
              <a:rPr sz="1700" spc="-10" dirty="0">
                <a:latin typeface="News Gothic MT"/>
                <a:cs typeface="News Gothic MT"/>
              </a:rPr>
              <a:t>efully</a:t>
            </a:r>
            <a:r>
              <a:rPr sz="1700" dirty="0">
                <a:latin typeface="News Gothic MT"/>
                <a:cs typeface="News Gothic MT"/>
              </a:rPr>
              <a:t> at</a:t>
            </a:r>
            <a:r>
              <a:rPr sz="1700" spc="-5" dirty="0">
                <a:latin typeface="News Gothic MT"/>
                <a:cs typeface="News Gothic MT"/>
              </a:rPr>
              <a:t> th</a:t>
            </a:r>
            <a:r>
              <a:rPr sz="1700" dirty="0">
                <a:latin typeface="News Gothic MT"/>
                <a:cs typeface="News Gothic MT"/>
              </a:rPr>
              <a:t>e </a:t>
            </a:r>
            <a:r>
              <a:rPr sz="1700" spc="-15" dirty="0">
                <a:latin typeface="News Gothic MT"/>
                <a:cs typeface="News Gothic MT"/>
              </a:rPr>
              <a:t>ma</a:t>
            </a:r>
            <a:r>
              <a:rPr sz="1700" spc="-50" dirty="0">
                <a:latin typeface="News Gothic MT"/>
                <a:cs typeface="News Gothic MT"/>
              </a:rPr>
              <a:t>k</a:t>
            </a:r>
            <a:r>
              <a:rPr sz="1700" dirty="0">
                <a:latin typeface="News Gothic MT"/>
                <a:cs typeface="News Gothic MT"/>
              </a:rPr>
              <a:t>eup</a:t>
            </a:r>
            <a:r>
              <a:rPr sz="1700" spc="-5" dirty="0">
                <a:latin typeface="News Gothic MT"/>
                <a:cs typeface="News Gothic MT"/>
              </a:rPr>
              <a:t> o</a:t>
            </a:r>
            <a:r>
              <a:rPr sz="1700" dirty="0">
                <a:latin typeface="News Gothic MT"/>
                <a:cs typeface="News Gothic MT"/>
              </a:rPr>
              <a:t>f</a:t>
            </a:r>
            <a:r>
              <a:rPr sz="1700" spc="245" dirty="0">
                <a:latin typeface="News Gothic MT"/>
                <a:cs typeface="News Gothic MT"/>
              </a:rPr>
              <a:t> </a:t>
            </a:r>
            <a:r>
              <a:rPr sz="1700" spc="-5" dirty="0">
                <a:latin typeface="News Gothic MT"/>
                <a:cs typeface="News Gothic MT"/>
              </a:rPr>
              <a:t>th</a:t>
            </a:r>
            <a:r>
              <a:rPr sz="1700" dirty="0">
                <a:latin typeface="News Gothic MT"/>
                <a:cs typeface="News Gothic MT"/>
              </a:rPr>
              <a:t>e stu</a:t>
            </a:r>
            <a:r>
              <a:rPr sz="1700" spc="-35" dirty="0">
                <a:latin typeface="News Gothic MT"/>
                <a:cs typeface="News Gothic MT"/>
              </a:rPr>
              <a:t>d</a:t>
            </a:r>
            <a:r>
              <a:rPr sz="1700" spc="-10" dirty="0">
                <a:latin typeface="News Gothic MT"/>
                <a:cs typeface="News Gothic MT"/>
              </a:rPr>
              <a:t>y</a:t>
            </a:r>
            <a:r>
              <a:rPr sz="1700" dirty="0">
                <a:latin typeface="News Gothic MT"/>
                <a:cs typeface="News Gothic MT"/>
              </a:rPr>
              <a:t> </a:t>
            </a:r>
            <a:r>
              <a:rPr sz="1700" spc="-10" dirty="0">
                <a:latin typeface="News Gothic MT"/>
                <a:cs typeface="News Gothic MT"/>
              </a:rPr>
              <a:t>section</a:t>
            </a:r>
            <a:r>
              <a:rPr sz="1700" spc="-5" dirty="0">
                <a:latin typeface="News Gothic MT"/>
                <a:cs typeface="News Gothic MT"/>
              </a:rPr>
              <a:t> </a:t>
            </a:r>
            <a:r>
              <a:rPr sz="1700" spc="-10" dirty="0">
                <a:latin typeface="News Gothic MT"/>
                <a:cs typeface="News Gothic MT"/>
              </a:rPr>
              <a:t>roster</a:t>
            </a:r>
            <a:endParaRPr lang="en-US" sz="1700" dirty="0">
              <a:latin typeface="News Gothic MT"/>
              <a:cs typeface="News Gothic MT"/>
            </a:endParaRPr>
          </a:p>
          <a:p>
            <a:pPr marL="977900" marR="152400" indent="-279400">
              <a:lnSpc>
                <a:spcPct val="83300"/>
              </a:lnSpc>
              <a:spcBef>
                <a:spcPts val="950"/>
              </a:spcBef>
              <a:tabLst>
                <a:tab pos="980440" algn="l"/>
              </a:tabLst>
            </a:pPr>
            <a:r>
              <a:rPr sz="1600" spc="-35" dirty="0">
                <a:latin typeface="News Gothic MT"/>
                <a:cs typeface="News Gothic MT"/>
              </a:rPr>
              <a:t>g</a:t>
            </a:r>
            <a:r>
              <a:rPr sz="1600" dirty="0">
                <a:latin typeface="News Gothic MT"/>
                <a:cs typeface="News Gothic MT"/>
              </a:rPr>
              <a:t>et</a:t>
            </a:r>
            <a:r>
              <a:rPr sz="1600" spc="-5" dirty="0">
                <a:latin typeface="News Gothic MT"/>
                <a:cs typeface="News Gothic MT"/>
              </a:rPr>
              <a:t> t</a:t>
            </a:r>
            <a:r>
              <a:rPr sz="1600" dirty="0">
                <a:latin typeface="News Gothic MT"/>
                <a:cs typeface="News Gothic MT"/>
              </a:rPr>
              <a:t>o kn</a:t>
            </a:r>
            <a:r>
              <a:rPr sz="1600" spc="-30" dirty="0">
                <a:latin typeface="News Gothic MT"/>
                <a:cs typeface="News Gothic MT"/>
              </a:rPr>
              <a:t>o</a:t>
            </a:r>
            <a:r>
              <a:rPr sz="1600" dirty="0">
                <a:latin typeface="News Gothic MT"/>
                <a:cs typeface="News Gothic MT"/>
              </a:rPr>
              <a:t>w </a:t>
            </a:r>
            <a:r>
              <a:rPr sz="1600" spc="-5" dirty="0">
                <a:latin typeface="News Gothic MT"/>
                <a:cs typeface="News Gothic MT"/>
              </a:rPr>
              <a:t>th</a:t>
            </a:r>
            <a:r>
              <a:rPr sz="1600" dirty="0">
                <a:latin typeface="News Gothic MT"/>
                <a:cs typeface="News Gothic MT"/>
              </a:rPr>
              <a:t>e </a:t>
            </a:r>
            <a:r>
              <a:rPr sz="1600" spc="-15" dirty="0">
                <a:latin typeface="News Gothic MT"/>
                <a:cs typeface="News Gothic MT"/>
              </a:rPr>
              <a:t>members</a:t>
            </a:r>
            <a:endParaRPr lang="en-US" sz="1600" dirty="0">
              <a:latin typeface="News Gothic MT"/>
              <a:cs typeface="News Gothic MT"/>
            </a:endParaRPr>
          </a:p>
          <a:p>
            <a:pPr marL="977900" marR="152400" indent="-279400">
              <a:lnSpc>
                <a:spcPct val="83300"/>
              </a:lnSpc>
              <a:spcBef>
                <a:spcPts val="950"/>
              </a:spcBef>
              <a:tabLst>
                <a:tab pos="980440" algn="l"/>
              </a:tabLst>
            </a:pPr>
            <a:r>
              <a:rPr sz="1700" spc="-5" dirty="0">
                <a:latin typeface="News Gothic MT"/>
                <a:cs typeface="News Gothic MT"/>
              </a:rPr>
              <a:t>do</a:t>
            </a:r>
            <a:r>
              <a:rPr sz="1700" spc="-35" dirty="0">
                <a:latin typeface="News Gothic MT"/>
                <a:cs typeface="News Gothic MT"/>
              </a:rPr>
              <a:t>n</a:t>
            </a:r>
            <a:r>
              <a:rPr sz="1700" spc="20" dirty="0">
                <a:latin typeface="News Gothic MT"/>
                <a:cs typeface="News Gothic MT"/>
              </a:rPr>
              <a:t>’</a:t>
            </a:r>
            <a:r>
              <a:rPr sz="1700" dirty="0">
                <a:latin typeface="News Gothic MT"/>
                <a:cs typeface="News Gothic MT"/>
              </a:rPr>
              <a:t>t</a:t>
            </a:r>
            <a:r>
              <a:rPr sz="1700" spc="-5" dirty="0">
                <a:latin typeface="News Gothic MT"/>
                <a:cs typeface="News Gothic MT"/>
              </a:rPr>
              <a:t> </a:t>
            </a:r>
            <a:r>
              <a:rPr sz="1700" spc="-15" dirty="0">
                <a:latin typeface="News Gothic MT"/>
                <a:cs typeface="News Gothic MT"/>
              </a:rPr>
              <a:t>assume</a:t>
            </a:r>
            <a:r>
              <a:rPr sz="1700" dirty="0">
                <a:latin typeface="News Gothic MT"/>
                <a:cs typeface="News Gothic MT"/>
              </a:rPr>
              <a:t> </a:t>
            </a:r>
            <a:r>
              <a:rPr sz="1700" spc="-25" dirty="0">
                <a:latin typeface="News Gothic MT"/>
                <a:cs typeface="News Gothic MT"/>
              </a:rPr>
              <a:t>y</a:t>
            </a:r>
            <a:r>
              <a:rPr sz="1700" spc="-5" dirty="0">
                <a:latin typeface="News Gothic MT"/>
                <a:cs typeface="News Gothic MT"/>
              </a:rPr>
              <a:t>o</a:t>
            </a:r>
            <a:r>
              <a:rPr sz="1700" dirty="0">
                <a:latin typeface="News Gothic MT"/>
                <a:cs typeface="News Gothic MT"/>
              </a:rPr>
              <a:t>u </a:t>
            </a:r>
            <a:r>
              <a:rPr sz="1700" spc="-10" dirty="0">
                <a:latin typeface="News Gothic MT"/>
                <a:cs typeface="News Gothic MT"/>
              </a:rPr>
              <a:t>can</a:t>
            </a:r>
            <a:r>
              <a:rPr sz="1700" spc="-5" dirty="0">
                <a:latin typeface="News Gothic MT"/>
                <a:cs typeface="News Gothic MT"/>
              </a:rPr>
              <a:t> </a:t>
            </a:r>
            <a:r>
              <a:rPr sz="1700" dirty="0">
                <a:latin typeface="News Gothic MT"/>
                <a:cs typeface="News Gothic MT"/>
              </a:rPr>
              <a:t>look</a:t>
            </a:r>
            <a:r>
              <a:rPr sz="1700" spc="-5" dirty="0">
                <a:latin typeface="News Gothic MT"/>
                <a:cs typeface="News Gothic MT"/>
              </a:rPr>
              <a:t> </a:t>
            </a:r>
            <a:r>
              <a:rPr sz="1700" dirty="0">
                <a:latin typeface="News Gothic MT"/>
                <a:cs typeface="News Gothic MT"/>
              </a:rPr>
              <a:t>at</a:t>
            </a:r>
            <a:r>
              <a:rPr sz="1700" spc="-5" dirty="0">
                <a:latin typeface="News Gothic MT"/>
                <a:cs typeface="News Gothic MT"/>
              </a:rPr>
              <a:t> th</a:t>
            </a:r>
            <a:r>
              <a:rPr sz="1700" dirty="0">
                <a:latin typeface="News Gothic MT"/>
                <a:cs typeface="News Gothic MT"/>
              </a:rPr>
              <a:t>e </a:t>
            </a:r>
            <a:r>
              <a:rPr sz="1700" spc="-10" dirty="0">
                <a:latin typeface="News Gothic MT"/>
                <a:cs typeface="News Gothic MT"/>
              </a:rPr>
              <a:t>roster</a:t>
            </a:r>
            <a:r>
              <a:rPr sz="1700" spc="-5" dirty="0">
                <a:latin typeface="News Gothic MT"/>
                <a:cs typeface="News Gothic MT"/>
              </a:rPr>
              <a:t> </a:t>
            </a:r>
            <a:r>
              <a:rPr sz="1700" dirty="0">
                <a:latin typeface="News Gothic MT"/>
                <a:cs typeface="News Gothic MT"/>
              </a:rPr>
              <a:t>and</a:t>
            </a:r>
            <a:r>
              <a:rPr sz="1700" spc="-5" dirty="0">
                <a:latin typeface="News Gothic MT"/>
                <a:cs typeface="News Gothic MT"/>
              </a:rPr>
              <a:t> dete</a:t>
            </a:r>
            <a:r>
              <a:rPr sz="1700" spc="50" dirty="0">
                <a:latin typeface="News Gothic MT"/>
                <a:cs typeface="News Gothic MT"/>
              </a:rPr>
              <a:t>r</a:t>
            </a:r>
            <a:r>
              <a:rPr sz="1700" spc="-10" dirty="0">
                <a:latin typeface="News Gothic MT"/>
                <a:cs typeface="News Gothic MT"/>
              </a:rPr>
              <a:t>mine</a:t>
            </a:r>
            <a:r>
              <a:rPr sz="1700" dirty="0">
                <a:latin typeface="News Gothic MT"/>
                <a:cs typeface="News Gothic MT"/>
              </a:rPr>
              <a:t> </a:t>
            </a:r>
            <a:r>
              <a:rPr sz="1700" spc="-20" dirty="0">
                <a:latin typeface="News Gothic MT"/>
                <a:cs typeface="News Gothic MT"/>
              </a:rPr>
              <a:t>w</a:t>
            </a:r>
            <a:r>
              <a:rPr sz="1700" spc="-5" dirty="0">
                <a:latin typeface="News Gothic MT"/>
                <a:cs typeface="News Gothic MT"/>
              </a:rPr>
              <a:t>h</a:t>
            </a:r>
            <a:r>
              <a:rPr sz="1700" dirty="0">
                <a:latin typeface="News Gothic MT"/>
                <a:cs typeface="News Gothic MT"/>
              </a:rPr>
              <a:t>o </a:t>
            </a:r>
            <a:r>
              <a:rPr sz="1700" spc="-45" dirty="0">
                <a:latin typeface="News Gothic MT"/>
                <a:cs typeface="News Gothic MT"/>
              </a:rPr>
              <a:t>r</a:t>
            </a:r>
            <a:r>
              <a:rPr sz="1700" spc="-35" dirty="0">
                <a:latin typeface="News Gothic MT"/>
                <a:cs typeface="News Gothic MT"/>
              </a:rPr>
              <a:t>e</a:t>
            </a:r>
            <a:r>
              <a:rPr sz="1700" spc="-10" dirty="0">
                <a:latin typeface="News Gothic MT"/>
                <a:cs typeface="News Gothic MT"/>
              </a:rPr>
              <a:t>vi</a:t>
            </a:r>
            <a:r>
              <a:rPr sz="1700" spc="-25" dirty="0">
                <a:latin typeface="News Gothic MT"/>
                <a:cs typeface="News Gothic MT"/>
              </a:rPr>
              <a:t>e</a:t>
            </a:r>
            <a:r>
              <a:rPr sz="1700" dirty="0">
                <a:latin typeface="News Gothic MT"/>
                <a:cs typeface="News Gothic MT"/>
              </a:rPr>
              <a:t>wed </a:t>
            </a:r>
            <a:r>
              <a:rPr sz="1700" spc="-25" dirty="0">
                <a:latin typeface="News Gothic MT"/>
                <a:cs typeface="News Gothic MT"/>
              </a:rPr>
              <a:t>y</a:t>
            </a:r>
            <a:r>
              <a:rPr sz="1700" spc="-5" dirty="0">
                <a:latin typeface="News Gothic MT"/>
                <a:cs typeface="News Gothic MT"/>
              </a:rPr>
              <a:t>ou</a:t>
            </a:r>
            <a:r>
              <a:rPr sz="1700" dirty="0">
                <a:latin typeface="News Gothic MT"/>
                <a:cs typeface="News Gothic MT"/>
              </a:rPr>
              <a:t>r </a:t>
            </a:r>
            <a:r>
              <a:rPr sz="1700" spc="25" dirty="0">
                <a:latin typeface="News Gothic MT"/>
                <a:cs typeface="News Gothic MT"/>
              </a:rPr>
              <a:t>g</a:t>
            </a:r>
            <a:r>
              <a:rPr sz="1700" spc="-25" dirty="0">
                <a:latin typeface="News Gothic MT"/>
                <a:cs typeface="News Gothic MT"/>
              </a:rPr>
              <a:t>r</a:t>
            </a:r>
            <a:r>
              <a:rPr sz="1700" dirty="0">
                <a:latin typeface="News Gothic MT"/>
                <a:cs typeface="News Gothic MT"/>
              </a:rPr>
              <a:t>ant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6788" y="1251514"/>
            <a:ext cx="6844823" cy="705321"/>
          </a:xfrm>
          <a:prstGeom prst="rect">
            <a:avLst/>
          </a:prstGeom>
        </p:spPr>
        <p:txBody>
          <a:bodyPr vert="horz" wrap="square" lIns="0" tIns="0" rIns="0" bIns="0" rtlCol="0">
            <a:spAutoFit/>
          </a:bodyPr>
          <a:lstStyle/>
          <a:p>
            <a:pPr marL="1751330">
              <a:lnSpc>
                <a:spcPts val="5460"/>
              </a:lnSpc>
            </a:pPr>
            <a:r>
              <a:rPr b="1" spc="-35" dirty="0">
                <a:solidFill>
                  <a:schemeClr val="tx1"/>
                </a:solidFill>
              </a:rPr>
              <a:t>C</a:t>
            </a:r>
            <a:r>
              <a:rPr b="1" spc="-185" dirty="0">
                <a:solidFill>
                  <a:schemeClr val="tx1"/>
                </a:solidFill>
              </a:rPr>
              <a:t>o</a:t>
            </a:r>
            <a:r>
              <a:rPr b="1" spc="-90" dirty="0">
                <a:solidFill>
                  <a:schemeClr val="tx1"/>
                </a:solidFill>
              </a:rPr>
              <a:t>v</a:t>
            </a:r>
            <a:r>
              <a:rPr b="1" spc="-25" dirty="0">
                <a:solidFill>
                  <a:schemeClr val="tx1"/>
                </a:solidFill>
              </a:rPr>
              <a:t>er</a:t>
            </a:r>
            <a:r>
              <a:rPr b="1" dirty="0">
                <a:solidFill>
                  <a:schemeClr val="tx1"/>
                </a:solidFill>
              </a:rPr>
              <a:t> </a:t>
            </a:r>
            <a:r>
              <a:rPr b="1" spc="-5" dirty="0">
                <a:solidFill>
                  <a:schemeClr val="tx1"/>
                </a:solidFill>
              </a:rPr>
              <a:t>Letter</a:t>
            </a:r>
          </a:p>
        </p:txBody>
      </p:sp>
      <p:sp>
        <p:nvSpPr>
          <p:cNvPr id="4" name="TextBox 3"/>
          <p:cNvSpPr txBox="1"/>
          <p:nvPr/>
        </p:nvSpPr>
        <p:spPr>
          <a:xfrm>
            <a:off x="152400" y="2286001"/>
            <a:ext cx="9829800" cy="4893647"/>
          </a:xfrm>
          <a:prstGeom prst="rect">
            <a:avLst/>
          </a:prstGeom>
          <a:noFill/>
        </p:spPr>
        <p:txBody>
          <a:bodyPr wrap="square" rtlCol="0">
            <a:spAutoFit/>
          </a:bodyPr>
          <a:lstStyle/>
          <a:p>
            <a:pPr marL="285750" indent="-285750">
              <a:buFont typeface="Arial" charset="0"/>
              <a:buChar char="•"/>
            </a:pPr>
            <a:r>
              <a:rPr lang="en-US" sz="2400" dirty="0"/>
              <a:t>The purpose of the cover letter is to direct the grant to the correct study section with the appropriate expertise</a:t>
            </a:r>
          </a:p>
          <a:p>
            <a:pPr marL="742950" lvl="1" indent="-285750">
              <a:buFont typeface="Arial" charset="0"/>
              <a:buChar char="•"/>
            </a:pPr>
            <a:r>
              <a:rPr lang="en-US" sz="2400" dirty="0"/>
              <a:t>Your request is usually heeded but the Program Officer makes the final decision</a:t>
            </a:r>
          </a:p>
          <a:p>
            <a:pPr marL="285750" indent="-285750">
              <a:buFont typeface="Arial" charset="0"/>
              <a:buChar char="•"/>
            </a:pPr>
            <a:r>
              <a:rPr lang="en-US" sz="2400" dirty="0"/>
              <a:t>You can request that people with conflict of interest be excluded. </a:t>
            </a:r>
          </a:p>
          <a:p>
            <a:pPr marL="742950" lvl="1" indent="-285750">
              <a:buFont typeface="Arial" charset="0"/>
              <a:buChar char="•"/>
            </a:pPr>
            <a:r>
              <a:rPr lang="en-US" sz="2400" dirty="0"/>
              <a:t>The Program Officer will want to know the nature of conflict but typically honors these requests implicitly</a:t>
            </a:r>
          </a:p>
          <a:p>
            <a:pPr marL="742950" lvl="1" indent="-285750">
              <a:buFont typeface="Arial" charset="0"/>
              <a:buChar char="•"/>
            </a:pPr>
            <a:r>
              <a:rPr lang="en-US" sz="2400" dirty="0"/>
              <a:t>Usually requested because of past collaboration,  or personal or professional relationship </a:t>
            </a:r>
          </a:p>
          <a:p>
            <a:pPr marL="1200150" lvl="2" indent="-285750">
              <a:buFont typeface="Arial" charset="0"/>
              <a:buChar char="•"/>
            </a:pPr>
            <a:r>
              <a:rPr lang="en-US" sz="2400" dirty="0"/>
              <a:t>that could result in bias in either a positive or negative direction</a:t>
            </a:r>
          </a:p>
          <a:p>
            <a:pPr marL="1200150" lvl="2" indent="-285750">
              <a:buFont typeface="Arial" charset="0"/>
              <a:buChar char="•"/>
            </a:pPr>
            <a:r>
              <a:rPr lang="en-US" sz="2400" dirty="0"/>
              <a:t>the conflicted person will not even see the grant and will not be in the room when it is discussed</a:t>
            </a:r>
          </a:p>
          <a:p>
            <a:pPr marL="1200150" lvl="2" indent="-285750">
              <a:buFont typeface="Arial" charset="0"/>
              <a:buChar char="•"/>
            </a:pPr>
            <a:r>
              <a:rPr lang="en-US" sz="2400" dirty="0"/>
              <a:t>this privilege should not be abused.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787" y="381000"/>
            <a:ext cx="6844823" cy="1415772"/>
          </a:xfrm>
        </p:spPr>
        <p:txBody>
          <a:bodyPr/>
          <a:lstStyle/>
          <a:p>
            <a:pPr algn="ctr"/>
            <a:r>
              <a:rPr lang="en-US" b="1" dirty="0">
                <a:solidFill>
                  <a:schemeClr val="tx2">
                    <a:lumMod val="50000"/>
                  </a:schemeClr>
                </a:solidFill>
              </a:rPr>
              <a:t>Peer review</a:t>
            </a:r>
            <a:br>
              <a:rPr lang="en-US" b="1" dirty="0">
                <a:solidFill>
                  <a:schemeClr val="tx2">
                    <a:lumMod val="50000"/>
                  </a:schemeClr>
                </a:solidFill>
              </a:rPr>
            </a:br>
            <a:r>
              <a:rPr lang="en-US" b="1" dirty="0">
                <a:solidFill>
                  <a:schemeClr val="tx2">
                    <a:lumMod val="50000"/>
                  </a:schemeClr>
                </a:solidFill>
              </a:rPr>
              <a:t>Recommendation</a:t>
            </a:r>
          </a:p>
        </p:txBody>
      </p:sp>
      <p:sp>
        <p:nvSpPr>
          <p:cNvPr id="3" name="Text Placeholder 2"/>
          <p:cNvSpPr>
            <a:spLocks noGrp="1"/>
          </p:cNvSpPr>
          <p:nvPr>
            <p:ph type="body" idx="1"/>
          </p:nvPr>
        </p:nvSpPr>
        <p:spPr>
          <a:xfrm>
            <a:off x="729614" y="2743200"/>
            <a:ext cx="8599170" cy="1477328"/>
          </a:xfrm>
        </p:spPr>
        <p:txBody>
          <a:bodyPr/>
          <a:lstStyle/>
          <a:p>
            <a:r>
              <a:rPr lang="en-US" dirty="0">
                <a:solidFill>
                  <a:schemeClr val="tx2">
                    <a:lumMod val="50000"/>
                  </a:schemeClr>
                </a:solidFill>
              </a:rPr>
              <a:t>It is very useful to participate in (or at least audit) peer review to better understand the process and dynamics</a:t>
            </a:r>
          </a:p>
          <a:p>
            <a:r>
              <a:rPr lang="en-US" dirty="0">
                <a:solidFill>
                  <a:schemeClr val="tx2">
                    <a:lumMod val="50000"/>
                  </a:schemeClr>
                </a:solidFill>
              </a:rPr>
              <a:t>	You can be a reviewer or an apprentice in the CCTST 	study section by writing to </a:t>
            </a:r>
            <a:r>
              <a:rPr lang="en-US" dirty="0" err="1">
                <a:solidFill>
                  <a:schemeClr val="tx2">
                    <a:lumMod val="50000"/>
                  </a:schemeClr>
                </a:solidFill>
              </a:rPr>
              <a:t>dennis.mcgraw@uc.edu</a:t>
            </a:r>
            <a:endParaRPr lang="en-US" dirty="0">
              <a:solidFill>
                <a:schemeClr val="tx2">
                  <a:lumMod val="50000"/>
                </a:schemeClr>
              </a:solidFill>
            </a:endParaRPr>
          </a:p>
        </p:txBody>
      </p:sp>
    </p:spTree>
    <p:extLst>
      <p:ext uri="{BB962C8B-B14F-4D97-AF65-F5344CB8AC3E}">
        <p14:creationId xmlns:p14="http://schemas.microsoft.com/office/powerpoint/2010/main" val="1498158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67000" y="609600"/>
            <a:ext cx="5292090" cy="705321"/>
          </a:xfrm>
          <a:prstGeom prst="rect">
            <a:avLst/>
          </a:prstGeom>
        </p:spPr>
        <p:txBody>
          <a:bodyPr vert="horz" wrap="square" lIns="0" tIns="0" rIns="0" bIns="0" rtlCol="0">
            <a:spAutoFit/>
          </a:bodyPr>
          <a:lstStyle/>
          <a:p>
            <a:pPr marL="12700">
              <a:lnSpc>
                <a:spcPts val="5460"/>
              </a:lnSpc>
              <a:tabLst>
                <a:tab pos="3457575" algn="l"/>
              </a:tabLst>
            </a:pPr>
            <a:r>
              <a:rPr sz="4600" b="1" spc="-400" dirty="0">
                <a:latin typeface="News Gothic MT"/>
                <a:cs typeface="News Gothic MT"/>
              </a:rPr>
              <a:t>P</a:t>
            </a:r>
            <a:r>
              <a:rPr sz="4600" b="1" spc="-25" dirty="0">
                <a:latin typeface="News Gothic MT"/>
                <a:cs typeface="News Gothic MT"/>
              </a:rPr>
              <a:t>eer</a:t>
            </a:r>
            <a:r>
              <a:rPr sz="4600" b="1" dirty="0">
                <a:latin typeface="News Gothic MT"/>
                <a:cs typeface="News Gothic MT"/>
              </a:rPr>
              <a:t> </a:t>
            </a:r>
            <a:r>
              <a:rPr sz="4600" b="1" spc="-240" dirty="0">
                <a:latin typeface="News Gothic MT"/>
                <a:cs typeface="News Gothic MT"/>
              </a:rPr>
              <a:t>R</a:t>
            </a:r>
            <a:r>
              <a:rPr sz="4600" b="1" spc="-90" dirty="0">
                <a:latin typeface="News Gothic MT"/>
                <a:cs typeface="News Gothic MT"/>
              </a:rPr>
              <a:t>e</a:t>
            </a:r>
            <a:r>
              <a:rPr sz="4600" b="1" spc="-20" dirty="0">
                <a:latin typeface="News Gothic MT"/>
                <a:cs typeface="News Gothic MT"/>
              </a:rPr>
              <a:t>vi</a:t>
            </a:r>
            <a:r>
              <a:rPr sz="4600" b="1" spc="-70" dirty="0">
                <a:latin typeface="News Gothic MT"/>
                <a:cs typeface="News Gothic MT"/>
              </a:rPr>
              <a:t>e</a:t>
            </a:r>
            <a:r>
              <a:rPr sz="4600" b="1" dirty="0">
                <a:latin typeface="News Gothic MT"/>
                <a:cs typeface="News Gothic MT"/>
              </a:rPr>
              <a:t>w	</a:t>
            </a:r>
            <a:r>
              <a:rPr sz="4600" b="1" spc="-260" dirty="0">
                <a:latin typeface="News Gothic MT"/>
                <a:cs typeface="News Gothic MT"/>
              </a:rPr>
              <a:t>P</a:t>
            </a:r>
            <a:r>
              <a:rPr sz="4600" b="1" spc="-25" dirty="0">
                <a:latin typeface="News Gothic MT"/>
                <a:cs typeface="News Gothic MT"/>
              </a:rPr>
              <a:t>anels</a:t>
            </a:r>
            <a:endParaRPr sz="4600" b="1" dirty="0">
              <a:latin typeface="News Gothic MT"/>
              <a:cs typeface="News Gothic MT"/>
            </a:endParaRPr>
          </a:p>
        </p:txBody>
      </p:sp>
      <p:sp>
        <p:nvSpPr>
          <p:cNvPr id="3" name="object 3"/>
          <p:cNvSpPr txBox="1">
            <a:spLocks noGrp="1"/>
          </p:cNvSpPr>
          <p:nvPr>
            <p:ph type="body" idx="1"/>
          </p:nvPr>
        </p:nvSpPr>
        <p:spPr>
          <a:xfrm>
            <a:off x="304800" y="2590800"/>
            <a:ext cx="9448800" cy="3944670"/>
          </a:xfrm>
          <a:prstGeom prst="rect">
            <a:avLst/>
          </a:prstGeom>
        </p:spPr>
        <p:txBody>
          <a:bodyPr vert="horz" wrap="square" lIns="0" tIns="0" rIns="0" bIns="0" rtlCol="0">
            <a:spAutoFit/>
          </a:bodyPr>
          <a:lstStyle/>
          <a:p>
            <a:pPr marL="19685">
              <a:lnSpc>
                <a:spcPct val="100000"/>
              </a:lnSpc>
            </a:pPr>
            <a:r>
              <a:rPr lang="en-US" spc="-5" dirty="0">
                <a:solidFill>
                  <a:schemeClr val="tx1"/>
                </a:solidFill>
              </a:rPr>
              <a:t>It is important that the grant</a:t>
            </a:r>
            <a:r>
              <a:rPr dirty="0">
                <a:solidFill>
                  <a:schemeClr val="tx1"/>
                </a:solidFill>
              </a:rPr>
              <a:t> </a:t>
            </a:r>
            <a:r>
              <a:rPr spc="-50" dirty="0">
                <a:solidFill>
                  <a:schemeClr val="tx1"/>
                </a:solidFill>
              </a:rPr>
              <a:t>g</a:t>
            </a:r>
            <a:r>
              <a:rPr dirty="0">
                <a:solidFill>
                  <a:schemeClr val="tx1"/>
                </a:solidFill>
              </a:rPr>
              <a:t>o</a:t>
            </a:r>
            <a:r>
              <a:rPr spc="-5" dirty="0">
                <a:solidFill>
                  <a:schemeClr val="tx1"/>
                </a:solidFill>
              </a:rPr>
              <a:t> t</a:t>
            </a:r>
            <a:r>
              <a:rPr dirty="0">
                <a:solidFill>
                  <a:schemeClr val="tx1"/>
                </a:solidFill>
              </a:rPr>
              <a:t>o </a:t>
            </a:r>
            <a:r>
              <a:rPr spc="-5" dirty="0">
                <a:solidFill>
                  <a:schemeClr val="tx1"/>
                </a:solidFill>
              </a:rPr>
              <a:t>th</a:t>
            </a:r>
            <a:r>
              <a:rPr dirty="0">
                <a:solidFill>
                  <a:schemeClr val="tx1"/>
                </a:solidFill>
              </a:rPr>
              <a:t>e</a:t>
            </a:r>
            <a:r>
              <a:rPr spc="-5" dirty="0">
                <a:solidFill>
                  <a:schemeClr val="tx1"/>
                </a:solidFill>
              </a:rPr>
              <a:t> </a:t>
            </a:r>
            <a:r>
              <a:rPr b="1" spc="-15" dirty="0">
                <a:solidFill>
                  <a:schemeClr val="tx1"/>
                </a:solidFill>
                <a:latin typeface="News Gothic MT"/>
                <a:cs typeface="News Gothic MT"/>
              </a:rPr>
              <a:t>co</a:t>
            </a:r>
            <a:r>
              <a:rPr b="1" spc="10" dirty="0">
                <a:solidFill>
                  <a:schemeClr val="tx1"/>
                </a:solidFill>
                <a:latin typeface="News Gothic MT"/>
                <a:cs typeface="News Gothic MT"/>
              </a:rPr>
              <a:t>r</a:t>
            </a:r>
            <a:r>
              <a:rPr b="1" spc="-55" dirty="0">
                <a:solidFill>
                  <a:schemeClr val="tx1"/>
                </a:solidFill>
                <a:latin typeface="News Gothic MT"/>
                <a:cs typeface="News Gothic MT"/>
              </a:rPr>
              <a:t>r</a:t>
            </a:r>
            <a:r>
              <a:rPr b="1" spc="-5" dirty="0">
                <a:solidFill>
                  <a:schemeClr val="tx1"/>
                </a:solidFill>
                <a:latin typeface="News Gothic MT"/>
                <a:cs typeface="News Gothic MT"/>
              </a:rPr>
              <a:t>ec</a:t>
            </a:r>
            <a:r>
              <a:rPr b="1" dirty="0">
                <a:solidFill>
                  <a:schemeClr val="tx1"/>
                </a:solidFill>
                <a:latin typeface="News Gothic MT"/>
                <a:cs typeface="News Gothic MT"/>
              </a:rPr>
              <a:t>t </a:t>
            </a:r>
            <a:r>
              <a:rPr b="1" spc="-5" dirty="0">
                <a:solidFill>
                  <a:schemeClr val="tx1"/>
                </a:solidFill>
                <a:latin typeface="News Gothic MT"/>
                <a:cs typeface="News Gothic MT"/>
              </a:rPr>
              <a:t>panel</a:t>
            </a:r>
            <a:endParaRPr sz="2600" dirty="0">
              <a:solidFill>
                <a:schemeClr val="tx1"/>
              </a:solidFill>
              <a:latin typeface="News Gothic MT"/>
              <a:cs typeface="News Gothic MT"/>
            </a:endParaRPr>
          </a:p>
          <a:p>
            <a:pPr marL="718185" indent="-342900">
              <a:lnSpc>
                <a:spcPct val="100000"/>
              </a:lnSpc>
              <a:spcBef>
                <a:spcPts val="1300"/>
              </a:spcBef>
              <a:buFont typeface="Arial" charset="0"/>
              <a:buChar char="•"/>
            </a:pPr>
            <a:r>
              <a:rPr lang="en-US" sz="2200" spc="-5" dirty="0">
                <a:solidFill>
                  <a:schemeClr val="tx1"/>
                </a:solidFill>
              </a:rPr>
              <a:t>T</a:t>
            </a:r>
            <a:r>
              <a:rPr sz="2200" spc="-5" dirty="0">
                <a:solidFill>
                  <a:schemeClr val="tx1"/>
                </a:solidFill>
              </a:rPr>
              <a:t>h</a:t>
            </a:r>
            <a:r>
              <a:rPr sz="2200" dirty="0">
                <a:solidFill>
                  <a:schemeClr val="tx1"/>
                </a:solidFill>
              </a:rPr>
              <a:t>e wrong</a:t>
            </a:r>
            <a:r>
              <a:rPr sz="2200" spc="-5" dirty="0">
                <a:solidFill>
                  <a:schemeClr val="tx1"/>
                </a:solidFill>
              </a:rPr>
              <a:t> pane</a:t>
            </a:r>
            <a:r>
              <a:rPr sz="2200" dirty="0">
                <a:solidFill>
                  <a:schemeClr val="tx1"/>
                </a:solidFill>
              </a:rPr>
              <a:t>l </a:t>
            </a:r>
            <a:endParaRPr sz="2200" dirty="0">
              <a:solidFill>
                <a:schemeClr val="tx1"/>
              </a:solidFill>
              <a:latin typeface="Helvetica"/>
              <a:cs typeface="Helvetica"/>
            </a:endParaRPr>
          </a:p>
          <a:p>
            <a:pPr marL="1048385" indent="-342900">
              <a:lnSpc>
                <a:spcPct val="100000"/>
              </a:lnSpc>
              <a:spcBef>
                <a:spcPts val="1340"/>
              </a:spcBef>
              <a:buFont typeface="Arial" charset="0"/>
              <a:buChar char="•"/>
            </a:pPr>
            <a:r>
              <a:rPr lang="en-US" sz="2000" spc="-10" dirty="0">
                <a:solidFill>
                  <a:schemeClr val="tx1"/>
                </a:solidFill>
              </a:rPr>
              <a:t>may </a:t>
            </a:r>
            <a:r>
              <a:rPr sz="2000" spc="-10" dirty="0">
                <a:solidFill>
                  <a:schemeClr val="tx1"/>
                </a:solidFill>
              </a:rPr>
              <a:t>misinterp</a:t>
            </a:r>
            <a:r>
              <a:rPr sz="2000" spc="-50" dirty="0">
                <a:solidFill>
                  <a:schemeClr val="tx1"/>
                </a:solidFill>
              </a:rPr>
              <a:t>r</a:t>
            </a:r>
            <a:r>
              <a:rPr sz="2000" dirty="0">
                <a:solidFill>
                  <a:schemeClr val="tx1"/>
                </a:solidFill>
              </a:rPr>
              <a:t>et</a:t>
            </a:r>
            <a:r>
              <a:rPr sz="2000" spc="-5" dirty="0">
                <a:solidFill>
                  <a:schemeClr val="tx1"/>
                </a:solidFill>
              </a:rPr>
              <a:t> thing</a:t>
            </a:r>
            <a:r>
              <a:rPr sz="2000" dirty="0">
                <a:solidFill>
                  <a:schemeClr val="tx1"/>
                </a:solidFill>
              </a:rPr>
              <a:t>s </a:t>
            </a:r>
            <a:r>
              <a:rPr sz="2000" spc="-35" dirty="0">
                <a:solidFill>
                  <a:schemeClr val="tx1"/>
                </a:solidFill>
              </a:rPr>
              <a:t>y</a:t>
            </a:r>
            <a:r>
              <a:rPr sz="2000" spc="-5" dirty="0">
                <a:solidFill>
                  <a:schemeClr val="tx1"/>
                </a:solidFill>
              </a:rPr>
              <a:t>o</a:t>
            </a:r>
            <a:r>
              <a:rPr sz="2000" dirty="0">
                <a:solidFill>
                  <a:schemeClr val="tx1"/>
                </a:solidFill>
              </a:rPr>
              <a:t>u </a:t>
            </a:r>
            <a:r>
              <a:rPr sz="2000" spc="-5" dirty="0">
                <a:solidFill>
                  <a:schemeClr val="tx1"/>
                </a:solidFill>
              </a:rPr>
              <a:t>though</a:t>
            </a:r>
            <a:r>
              <a:rPr sz="2000" dirty="0">
                <a:solidFill>
                  <a:schemeClr val="tx1"/>
                </a:solidFill>
              </a:rPr>
              <a:t>t </a:t>
            </a:r>
            <a:r>
              <a:rPr sz="2000" spc="-15" dirty="0">
                <a:solidFill>
                  <a:schemeClr val="tx1"/>
                </a:solidFill>
              </a:rPr>
              <a:t>we</a:t>
            </a:r>
            <a:r>
              <a:rPr sz="2000" spc="-50" dirty="0">
                <a:solidFill>
                  <a:schemeClr val="tx1"/>
                </a:solidFill>
              </a:rPr>
              <a:t>r</a:t>
            </a:r>
            <a:r>
              <a:rPr sz="2000" spc="-15" dirty="0">
                <a:solidFill>
                  <a:schemeClr val="tx1"/>
                </a:solidFill>
              </a:rPr>
              <a:t>e</a:t>
            </a:r>
            <a:r>
              <a:rPr sz="2000" dirty="0">
                <a:solidFill>
                  <a:schemeClr val="tx1"/>
                </a:solidFill>
              </a:rPr>
              <a:t> </a:t>
            </a:r>
            <a:r>
              <a:rPr sz="2000" spc="-5" dirty="0">
                <a:solidFill>
                  <a:schemeClr val="tx1"/>
                </a:solidFill>
              </a:rPr>
              <a:t>o</a:t>
            </a:r>
            <a:r>
              <a:rPr sz="2000" spc="-60" dirty="0">
                <a:solidFill>
                  <a:schemeClr val="tx1"/>
                </a:solidFill>
              </a:rPr>
              <a:t>b</a:t>
            </a:r>
            <a:r>
              <a:rPr sz="2000" dirty="0">
                <a:solidFill>
                  <a:schemeClr val="tx1"/>
                </a:solidFill>
              </a:rPr>
              <a:t>vious</a:t>
            </a:r>
            <a:endParaRPr sz="2000" dirty="0">
              <a:solidFill>
                <a:schemeClr val="tx1"/>
              </a:solidFill>
              <a:latin typeface="Helvetica"/>
              <a:cs typeface="Helvetica"/>
            </a:endParaRPr>
          </a:p>
          <a:p>
            <a:pPr marL="1048385" marR="5080" indent="-342900">
              <a:lnSpc>
                <a:spcPts val="2200"/>
              </a:lnSpc>
              <a:spcBef>
                <a:spcPts val="1700"/>
              </a:spcBef>
              <a:buFont typeface="Arial" charset="0"/>
              <a:buChar char="•"/>
            </a:pPr>
            <a:r>
              <a:rPr lang="en-US" sz="2000" spc="-15" dirty="0">
                <a:solidFill>
                  <a:schemeClr val="tx1"/>
                </a:solidFill>
              </a:rPr>
              <a:t>may</a:t>
            </a:r>
            <a:r>
              <a:rPr sz="2000" spc="5" dirty="0">
                <a:solidFill>
                  <a:schemeClr val="tx1"/>
                </a:solidFill>
              </a:rPr>
              <a:t> </a:t>
            </a:r>
            <a:r>
              <a:rPr sz="2000" spc="-5" dirty="0">
                <a:solidFill>
                  <a:schemeClr val="tx1"/>
                </a:solidFill>
              </a:rPr>
              <a:t>no</a:t>
            </a:r>
            <a:r>
              <a:rPr sz="2000" dirty="0">
                <a:solidFill>
                  <a:schemeClr val="tx1"/>
                </a:solidFill>
              </a:rPr>
              <a:t>t </a:t>
            </a:r>
            <a:r>
              <a:rPr lang="en-US" sz="2000" dirty="0">
                <a:solidFill>
                  <a:schemeClr val="tx1"/>
                </a:solidFill>
              </a:rPr>
              <a:t>be very </a:t>
            </a:r>
            <a:r>
              <a:rPr sz="2000" spc="-10" dirty="0">
                <a:solidFill>
                  <a:schemeClr val="tx1"/>
                </a:solidFill>
              </a:rPr>
              <a:t>inte</a:t>
            </a:r>
            <a:r>
              <a:rPr sz="2000" spc="-50" dirty="0">
                <a:solidFill>
                  <a:schemeClr val="tx1"/>
                </a:solidFill>
              </a:rPr>
              <a:t>r</a:t>
            </a:r>
            <a:r>
              <a:rPr sz="2000" dirty="0">
                <a:solidFill>
                  <a:schemeClr val="tx1"/>
                </a:solidFill>
              </a:rPr>
              <a:t>ested</a:t>
            </a:r>
            <a:r>
              <a:rPr sz="2000" spc="-5" dirty="0">
                <a:solidFill>
                  <a:schemeClr val="tx1"/>
                </a:solidFill>
              </a:rPr>
              <a:t> </a:t>
            </a:r>
            <a:r>
              <a:rPr sz="2000" dirty="0">
                <a:solidFill>
                  <a:schemeClr val="tx1"/>
                </a:solidFill>
              </a:rPr>
              <a:t>in</a:t>
            </a:r>
            <a:r>
              <a:rPr sz="2000" spc="-5" dirty="0">
                <a:solidFill>
                  <a:schemeClr val="tx1"/>
                </a:solidFill>
              </a:rPr>
              <a:t> </a:t>
            </a:r>
            <a:r>
              <a:rPr sz="2000" spc="-35" dirty="0">
                <a:solidFill>
                  <a:schemeClr val="tx1"/>
                </a:solidFill>
              </a:rPr>
              <a:t>y</a:t>
            </a:r>
            <a:r>
              <a:rPr sz="2000" spc="-5" dirty="0">
                <a:solidFill>
                  <a:schemeClr val="tx1"/>
                </a:solidFill>
              </a:rPr>
              <a:t>ou</a:t>
            </a:r>
            <a:r>
              <a:rPr sz="2000" dirty="0">
                <a:solidFill>
                  <a:schemeClr val="tx1"/>
                </a:solidFill>
              </a:rPr>
              <a:t>r </a:t>
            </a:r>
            <a:r>
              <a:rPr sz="2000" spc="-5" dirty="0">
                <a:solidFill>
                  <a:schemeClr val="tx1"/>
                </a:solidFill>
              </a:rPr>
              <a:t>topi</a:t>
            </a:r>
            <a:r>
              <a:rPr sz="2000" dirty="0">
                <a:solidFill>
                  <a:schemeClr val="tx1"/>
                </a:solidFill>
              </a:rPr>
              <a:t>c </a:t>
            </a:r>
            <a:r>
              <a:rPr lang="en-US" sz="2000" dirty="0">
                <a:solidFill>
                  <a:schemeClr val="tx1"/>
                </a:solidFill>
              </a:rPr>
              <a:t> </a:t>
            </a:r>
            <a:endParaRPr sz="2000" dirty="0">
              <a:solidFill>
                <a:schemeClr val="tx1"/>
              </a:solidFill>
              <a:latin typeface="Helvetica"/>
              <a:cs typeface="Helvetica"/>
            </a:endParaRPr>
          </a:p>
          <a:p>
            <a:pPr marL="718185" indent="-342900">
              <a:lnSpc>
                <a:spcPct val="100000"/>
              </a:lnSpc>
              <a:spcBef>
                <a:spcPts val="1240"/>
              </a:spcBef>
              <a:buFont typeface="Arial" charset="0"/>
              <a:buChar char="•"/>
            </a:pPr>
            <a:r>
              <a:rPr lang="en-US" sz="2200" dirty="0">
                <a:solidFill>
                  <a:schemeClr val="tx1"/>
                </a:solidFill>
              </a:rPr>
              <a:t>understand</a:t>
            </a:r>
            <a:r>
              <a:rPr sz="2200" spc="-5" dirty="0">
                <a:solidFill>
                  <a:schemeClr val="tx1"/>
                </a:solidFill>
              </a:rPr>
              <a:t> th</a:t>
            </a:r>
            <a:r>
              <a:rPr sz="2200" dirty="0">
                <a:solidFill>
                  <a:schemeClr val="tx1"/>
                </a:solidFill>
              </a:rPr>
              <a:t>e composition</a:t>
            </a:r>
            <a:r>
              <a:rPr sz="2200" spc="-15" dirty="0">
                <a:solidFill>
                  <a:schemeClr val="tx1"/>
                </a:solidFill>
              </a:rPr>
              <a:t> </a:t>
            </a:r>
            <a:r>
              <a:rPr sz="2200" spc="-5" dirty="0">
                <a:solidFill>
                  <a:schemeClr val="tx1"/>
                </a:solidFill>
              </a:rPr>
              <a:t>o</a:t>
            </a:r>
            <a:r>
              <a:rPr sz="2200" dirty="0">
                <a:solidFill>
                  <a:schemeClr val="tx1"/>
                </a:solidFill>
              </a:rPr>
              <a:t>f</a:t>
            </a:r>
            <a:r>
              <a:rPr sz="2200" spc="320" dirty="0">
                <a:solidFill>
                  <a:schemeClr val="tx1"/>
                </a:solidFill>
              </a:rPr>
              <a:t> </a:t>
            </a:r>
            <a:r>
              <a:rPr sz="2200" spc="-5" dirty="0">
                <a:solidFill>
                  <a:schemeClr val="tx1"/>
                </a:solidFill>
              </a:rPr>
              <a:t>th</a:t>
            </a:r>
            <a:r>
              <a:rPr sz="2200" dirty="0">
                <a:solidFill>
                  <a:schemeClr val="tx1"/>
                </a:solidFill>
              </a:rPr>
              <a:t>e </a:t>
            </a:r>
            <a:r>
              <a:rPr sz="2200" spc="-5" dirty="0">
                <a:solidFill>
                  <a:schemeClr val="tx1"/>
                </a:solidFill>
              </a:rPr>
              <a:t>panel</a:t>
            </a:r>
            <a:endParaRPr sz="2200" dirty="0">
              <a:solidFill>
                <a:schemeClr val="tx1"/>
              </a:solidFill>
              <a:latin typeface="Helvetica"/>
              <a:cs typeface="Helvetica"/>
            </a:endParaRPr>
          </a:p>
          <a:p>
            <a:pPr marL="1048385" marR="344170" indent="-342900">
              <a:lnSpc>
                <a:spcPts val="2200"/>
              </a:lnSpc>
              <a:spcBef>
                <a:spcPts val="1780"/>
              </a:spcBef>
              <a:buFont typeface="Arial" charset="0"/>
              <a:buChar char="•"/>
            </a:pPr>
            <a:r>
              <a:rPr lang="en-US" sz="2000" spc="-5" dirty="0">
                <a:solidFill>
                  <a:schemeClr val="tx1"/>
                </a:solidFill>
              </a:rPr>
              <a:t>Are there </a:t>
            </a:r>
            <a:r>
              <a:rPr sz="2000" spc="-5" dirty="0">
                <a:solidFill>
                  <a:schemeClr val="tx1"/>
                </a:solidFill>
              </a:rPr>
              <a:t>peopl</a:t>
            </a:r>
            <a:r>
              <a:rPr sz="2000" dirty="0">
                <a:solidFill>
                  <a:schemeClr val="tx1"/>
                </a:solidFill>
              </a:rPr>
              <a:t>e in</a:t>
            </a:r>
            <a:r>
              <a:rPr sz="2000" spc="-5" dirty="0">
                <a:solidFill>
                  <a:schemeClr val="tx1"/>
                </a:solidFill>
              </a:rPr>
              <a:t> </a:t>
            </a:r>
            <a:r>
              <a:rPr sz="2000" spc="-35" dirty="0">
                <a:solidFill>
                  <a:schemeClr val="tx1"/>
                </a:solidFill>
              </a:rPr>
              <a:t>y</a:t>
            </a:r>
            <a:r>
              <a:rPr sz="2000" spc="-5" dirty="0">
                <a:solidFill>
                  <a:schemeClr val="tx1"/>
                </a:solidFill>
              </a:rPr>
              <a:t>ou</a:t>
            </a:r>
            <a:r>
              <a:rPr sz="2000" dirty="0">
                <a:solidFill>
                  <a:schemeClr val="tx1"/>
                </a:solidFill>
              </a:rPr>
              <a:t>r </a:t>
            </a:r>
            <a:r>
              <a:rPr sz="2000" spc="-15" dirty="0">
                <a:solidFill>
                  <a:schemeClr val="tx1"/>
                </a:solidFill>
              </a:rPr>
              <a:t>field</a:t>
            </a:r>
            <a:r>
              <a:rPr sz="2000" dirty="0">
                <a:solidFill>
                  <a:schemeClr val="tx1"/>
                </a:solidFill>
              </a:rPr>
              <a:t> </a:t>
            </a:r>
            <a:r>
              <a:rPr lang="en-US" sz="2000" dirty="0">
                <a:solidFill>
                  <a:schemeClr val="tx1"/>
                </a:solidFill>
              </a:rPr>
              <a:t>who </a:t>
            </a:r>
            <a:r>
              <a:rPr sz="2000" spc="-5" dirty="0">
                <a:solidFill>
                  <a:schemeClr val="tx1"/>
                </a:solidFill>
              </a:rPr>
              <a:t>d</a:t>
            </a:r>
            <a:r>
              <a:rPr sz="2000" dirty="0">
                <a:solidFill>
                  <a:schemeClr val="tx1"/>
                </a:solidFill>
              </a:rPr>
              <a:t>o work </a:t>
            </a:r>
            <a:r>
              <a:rPr sz="2000" spc="-35" dirty="0">
                <a:solidFill>
                  <a:schemeClr val="tx1"/>
                </a:solidFill>
              </a:rPr>
              <a:t>y</a:t>
            </a:r>
            <a:r>
              <a:rPr sz="2000" spc="-5" dirty="0">
                <a:solidFill>
                  <a:schemeClr val="tx1"/>
                </a:solidFill>
              </a:rPr>
              <a:t>o</a:t>
            </a:r>
            <a:r>
              <a:rPr sz="2000" dirty="0">
                <a:solidFill>
                  <a:schemeClr val="tx1"/>
                </a:solidFill>
              </a:rPr>
              <a:t>u </a:t>
            </a:r>
            <a:r>
              <a:rPr sz="2000" spc="-15" dirty="0">
                <a:solidFill>
                  <a:schemeClr val="tx1"/>
                </a:solidFill>
              </a:rPr>
              <a:t>a</a:t>
            </a:r>
            <a:r>
              <a:rPr sz="2000" spc="-50" dirty="0">
                <a:solidFill>
                  <a:schemeClr val="tx1"/>
                </a:solidFill>
              </a:rPr>
              <a:t>r</a:t>
            </a:r>
            <a:r>
              <a:rPr sz="2000" spc="-15" dirty="0">
                <a:solidFill>
                  <a:schemeClr val="tx1"/>
                </a:solidFill>
              </a:rPr>
              <a:t>e</a:t>
            </a:r>
            <a:r>
              <a:rPr sz="2000" dirty="0">
                <a:solidFill>
                  <a:schemeClr val="tx1"/>
                </a:solidFill>
              </a:rPr>
              <a:t> </a:t>
            </a:r>
            <a:r>
              <a:rPr sz="2000" spc="-20" dirty="0">
                <a:solidFill>
                  <a:schemeClr val="tx1"/>
                </a:solidFill>
              </a:rPr>
              <a:t>f</a:t>
            </a:r>
            <a:r>
              <a:rPr sz="2000" spc="-10" dirty="0">
                <a:solidFill>
                  <a:schemeClr val="tx1"/>
                </a:solidFill>
              </a:rPr>
              <a:t>amiliar</a:t>
            </a:r>
            <a:r>
              <a:rPr sz="2000" dirty="0">
                <a:solidFill>
                  <a:schemeClr val="tx1"/>
                </a:solidFill>
              </a:rPr>
              <a:t> with</a:t>
            </a:r>
            <a:r>
              <a:rPr lang="en-US" sz="2000" dirty="0">
                <a:solidFill>
                  <a:schemeClr val="tx1"/>
                </a:solidFill>
              </a:rPr>
              <a:t>?</a:t>
            </a:r>
            <a:endParaRPr sz="2000" dirty="0">
              <a:solidFill>
                <a:schemeClr val="tx1"/>
              </a:solidFill>
              <a:latin typeface="Helvetica"/>
              <a:cs typeface="Helvetica"/>
            </a:endParaRPr>
          </a:p>
          <a:p>
            <a:pPr marL="1048385" indent="-342900">
              <a:lnSpc>
                <a:spcPct val="100000"/>
              </a:lnSpc>
              <a:spcBef>
                <a:spcPts val="1260"/>
              </a:spcBef>
              <a:buFont typeface="Arial" charset="0"/>
              <a:buChar char="•"/>
            </a:pPr>
            <a:r>
              <a:rPr lang="en-US" sz="2000" spc="-20" dirty="0">
                <a:solidFill>
                  <a:schemeClr val="tx1"/>
                </a:solidFill>
              </a:rPr>
              <a:t>Although it helps to know people on the panel from past interactions but its unseemly to cultivate them for the purpose of enhancing funding success</a:t>
            </a:r>
            <a:endParaRPr sz="2000" dirty="0">
              <a:solidFill>
                <a:schemeClr val="tx1"/>
              </a:solidFill>
              <a:latin typeface="Helvetica"/>
              <a:cs typeface="Helvetic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78230" y="381000"/>
            <a:ext cx="4097654" cy="705321"/>
          </a:xfrm>
          <a:prstGeom prst="rect">
            <a:avLst/>
          </a:prstGeom>
        </p:spPr>
        <p:txBody>
          <a:bodyPr vert="horz" wrap="square" lIns="0" tIns="0" rIns="0" bIns="0" rtlCol="0">
            <a:spAutoFit/>
          </a:bodyPr>
          <a:lstStyle/>
          <a:p>
            <a:pPr marL="12700">
              <a:lnSpc>
                <a:spcPts val="5460"/>
              </a:lnSpc>
            </a:pPr>
            <a:r>
              <a:rPr sz="4600" b="1" spc="-185" dirty="0">
                <a:latin typeface="News Gothic MT"/>
                <a:cs typeface="News Gothic MT"/>
              </a:rPr>
              <a:t>T</a:t>
            </a:r>
            <a:r>
              <a:rPr sz="4600" b="1" spc="-5" dirty="0">
                <a:latin typeface="News Gothic MT"/>
                <a:cs typeface="News Gothic MT"/>
              </a:rPr>
              <a:t>h</a:t>
            </a:r>
            <a:r>
              <a:rPr sz="4600" b="1" dirty="0">
                <a:latin typeface="News Gothic MT"/>
                <a:cs typeface="News Gothic MT"/>
              </a:rPr>
              <a:t>e </a:t>
            </a:r>
            <a:r>
              <a:rPr sz="4600" b="1" spc="-240" dirty="0">
                <a:latin typeface="News Gothic MT"/>
                <a:cs typeface="News Gothic MT"/>
              </a:rPr>
              <a:t>R</a:t>
            </a:r>
            <a:r>
              <a:rPr sz="4600" b="1" spc="-90" dirty="0">
                <a:latin typeface="News Gothic MT"/>
                <a:cs typeface="News Gothic MT"/>
              </a:rPr>
              <a:t>e</a:t>
            </a:r>
            <a:r>
              <a:rPr sz="4600" b="1" spc="-20" dirty="0">
                <a:latin typeface="News Gothic MT"/>
                <a:cs typeface="News Gothic MT"/>
              </a:rPr>
              <a:t>vi</a:t>
            </a:r>
            <a:r>
              <a:rPr sz="4600" b="1" spc="-70" dirty="0">
                <a:latin typeface="News Gothic MT"/>
                <a:cs typeface="News Gothic MT"/>
              </a:rPr>
              <a:t>e</a:t>
            </a:r>
            <a:r>
              <a:rPr sz="4600" b="1" spc="-30" dirty="0">
                <a:latin typeface="News Gothic MT"/>
                <a:cs typeface="News Gothic MT"/>
              </a:rPr>
              <a:t>wer</a:t>
            </a:r>
            <a:r>
              <a:rPr sz="4600" b="1" spc="-65" dirty="0">
                <a:latin typeface="News Gothic MT"/>
                <a:cs typeface="News Gothic MT"/>
              </a:rPr>
              <a:t>s</a:t>
            </a:r>
            <a:endParaRPr sz="4600" b="1" dirty="0">
              <a:latin typeface="News Gothic MT"/>
              <a:cs typeface="News Gothic MT"/>
            </a:endParaRPr>
          </a:p>
        </p:txBody>
      </p:sp>
      <p:sp>
        <p:nvSpPr>
          <p:cNvPr id="3" name="object 3"/>
          <p:cNvSpPr txBox="1">
            <a:spLocks noGrp="1"/>
          </p:cNvSpPr>
          <p:nvPr>
            <p:ph type="body" idx="1"/>
          </p:nvPr>
        </p:nvSpPr>
        <p:spPr>
          <a:xfrm>
            <a:off x="914400" y="1086321"/>
            <a:ext cx="7901939" cy="6481262"/>
          </a:xfrm>
          <a:prstGeom prst="rect">
            <a:avLst/>
          </a:prstGeom>
        </p:spPr>
        <p:txBody>
          <a:bodyPr vert="horz" wrap="square" lIns="0" tIns="259081" rIns="0" bIns="0" rtlCol="0">
            <a:spAutoFit/>
          </a:bodyPr>
          <a:lstStyle/>
          <a:p>
            <a:pPr marL="19685">
              <a:lnSpc>
                <a:spcPct val="100000"/>
              </a:lnSpc>
            </a:pPr>
            <a:r>
              <a:rPr lang="en-US" spc="-5" dirty="0">
                <a:solidFill>
                  <a:schemeClr val="tx1"/>
                </a:solidFill>
              </a:rPr>
              <a:t>The program officer distributes grants to reviewers, mindful of conflicts</a:t>
            </a:r>
          </a:p>
          <a:p>
            <a:pPr marL="19685">
              <a:lnSpc>
                <a:spcPct val="100000"/>
              </a:lnSpc>
            </a:pPr>
            <a:endParaRPr lang="en-US" spc="-5" dirty="0">
              <a:solidFill>
                <a:schemeClr val="tx1"/>
              </a:solidFill>
            </a:endParaRPr>
          </a:p>
          <a:p>
            <a:pPr marL="19685">
              <a:lnSpc>
                <a:spcPct val="100000"/>
              </a:lnSpc>
            </a:pPr>
            <a:r>
              <a:rPr spc="-5" dirty="0">
                <a:solidFill>
                  <a:schemeClr val="tx1"/>
                </a:solidFill>
              </a:rPr>
              <a:t>hopefull</a:t>
            </a:r>
            <a:r>
              <a:rPr dirty="0">
                <a:solidFill>
                  <a:schemeClr val="tx1"/>
                </a:solidFill>
              </a:rPr>
              <a:t>y</a:t>
            </a:r>
            <a:r>
              <a:rPr spc="5" dirty="0">
                <a:solidFill>
                  <a:schemeClr val="tx1"/>
                </a:solidFill>
              </a:rPr>
              <a:t> </a:t>
            </a:r>
            <a:r>
              <a:rPr spc="-5" dirty="0">
                <a:solidFill>
                  <a:schemeClr val="tx1"/>
                </a:solidFill>
              </a:rPr>
              <a:t>th</a:t>
            </a:r>
            <a:r>
              <a:rPr dirty="0">
                <a:solidFill>
                  <a:schemeClr val="tx1"/>
                </a:solidFill>
              </a:rPr>
              <a:t>e </a:t>
            </a:r>
            <a:r>
              <a:rPr spc="-55" dirty="0">
                <a:solidFill>
                  <a:schemeClr val="tx1"/>
                </a:solidFill>
              </a:rPr>
              <a:t>r</a:t>
            </a:r>
            <a:r>
              <a:rPr spc="-50" dirty="0">
                <a:solidFill>
                  <a:schemeClr val="tx1"/>
                </a:solidFill>
              </a:rPr>
              <a:t>e</a:t>
            </a:r>
            <a:r>
              <a:rPr spc="-10" dirty="0">
                <a:solidFill>
                  <a:schemeClr val="tx1"/>
                </a:solidFill>
              </a:rPr>
              <a:t>vi</a:t>
            </a:r>
            <a:r>
              <a:rPr spc="-40" dirty="0">
                <a:solidFill>
                  <a:schemeClr val="tx1"/>
                </a:solidFill>
              </a:rPr>
              <a:t>e</a:t>
            </a:r>
            <a:r>
              <a:rPr spc="-15" dirty="0">
                <a:solidFill>
                  <a:schemeClr val="tx1"/>
                </a:solidFill>
              </a:rPr>
              <a:t>wers</a:t>
            </a:r>
            <a:r>
              <a:rPr dirty="0">
                <a:solidFill>
                  <a:schemeClr val="tx1"/>
                </a:solidFill>
              </a:rPr>
              <a:t> </a:t>
            </a:r>
            <a:r>
              <a:rPr lang="en-US" spc="-15" dirty="0">
                <a:solidFill>
                  <a:schemeClr val="tx1"/>
                </a:solidFill>
              </a:rPr>
              <a:t>will be</a:t>
            </a:r>
            <a:r>
              <a:rPr dirty="0">
                <a:solidFill>
                  <a:schemeClr val="tx1"/>
                </a:solidFill>
              </a:rPr>
              <a:t> </a:t>
            </a:r>
            <a:r>
              <a:rPr spc="-70" dirty="0">
                <a:solidFill>
                  <a:schemeClr val="tx1"/>
                </a:solidFill>
              </a:rPr>
              <a:t>e</a:t>
            </a:r>
            <a:r>
              <a:rPr spc="-15" dirty="0">
                <a:solidFill>
                  <a:schemeClr val="tx1"/>
                </a:solidFill>
              </a:rPr>
              <a:t>xpe</a:t>
            </a:r>
            <a:r>
              <a:rPr spc="100" dirty="0">
                <a:solidFill>
                  <a:schemeClr val="tx1"/>
                </a:solidFill>
              </a:rPr>
              <a:t>r</a:t>
            </a:r>
            <a:r>
              <a:rPr spc="-5" dirty="0">
                <a:solidFill>
                  <a:schemeClr val="tx1"/>
                </a:solidFill>
              </a:rPr>
              <a:t>t</a:t>
            </a:r>
            <a:r>
              <a:rPr dirty="0">
                <a:solidFill>
                  <a:schemeClr val="tx1"/>
                </a:solidFill>
              </a:rPr>
              <a:t>s in</a:t>
            </a:r>
            <a:r>
              <a:rPr spc="-5" dirty="0">
                <a:solidFill>
                  <a:schemeClr val="tx1"/>
                </a:solidFill>
              </a:rPr>
              <a:t> </a:t>
            </a:r>
            <a:r>
              <a:rPr spc="-40" dirty="0">
                <a:solidFill>
                  <a:schemeClr val="tx1"/>
                </a:solidFill>
              </a:rPr>
              <a:t>y</a:t>
            </a:r>
            <a:r>
              <a:rPr spc="-5" dirty="0">
                <a:solidFill>
                  <a:schemeClr val="tx1"/>
                </a:solidFill>
              </a:rPr>
              <a:t>ou</a:t>
            </a:r>
            <a:r>
              <a:rPr dirty="0">
                <a:solidFill>
                  <a:schemeClr val="tx1"/>
                </a:solidFill>
              </a:rPr>
              <a:t>r </a:t>
            </a:r>
            <a:r>
              <a:rPr spc="-15" dirty="0">
                <a:solidFill>
                  <a:schemeClr val="tx1"/>
                </a:solidFill>
              </a:rPr>
              <a:t>field</a:t>
            </a:r>
            <a:r>
              <a:rPr lang="en-US" spc="-15" dirty="0">
                <a:solidFill>
                  <a:schemeClr val="tx1"/>
                </a:solidFill>
              </a:rPr>
              <a:t>, but not always</a:t>
            </a:r>
            <a:endParaRPr sz="2600" dirty="0">
              <a:solidFill>
                <a:schemeClr val="tx1"/>
              </a:solidFill>
              <a:latin typeface="Helvetica"/>
              <a:cs typeface="Helvetica"/>
            </a:endParaRPr>
          </a:p>
          <a:p>
            <a:pPr marL="375285" marR="90805" indent="-355600">
              <a:lnSpc>
                <a:spcPts val="2900"/>
              </a:lnSpc>
              <a:spcBef>
                <a:spcPts val="2060"/>
              </a:spcBef>
            </a:pPr>
            <a:r>
              <a:rPr spc="-15" dirty="0">
                <a:solidFill>
                  <a:schemeClr val="tx1"/>
                </a:solidFill>
              </a:rPr>
              <a:t>ea</a:t>
            </a:r>
            <a:r>
              <a:rPr spc="-40" dirty="0">
                <a:solidFill>
                  <a:schemeClr val="tx1"/>
                </a:solidFill>
              </a:rPr>
              <a:t>c</a:t>
            </a:r>
            <a:r>
              <a:rPr dirty="0">
                <a:solidFill>
                  <a:schemeClr val="tx1"/>
                </a:solidFill>
              </a:rPr>
              <a:t>h</a:t>
            </a:r>
            <a:r>
              <a:rPr spc="-5" dirty="0">
                <a:solidFill>
                  <a:schemeClr val="tx1"/>
                </a:solidFill>
              </a:rPr>
              <a:t> </a:t>
            </a:r>
            <a:r>
              <a:rPr spc="-55" dirty="0">
                <a:solidFill>
                  <a:schemeClr val="tx1"/>
                </a:solidFill>
              </a:rPr>
              <a:t>r</a:t>
            </a:r>
            <a:r>
              <a:rPr spc="-50" dirty="0">
                <a:solidFill>
                  <a:schemeClr val="tx1"/>
                </a:solidFill>
              </a:rPr>
              <a:t>e</a:t>
            </a:r>
            <a:r>
              <a:rPr spc="-10" dirty="0">
                <a:solidFill>
                  <a:schemeClr val="tx1"/>
                </a:solidFill>
              </a:rPr>
              <a:t>vi</a:t>
            </a:r>
            <a:r>
              <a:rPr spc="-40" dirty="0">
                <a:solidFill>
                  <a:schemeClr val="tx1"/>
                </a:solidFill>
              </a:rPr>
              <a:t>e</a:t>
            </a:r>
            <a:r>
              <a:rPr spc="-15" dirty="0">
                <a:solidFill>
                  <a:schemeClr val="tx1"/>
                </a:solidFill>
              </a:rPr>
              <a:t>wer</a:t>
            </a:r>
            <a:r>
              <a:rPr dirty="0">
                <a:solidFill>
                  <a:schemeClr val="tx1"/>
                </a:solidFill>
              </a:rPr>
              <a:t> </a:t>
            </a:r>
            <a:r>
              <a:rPr spc="-50" dirty="0">
                <a:solidFill>
                  <a:schemeClr val="tx1"/>
                </a:solidFill>
              </a:rPr>
              <a:t>g</a:t>
            </a:r>
            <a:r>
              <a:rPr spc="-15" dirty="0">
                <a:solidFill>
                  <a:schemeClr val="tx1"/>
                </a:solidFill>
              </a:rPr>
              <a:t>ets</a:t>
            </a:r>
            <a:r>
              <a:rPr dirty="0">
                <a:solidFill>
                  <a:schemeClr val="tx1"/>
                </a:solidFill>
              </a:rPr>
              <a:t> </a:t>
            </a:r>
            <a:r>
              <a:rPr spc="-15" dirty="0">
                <a:solidFill>
                  <a:schemeClr val="tx1"/>
                </a:solidFill>
              </a:rPr>
              <a:t>assigned</a:t>
            </a:r>
            <a:r>
              <a:rPr spc="-5" dirty="0">
                <a:solidFill>
                  <a:schemeClr val="tx1"/>
                </a:solidFill>
              </a:rPr>
              <a:t> </a:t>
            </a:r>
            <a:r>
              <a:rPr spc="-15" dirty="0">
                <a:solidFill>
                  <a:schemeClr val="tx1"/>
                </a:solidFill>
              </a:rPr>
              <a:t>5-</a:t>
            </a:r>
            <a:r>
              <a:rPr lang="en-US" spc="-15" dirty="0">
                <a:solidFill>
                  <a:schemeClr val="tx1"/>
                </a:solidFill>
              </a:rPr>
              <a:t>8</a:t>
            </a:r>
            <a:r>
              <a:rPr dirty="0">
                <a:solidFill>
                  <a:schemeClr val="tx1"/>
                </a:solidFill>
              </a:rPr>
              <a:t> </a:t>
            </a:r>
            <a:r>
              <a:rPr spc="35" dirty="0">
                <a:solidFill>
                  <a:schemeClr val="tx1"/>
                </a:solidFill>
              </a:rPr>
              <a:t>g</a:t>
            </a:r>
            <a:r>
              <a:rPr spc="-35" dirty="0">
                <a:solidFill>
                  <a:schemeClr val="tx1"/>
                </a:solidFill>
              </a:rPr>
              <a:t>r</a:t>
            </a:r>
            <a:r>
              <a:rPr dirty="0">
                <a:solidFill>
                  <a:schemeClr val="tx1"/>
                </a:solidFill>
              </a:rPr>
              <a:t>ants</a:t>
            </a:r>
            <a:r>
              <a:rPr spc="-5" dirty="0">
                <a:solidFill>
                  <a:schemeClr val="tx1"/>
                </a:solidFill>
              </a:rPr>
              <a:t> </a:t>
            </a:r>
            <a:r>
              <a:rPr spc="-25" dirty="0">
                <a:solidFill>
                  <a:schemeClr val="tx1"/>
                </a:solidFill>
              </a:rPr>
              <a:t>w</a:t>
            </a:r>
            <a:r>
              <a:rPr spc="-20" dirty="0">
                <a:solidFill>
                  <a:schemeClr val="tx1"/>
                </a:solidFill>
              </a:rPr>
              <a:t>he</a:t>
            </a:r>
            <a:r>
              <a:rPr spc="-55" dirty="0">
                <a:solidFill>
                  <a:schemeClr val="tx1"/>
                </a:solidFill>
              </a:rPr>
              <a:t>r</a:t>
            </a:r>
            <a:r>
              <a:rPr spc="-15" dirty="0">
                <a:solidFill>
                  <a:schemeClr val="tx1"/>
                </a:solidFill>
              </a:rPr>
              <a:t>e</a:t>
            </a:r>
            <a:r>
              <a:rPr dirty="0">
                <a:solidFill>
                  <a:schemeClr val="tx1"/>
                </a:solidFill>
              </a:rPr>
              <a:t> </a:t>
            </a:r>
            <a:r>
              <a:rPr spc="-5" dirty="0">
                <a:solidFill>
                  <a:schemeClr val="tx1"/>
                </a:solidFill>
              </a:rPr>
              <a:t>th</a:t>
            </a:r>
            <a:r>
              <a:rPr spc="-30" dirty="0">
                <a:solidFill>
                  <a:schemeClr val="tx1"/>
                </a:solidFill>
              </a:rPr>
              <a:t>e</a:t>
            </a:r>
            <a:r>
              <a:rPr spc="-15" dirty="0">
                <a:solidFill>
                  <a:schemeClr val="tx1"/>
                </a:solidFill>
              </a:rPr>
              <a:t>y</a:t>
            </a:r>
            <a:r>
              <a:rPr spc="-10" dirty="0">
                <a:solidFill>
                  <a:schemeClr val="tx1"/>
                </a:solidFill>
              </a:rPr>
              <a:t> </a:t>
            </a:r>
            <a:r>
              <a:rPr spc="-5" dirty="0">
                <a:solidFill>
                  <a:schemeClr val="tx1"/>
                </a:solidFill>
              </a:rPr>
              <a:t>nee</a:t>
            </a:r>
            <a:r>
              <a:rPr dirty="0">
                <a:solidFill>
                  <a:schemeClr val="tx1"/>
                </a:solidFill>
              </a:rPr>
              <a:t>d </a:t>
            </a:r>
            <a:r>
              <a:rPr spc="-5" dirty="0">
                <a:solidFill>
                  <a:schemeClr val="tx1"/>
                </a:solidFill>
              </a:rPr>
              <a:t>t</a:t>
            </a:r>
            <a:r>
              <a:rPr dirty="0">
                <a:solidFill>
                  <a:schemeClr val="tx1"/>
                </a:solidFill>
              </a:rPr>
              <a:t>o</a:t>
            </a:r>
            <a:r>
              <a:rPr spc="-5" dirty="0">
                <a:solidFill>
                  <a:schemeClr val="tx1"/>
                </a:solidFill>
              </a:rPr>
              <a:t> </a:t>
            </a:r>
            <a:r>
              <a:rPr b="1" dirty="0">
                <a:solidFill>
                  <a:schemeClr val="tx1"/>
                </a:solidFill>
                <a:latin typeface="News Gothic MT"/>
                <a:cs typeface="News Gothic MT"/>
              </a:rPr>
              <a:t>write</a:t>
            </a:r>
            <a:r>
              <a:rPr b="1" spc="-5" dirty="0">
                <a:solidFill>
                  <a:schemeClr val="tx1"/>
                </a:solidFill>
                <a:latin typeface="News Gothic MT"/>
                <a:cs typeface="News Gothic MT"/>
              </a:rPr>
              <a:t> </a:t>
            </a:r>
            <a:r>
              <a:rPr b="1" spc="-55" dirty="0">
                <a:solidFill>
                  <a:schemeClr val="tx1"/>
                </a:solidFill>
                <a:latin typeface="News Gothic MT"/>
                <a:cs typeface="News Gothic MT"/>
              </a:rPr>
              <a:t>r</a:t>
            </a:r>
            <a:r>
              <a:rPr b="1" spc="-75" dirty="0">
                <a:solidFill>
                  <a:schemeClr val="tx1"/>
                </a:solidFill>
                <a:latin typeface="News Gothic MT"/>
                <a:cs typeface="News Gothic MT"/>
              </a:rPr>
              <a:t>e</a:t>
            </a:r>
            <a:r>
              <a:rPr b="1" dirty="0">
                <a:solidFill>
                  <a:schemeClr val="tx1"/>
                </a:solidFill>
                <a:latin typeface="News Gothic MT"/>
                <a:cs typeface="News Gothic MT"/>
              </a:rPr>
              <a:t>vi</a:t>
            </a:r>
            <a:r>
              <a:rPr b="1" spc="-40" dirty="0">
                <a:solidFill>
                  <a:schemeClr val="tx1"/>
                </a:solidFill>
                <a:latin typeface="News Gothic MT"/>
                <a:cs typeface="News Gothic MT"/>
              </a:rPr>
              <a:t>e</a:t>
            </a:r>
            <a:r>
              <a:rPr b="1" spc="-20" dirty="0">
                <a:solidFill>
                  <a:schemeClr val="tx1"/>
                </a:solidFill>
                <a:latin typeface="News Gothic MT"/>
                <a:cs typeface="News Gothic MT"/>
              </a:rPr>
              <a:t>ws</a:t>
            </a:r>
            <a:r>
              <a:rPr b="1" spc="-10" dirty="0">
                <a:solidFill>
                  <a:schemeClr val="tx1"/>
                </a:solidFill>
                <a:latin typeface="News Gothic MT"/>
                <a:cs typeface="News Gothic MT"/>
              </a:rPr>
              <a:t> </a:t>
            </a:r>
            <a:r>
              <a:rPr spc="-5" dirty="0">
                <a:solidFill>
                  <a:schemeClr val="tx1"/>
                </a:solidFill>
              </a:rPr>
              <a:t>(</a:t>
            </a:r>
            <a:r>
              <a:rPr dirty="0">
                <a:solidFill>
                  <a:schemeClr val="tx1"/>
                </a:solidFill>
              </a:rPr>
              <a:t>1</a:t>
            </a:r>
            <a:r>
              <a:rPr sz="2400" baseline="24305" dirty="0">
                <a:solidFill>
                  <a:schemeClr val="tx1"/>
                </a:solidFill>
              </a:rPr>
              <a:t>s</a:t>
            </a:r>
            <a:r>
              <a:rPr sz="2400" spc="-7" baseline="24305" dirty="0">
                <a:solidFill>
                  <a:schemeClr val="tx1"/>
                </a:solidFill>
              </a:rPr>
              <a:t>t</a:t>
            </a:r>
            <a:r>
              <a:rPr sz="2400" spc="-10" dirty="0">
                <a:solidFill>
                  <a:schemeClr val="tx1"/>
                </a:solidFill>
              </a:rPr>
              <a:t>,</a:t>
            </a:r>
            <a:r>
              <a:rPr sz="2400" dirty="0">
                <a:solidFill>
                  <a:schemeClr val="tx1"/>
                </a:solidFill>
              </a:rPr>
              <a:t> </a:t>
            </a:r>
            <a:r>
              <a:rPr sz="2400" spc="-5" dirty="0">
                <a:solidFill>
                  <a:schemeClr val="tx1"/>
                </a:solidFill>
              </a:rPr>
              <a:t>2</a:t>
            </a:r>
            <a:r>
              <a:rPr sz="2400" spc="-7" baseline="24305" dirty="0">
                <a:solidFill>
                  <a:schemeClr val="tx1"/>
                </a:solidFill>
              </a:rPr>
              <a:t>n</a:t>
            </a:r>
            <a:r>
              <a:rPr sz="2400" baseline="24305" dirty="0">
                <a:solidFill>
                  <a:schemeClr val="tx1"/>
                </a:solidFill>
              </a:rPr>
              <a:t>d</a:t>
            </a:r>
            <a:r>
              <a:rPr sz="2400" spc="-10" dirty="0">
                <a:solidFill>
                  <a:schemeClr val="tx1"/>
                </a:solidFill>
              </a:rPr>
              <a:t>,</a:t>
            </a:r>
            <a:r>
              <a:rPr sz="2400" dirty="0">
                <a:solidFill>
                  <a:schemeClr val="tx1"/>
                </a:solidFill>
              </a:rPr>
              <a:t> </a:t>
            </a:r>
            <a:r>
              <a:rPr sz="2400" spc="-5" dirty="0">
                <a:solidFill>
                  <a:schemeClr val="tx1"/>
                </a:solidFill>
              </a:rPr>
              <a:t>o</a:t>
            </a:r>
            <a:r>
              <a:rPr sz="2400" dirty="0">
                <a:solidFill>
                  <a:schemeClr val="tx1"/>
                </a:solidFill>
              </a:rPr>
              <a:t>r </a:t>
            </a:r>
            <a:r>
              <a:rPr sz="2400" spc="-5" dirty="0">
                <a:solidFill>
                  <a:schemeClr val="tx1"/>
                </a:solidFill>
              </a:rPr>
              <a:t>3</a:t>
            </a:r>
            <a:r>
              <a:rPr sz="2400" spc="-60" baseline="24305" dirty="0">
                <a:solidFill>
                  <a:schemeClr val="tx1"/>
                </a:solidFill>
              </a:rPr>
              <a:t>r</a:t>
            </a:r>
            <a:r>
              <a:rPr sz="2400" spc="-15" baseline="24305" dirty="0">
                <a:solidFill>
                  <a:schemeClr val="tx1"/>
                </a:solidFill>
              </a:rPr>
              <a:t>d</a:t>
            </a:r>
            <a:r>
              <a:rPr sz="2400" spc="367" baseline="24305" dirty="0">
                <a:solidFill>
                  <a:schemeClr val="tx1"/>
                </a:solidFill>
              </a:rPr>
              <a:t> </a:t>
            </a:r>
            <a:r>
              <a:rPr sz="2400" spc="-55" dirty="0">
                <a:solidFill>
                  <a:schemeClr val="tx1"/>
                </a:solidFill>
              </a:rPr>
              <a:t>r</a:t>
            </a:r>
            <a:r>
              <a:rPr sz="2400" spc="-50" dirty="0">
                <a:solidFill>
                  <a:schemeClr val="tx1"/>
                </a:solidFill>
              </a:rPr>
              <a:t>e</a:t>
            </a:r>
            <a:r>
              <a:rPr sz="2400" spc="-10" dirty="0">
                <a:solidFill>
                  <a:schemeClr val="tx1"/>
                </a:solidFill>
              </a:rPr>
              <a:t>vi</a:t>
            </a:r>
            <a:r>
              <a:rPr sz="2400" spc="-40" dirty="0">
                <a:solidFill>
                  <a:schemeClr val="tx1"/>
                </a:solidFill>
              </a:rPr>
              <a:t>e</a:t>
            </a:r>
            <a:r>
              <a:rPr sz="2400" spc="-15" dirty="0">
                <a:solidFill>
                  <a:schemeClr val="tx1"/>
                </a:solidFill>
              </a:rPr>
              <a:t>wer)</a:t>
            </a:r>
            <a:endParaRPr sz="2400" dirty="0">
              <a:solidFill>
                <a:schemeClr val="tx1"/>
              </a:solidFill>
            </a:endParaRPr>
          </a:p>
          <a:p>
            <a:pPr marL="375285" marR="5080" indent="-355600">
              <a:lnSpc>
                <a:spcPts val="2900"/>
              </a:lnSpc>
              <a:spcBef>
                <a:spcPts val="1900"/>
              </a:spcBef>
            </a:pPr>
            <a:r>
              <a:rPr lang="en-US" sz="2600" spc="-1235" dirty="0">
                <a:solidFill>
                  <a:schemeClr val="tx1"/>
                </a:solidFill>
                <a:latin typeface="Wingdings 2"/>
                <a:cs typeface="Wingdings 2"/>
              </a:rPr>
              <a:t>	</a:t>
            </a:r>
            <a:r>
              <a:rPr spc="-15" dirty="0">
                <a:solidFill>
                  <a:schemeClr val="tx1"/>
                </a:solidFill>
              </a:rPr>
              <a:t>ea</a:t>
            </a:r>
            <a:r>
              <a:rPr spc="-40" dirty="0">
                <a:solidFill>
                  <a:schemeClr val="tx1"/>
                </a:solidFill>
              </a:rPr>
              <a:t>c</a:t>
            </a:r>
            <a:r>
              <a:rPr dirty="0">
                <a:solidFill>
                  <a:schemeClr val="tx1"/>
                </a:solidFill>
              </a:rPr>
              <a:t>h</a:t>
            </a:r>
            <a:r>
              <a:rPr spc="-5" dirty="0">
                <a:solidFill>
                  <a:schemeClr val="tx1"/>
                </a:solidFill>
              </a:rPr>
              <a:t> </a:t>
            </a:r>
            <a:r>
              <a:rPr spc="-55" dirty="0">
                <a:solidFill>
                  <a:schemeClr val="tx1"/>
                </a:solidFill>
              </a:rPr>
              <a:t>r</a:t>
            </a:r>
            <a:r>
              <a:rPr spc="-50" dirty="0">
                <a:solidFill>
                  <a:schemeClr val="tx1"/>
                </a:solidFill>
              </a:rPr>
              <a:t>e</a:t>
            </a:r>
            <a:r>
              <a:rPr spc="-10" dirty="0">
                <a:solidFill>
                  <a:schemeClr val="tx1"/>
                </a:solidFill>
              </a:rPr>
              <a:t>vi</a:t>
            </a:r>
            <a:r>
              <a:rPr spc="-40" dirty="0">
                <a:solidFill>
                  <a:schemeClr val="tx1"/>
                </a:solidFill>
              </a:rPr>
              <a:t>e</a:t>
            </a:r>
            <a:r>
              <a:rPr spc="-15" dirty="0">
                <a:solidFill>
                  <a:schemeClr val="tx1"/>
                </a:solidFill>
              </a:rPr>
              <a:t>wer</a:t>
            </a:r>
            <a:r>
              <a:rPr dirty="0">
                <a:solidFill>
                  <a:schemeClr val="tx1"/>
                </a:solidFill>
              </a:rPr>
              <a:t> </a:t>
            </a:r>
            <a:r>
              <a:rPr spc="-25" dirty="0">
                <a:solidFill>
                  <a:schemeClr val="tx1"/>
                </a:solidFill>
              </a:rPr>
              <a:t>m</a:t>
            </a:r>
            <a:r>
              <a:rPr spc="-40" dirty="0">
                <a:solidFill>
                  <a:schemeClr val="tx1"/>
                </a:solidFill>
              </a:rPr>
              <a:t>a</a:t>
            </a:r>
            <a:r>
              <a:rPr spc="-15" dirty="0">
                <a:solidFill>
                  <a:schemeClr val="tx1"/>
                </a:solidFill>
              </a:rPr>
              <a:t>y</a:t>
            </a:r>
            <a:r>
              <a:rPr dirty="0">
                <a:solidFill>
                  <a:schemeClr val="tx1"/>
                </a:solidFill>
              </a:rPr>
              <a:t> </a:t>
            </a:r>
            <a:r>
              <a:rPr spc="-15" dirty="0">
                <a:solidFill>
                  <a:schemeClr val="tx1"/>
                </a:solidFill>
              </a:rPr>
              <a:t>also</a:t>
            </a:r>
            <a:r>
              <a:rPr dirty="0">
                <a:solidFill>
                  <a:schemeClr val="tx1"/>
                </a:solidFill>
              </a:rPr>
              <a:t> </a:t>
            </a:r>
            <a:r>
              <a:rPr spc="-50" dirty="0">
                <a:solidFill>
                  <a:schemeClr val="tx1"/>
                </a:solidFill>
              </a:rPr>
              <a:t>g</a:t>
            </a:r>
            <a:r>
              <a:rPr dirty="0">
                <a:solidFill>
                  <a:schemeClr val="tx1"/>
                </a:solidFill>
              </a:rPr>
              <a:t>et</a:t>
            </a:r>
            <a:r>
              <a:rPr spc="-5" dirty="0">
                <a:solidFill>
                  <a:schemeClr val="tx1"/>
                </a:solidFill>
              </a:rPr>
              <a:t> </a:t>
            </a:r>
            <a:r>
              <a:rPr dirty="0">
                <a:solidFill>
                  <a:schemeClr val="tx1"/>
                </a:solidFill>
              </a:rPr>
              <a:t>another</a:t>
            </a:r>
            <a:r>
              <a:rPr spc="-5" dirty="0">
                <a:solidFill>
                  <a:schemeClr val="tx1"/>
                </a:solidFill>
              </a:rPr>
              <a:t> </a:t>
            </a:r>
            <a:r>
              <a:rPr spc="-15" dirty="0">
                <a:solidFill>
                  <a:schemeClr val="tx1"/>
                </a:solidFill>
              </a:rPr>
              <a:t>2-5</a:t>
            </a:r>
            <a:r>
              <a:rPr dirty="0">
                <a:solidFill>
                  <a:schemeClr val="tx1"/>
                </a:solidFill>
              </a:rPr>
              <a:t> </a:t>
            </a:r>
            <a:r>
              <a:rPr spc="35" dirty="0">
                <a:solidFill>
                  <a:schemeClr val="tx1"/>
                </a:solidFill>
              </a:rPr>
              <a:t>g</a:t>
            </a:r>
            <a:r>
              <a:rPr spc="-35" dirty="0">
                <a:solidFill>
                  <a:schemeClr val="tx1"/>
                </a:solidFill>
              </a:rPr>
              <a:t>r</a:t>
            </a:r>
            <a:r>
              <a:rPr dirty="0">
                <a:solidFill>
                  <a:schemeClr val="tx1"/>
                </a:solidFill>
              </a:rPr>
              <a:t>ants</a:t>
            </a:r>
            <a:r>
              <a:rPr spc="-5" dirty="0">
                <a:solidFill>
                  <a:schemeClr val="tx1"/>
                </a:solidFill>
              </a:rPr>
              <a:t> that th</a:t>
            </a:r>
            <a:r>
              <a:rPr spc="-30" dirty="0">
                <a:solidFill>
                  <a:schemeClr val="tx1"/>
                </a:solidFill>
              </a:rPr>
              <a:t>e</a:t>
            </a:r>
            <a:r>
              <a:rPr spc="-15" dirty="0">
                <a:solidFill>
                  <a:schemeClr val="tx1"/>
                </a:solidFill>
              </a:rPr>
              <a:t>y</a:t>
            </a:r>
            <a:r>
              <a:rPr dirty="0">
                <a:solidFill>
                  <a:schemeClr val="tx1"/>
                </a:solidFill>
              </a:rPr>
              <a:t> </a:t>
            </a:r>
            <a:r>
              <a:rPr spc="-15" dirty="0">
                <a:solidFill>
                  <a:schemeClr val="tx1"/>
                </a:solidFill>
              </a:rPr>
              <a:t>a</a:t>
            </a:r>
            <a:r>
              <a:rPr spc="-55" dirty="0">
                <a:solidFill>
                  <a:schemeClr val="tx1"/>
                </a:solidFill>
              </a:rPr>
              <a:t>r</a:t>
            </a:r>
            <a:r>
              <a:rPr spc="-15" dirty="0">
                <a:solidFill>
                  <a:schemeClr val="tx1"/>
                </a:solidFill>
              </a:rPr>
              <a:t>e</a:t>
            </a:r>
            <a:r>
              <a:rPr spc="-10" dirty="0">
                <a:solidFill>
                  <a:schemeClr val="tx1"/>
                </a:solidFill>
              </a:rPr>
              <a:t> </a:t>
            </a:r>
            <a:r>
              <a:rPr b="1" spc="-55" dirty="0">
                <a:solidFill>
                  <a:schemeClr val="tx1"/>
                </a:solidFill>
                <a:latin typeface="News Gothic MT"/>
                <a:cs typeface="News Gothic MT"/>
              </a:rPr>
              <a:t>r</a:t>
            </a:r>
            <a:r>
              <a:rPr b="1" spc="-5" dirty="0">
                <a:solidFill>
                  <a:schemeClr val="tx1"/>
                </a:solidFill>
                <a:latin typeface="News Gothic MT"/>
                <a:cs typeface="News Gothic MT"/>
              </a:rPr>
              <a:t>eade</a:t>
            </a:r>
            <a:r>
              <a:rPr b="1" spc="30" dirty="0">
                <a:solidFill>
                  <a:schemeClr val="tx1"/>
                </a:solidFill>
                <a:latin typeface="News Gothic MT"/>
                <a:cs typeface="News Gothic MT"/>
              </a:rPr>
              <a:t>r</a:t>
            </a:r>
            <a:r>
              <a:rPr b="1" spc="-15" dirty="0">
                <a:solidFill>
                  <a:schemeClr val="tx1"/>
                </a:solidFill>
                <a:latin typeface="News Gothic MT"/>
                <a:cs typeface="News Gothic MT"/>
              </a:rPr>
              <a:t>s</a:t>
            </a:r>
            <a:r>
              <a:rPr b="1" spc="-5" dirty="0">
                <a:solidFill>
                  <a:schemeClr val="tx1"/>
                </a:solidFill>
                <a:latin typeface="News Gothic MT"/>
                <a:cs typeface="News Gothic MT"/>
              </a:rPr>
              <a:t> </a:t>
            </a:r>
            <a:r>
              <a:rPr spc="-5" dirty="0">
                <a:solidFill>
                  <a:schemeClr val="tx1"/>
                </a:solidFill>
              </a:rPr>
              <a:t>on</a:t>
            </a:r>
            <a:endParaRPr sz="2600" dirty="0">
              <a:solidFill>
                <a:schemeClr val="tx1"/>
              </a:solidFill>
            </a:endParaRPr>
          </a:p>
          <a:p>
            <a:pPr marL="375285" marR="304800" indent="-355600">
              <a:lnSpc>
                <a:spcPts val="2900"/>
              </a:lnSpc>
              <a:spcBef>
                <a:spcPts val="2000"/>
              </a:spcBef>
            </a:pPr>
            <a:r>
              <a:rPr lang="en-US" sz="2600" spc="-1235" dirty="0">
                <a:solidFill>
                  <a:schemeClr val="tx1"/>
                </a:solidFill>
                <a:latin typeface="Wingdings 2"/>
                <a:cs typeface="Wingdings 2"/>
              </a:rPr>
              <a:t>	</a:t>
            </a:r>
            <a:r>
              <a:rPr spc="-5" dirty="0">
                <a:solidFill>
                  <a:schemeClr val="tx1"/>
                </a:solidFill>
              </a:rPr>
              <a:t>thi</a:t>
            </a:r>
            <a:r>
              <a:rPr dirty="0">
                <a:solidFill>
                  <a:schemeClr val="tx1"/>
                </a:solidFill>
              </a:rPr>
              <a:t>s </a:t>
            </a:r>
            <a:r>
              <a:rPr spc="-10" dirty="0">
                <a:solidFill>
                  <a:schemeClr val="tx1"/>
                </a:solidFill>
              </a:rPr>
              <a:t>is</a:t>
            </a:r>
            <a:r>
              <a:rPr dirty="0">
                <a:solidFill>
                  <a:schemeClr val="tx1"/>
                </a:solidFill>
              </a:rPr>
              <a:t> </a:t>
            </a:r>
            <a:r>
              <a:rPr spc="-15" dirty="0">
                <a:solidFill>
                  <a:schemeClr val="tx1"/>
                </a:solidFill>
              </a:rPr>
              <a:t>a</a:t>
            </a:r>
            <a:r>
              <a:rPr dirty="0">
                <a:solidFill>
                  <a:schemeClr val="tx1"/>
                </a:solidFill>
              </a:rPr>
              <a:t> </a:t>
            </a:r>
            <a:r>
              <a:rPr spc="-5" dirty="0">
                <a:solidFill>
                  <a:schemeClr val="tx1"/>
                </a:solidFill>
              </a:rPr>
              <a:t>he</a:t>
            </a:r>
            <a:r>
              <a:rPr spc="-50" dirty="0">
                <a:solidFill>
                  <a:schemeClr val="tx1"/>
                </a:solidFill>
              </a:rPr>
              <a:t>a</a:t>
            </a:r>
            <a:r>
              <a:rPr spc="-15" dirty="0">
                <a:solidFill>
                  <a:schemeClr val="tx1"/>
                </a:solidFill>
              </a:rPr>
              <a:t>vy</a:t>
            </a:r>
            <a:r>
              <a:rPr dirty="0">
                <a:solidFill>
                  <a:schemeClr val="tx1"/>
                </a:solidFill>
              </a:rPr>
              <a:t> load</a:t>
            </a:r>
            <a:r>
              <a:rPr spc="-5" dirty="0">
                <a:solidFill>
                  <a:schemeClr val="tx1"/>
                </a:solidFill>
              </a:rPr>
              <a:t> </a:t>
            </a:r>
            <a:r>
              <a:rPr dirty="0">
                <a:solidFill>
                  <a:schemeClr val="tx1"/>
                </a:solidFill>
              </a:rPr>
              <a:t>– </a:t>
            </a:r>
            <a:r>
              <a:rPr lang="en-US" dirty="0">
                <a:solidFill>
                  <a:schemeClr val="tx1"/>
                </a:solidFill>
              </a:rPr>
              <a:t>in my opinion </a:t>
            </a:r>
            <a:r>
              <a:rPr spc="-15" dirty="0">
                <a:solidFill>
                  <a:schemeClr val="tx1"/>
                </a:solidFill>
              </a:rPr>
              <a:t>ea</a:t>
            </a:r>
            <a:r>
              <a:rPr spc="-40" dirty="0">
                <a:solidFill>
                  <a:schemeClr val="tx1"/>
                </a:solidFill>
              </a:rPr>
              <a:t>c</a:t>
            </a:r>
            <a:r>
              <a:rPr dirty="0">
                <a:solidFill>
                  <a:schemeClr val="tx1"/>
                </a:solidFill>
              </a:rPr>
              <a:t>h</a:t>
            </a:r>
            <a:r>
              <a:rPr spc="-5" dirty="0">
                <a:solidFill>
                  <a:schemeClr val="tx1"/>
                </a:solidFill>
              </a:rPr>
              <a:t> </a:t>
            </a:r>
            <a:r>
              <a:rPr spc="35" dirty="0">
                <a:solidFill>
                  <a:schemeClr val="tx1"/>
                </a:solidFill>
              </a:rPr>
              <a:t>g</a:t>
            </a:r>
            <a:r>
              <a:rPr spc="-35" dirty="0">
                <a:solidFill>
                  <a:schemeClr val="tx1"/>
                </a:solidFill>
              </a:rPr>
              <a:t>r</a:t>
            </a:r>
            <a:r>
              <a:rPr dirty="0">
                <a:solidFill>
                  <a:schemeClr val="tx1"/>
                </a:solidFill>
              </a:rPr>
              <a:t>ant</a:t>
            </a:r>
            <a:r>
              <a:rPr spc="-5" dirty="0">
                <a:solidFill>
                  <a:schemeClr val="tx1"/>
                </a:solidFill>
              </a:rPr>
              <a:t> </a:t>
            </a:r>
            <a:r>
              <a:rPr lang="en-US" spc="-15" dirty="0">
                <a:solidFill>
                  <a:schemeClr val="tx1"/>
                </a:solidFill>
              </a:rPr>
              <a:t>takes at least eight hours to read, read again, read again and write a coherent, balanced critique</a:t>
            </a:r>
          </a:p>
          <a:p>
            <a:pPr marL="375285" marR="304800" indent="-355600">
              <a:lnSpc>
                <a:spcPts val="2900"/>
              </a:lnSpc>
              <a:spcBef>
                <a:spcPts val="2000"/>
              </a:spcBef>
            </a:pPr>
            <a:r>
              <a:rPr lang="en-US" sz="2600" spc="-15" dirty="0">
                <a:solidFill>
                  <a:schemeClr val="tx1"/>
                </a:solidFill>
                <a:latin typeface="Helvetica"/>
                <a:cs typeface="Helvetica"/>
              </a:rPr>
              <a:t>there is incentive to narrow the field by </a:t>
            </a:r>
            <a:r>
              <a:rPr lang="en-US" sz="2600" spc="-15" dirty="0" err="1">
                <a:solidFill>
                  <a:schemeClr val="tx1"/>
                </a:solidFill>
                <a:latin typeface="Helvetica"/>
                <a:cs typeface="Helvetica"/>
              </a:rPr>
              <a:t>indentifying</a:t>
            </a:r>
            <a:r>
              <a:rPr lang="en-US" sz="2600" spc="-15" dirty="0">
                <a:solidFill>
                  <a:schemeClr val="tx1"/>
                </a:solidFill>
                <a:latin typeface="Helvetica"/>
                <a:cs typeface="Helvetica"/>
              </a:rPr>
              <a:t> grants that can be triaged</a:t>
            </a:r>
            <a:endParaRPr sz="2600" dirty="0">
              <a:solidFill>
                <a:schemeClr val="tx1"/>
              </a:solidFill>
              <a:latin typeface="Helvetica"/>
              <a:cs typeface="Helvetic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6788" y="1251514"/>
            <a:ext cx="6844823" cy="707886"/>
          </a:xfrm>
          <a:prstGeom prst="rect">
            <a:avLst/>
          </a:prstGeom>
        </p:spPr>
        <p:txBody>
          <a:bodyPr vert="horz" wrap="square" lIns="0" tIns="0" rIns="0" bIns="0" rtlCol="0">
            <a:spAutoFit/>
          </a:bodyPr>
          <a:lstStyle/>
          <a:p>
            <a:pPr marL="2433955">
              <a:lnSpc>
                <a:spcPct val="100000"/>
              </a:lnSpc>
            </a:pPr>
            <a:r>
              <a:rPr dirty="0">
                <a:solidFill>
                  <a:schemeClr val="tx1"/>
                </a:solidFill>
              </a:rPr>
              <a:t>Outline</a:t>
            </a:r>
          </a:p>
        </p:txBody>
      </p:sp>
      <p:sp>
        <p:nvSpPr>
          <p:cNvPr id="3" name="object 3"/>
          <p:cNvSpPr txBox="1"/>
          <p:nvPr/>
        </p:nvSpPr>
        <p:spPr>
          <a:xfrm>
            <a:off x="1085214" y="2096548"/>
            <a:ext cx="4814570" cy="4211409"/>
          </a:xfrm>
          <a:prstGeom prst="rect">
            <a:avLst/>
          </a:prstGeom>
        </p:spPr>
        <p:txBody>
          <a:bodyPr vert="horz" wrap="square" lIns="0" tIns="0" rIns="0" bIns="0" rtlCol="0">
            <a:spAutoFit/>
          </a:bodyPr>
          <a:lstStyle/>
          <a:p>
            <a:pPr marL="12700">
              <a:lnSpc>
                <a:spcPct val="100000"/>
              </a:lnSpc>
            </a:pPr>
            <a:r>
              <a:rPr sz="2400" spc="-5" dirty="0">
                <a:solidFill>
                  <a:schemeClr val="tx2">
                    <a:lumMod val="50000"/>
                  </a:schemeClr>
                </a:solidFill>
                <a:latin typeface="News Gothic MT"/>
                <a:cs typeface="News Gothic MT"/>
              </a:rPr>
              <a:t>th</a:t>
            </a:r>
            <a:r>
              <a:rPr sz="2400" dirty="0">
                <a:solidFill>
                  <a:schemeClr val="tx2">
                    <a:lumMod val="50000"/>
                  </a:schemeClr>
                </a:solidFill>
                <a:latin typeface="News Gothic MT"/>
                <a:cs typeface="News Gothic MT"/>
              </a:rPr>
              <a:t>e </a:t>
            </a:r>
            <a:r>
              <a:rPr sz="2400" spc="-20" dirty="0">
                <a:solidFill>
                  <a:schemeClr val="tx2">
                    <a:lumMod val="50000"/>
                  </a:schemeClr>
                </a:solidFill>
                <a:latin typeface="News Gothic MT"/>
                <a:cs typeface="News Gothic MT"/>
              </a:rPr>
              <a:t>process</a:t>
            </a:r>
            <a:endParaRPr lang="en-US" sz="2400" dirty="0">
              <a:solidFill>
                <a:schemeClr val="tx2">
                  <a:lumMod val="50000"/>
                </a:schemeClr>
              </a:solidFill>
              <a:latin typeface="News Gothic MT"/>
              <a:cs typeface="News Gothic MT"/>
            </a:endParaRPr>
          </a:p>
          <a:p>
            <a:pPr marL="12700">
              <a:lnSpc>
                <a:spcPct val="100000"/>
              </a:lnSpc>
            </a:pPr>
            <a:r>
              <a:rPr lang="en-US" sz="2400" spc="-20" dirty="0">
                <a:solidFill>
                  <a:schemeClr val="tx2">
                    <a:lumMod val="50000"/>
                  </a:schemeClr>
                </a:solidFill>
                <a:latin typeface="News Gothic MT"/>
                <a:cs typeface="News Gothic MT"/>
              </a:rPr>
              <a:t>	</a:t>
            </a:r>
            <a:r>
              <a:rPr sz="2200" spc="-20" dirty="0">
                <a:solidFill>
                  <a:schemeClr val="tx2">
                    <a:lumMod val="50000"/>
                  </a:schemeClr>
                </a:solidFill>
                <a:latin typeface="News Gothic MT"/>
                <a:cs typeface="News Gothic MT"/>
              </a:rPr>
              <a:t>pee</a:t>
            </a:r>
            <a:r>
              <a:rPr sz="2200" spc="-10" dirty="0">
                <a:solidFill>
                  <a:schemeClr val="tx2">
                    <a:lumMod val="50000"/>
                  </a:schemeClr>
                </a:solidFill>
                <a:latin typeface="News Gothic MT"/>
                <a:cs typeface="News Gothic MT"/>
              </a:rPr>
              <a:t>r</a:t>
            </a:r>
            <a:r>
              <a:rPr sz="2200" dirty="0">
                <a:solidFill>
                  <a:schemeClr val="tx2">
                    <a:lumMod val="50000"/>
                  </a:schemeClr>
                </a:solidFill>
                <a:latin typeface="News Gothic MT"/>
                <a:cs typeface="News Gothic MT"/>
              </a:rPr>
              <a:t> </a:t>
            </a:r>
            <a:r>
              <a:rPr sz="2200" spc="-55" dirty="0">
                <a:solidFill>
                  <a:schemeClr val="tx2">
                    <a:lumMod val="50000"/>
                  </a:schemeClr>
                </a:solidFill>
                <a:latin typeface="News Gothic MT"/>
                <a:cs typeface="News Gothic MT"/>
              </a:rPr>
              <a:t>r</a:t>
            </a:r>
            <a:r>
              <a:rPr sz="2200" spc="-50" dirty="0">
                <a:solidFill>
                  <a:schemeClr val="tx2">
                    <a:lumMod val="50000"/>
                  </a:schemeClr>
                </a:solidFill>
                <a:latin typeface="News Gothic MT"/>
                <a:cs typeface="News Gothic MT"/>
              </a:rPr>
              <a:t>e</a:t>
            </a:r>
            <a:r>
              <a:rPr sz="2200" spc="-10" dirty="0">
                <a:solidFill>
                  <a:schemeClr val="tx2">
                    <a:lumMod val="50000"/>
                  </a:schemeClr>
                </a:solidFill>
                <a:latin typeface="News Gothic MT"/>
                <a:cs typeface="News Gothic MT"/>
              </a:rPr>
              <a:t>vi</a:t>
            </a:r>
            <a:r>
              <a:rPr sz="2200" spc="-35" dirty="0">
                <a:solidFill>
                  <a:schemeClr val="tx2">
                    <a:lumMod val="50000"/>
                  </a:schemeClr>
                </a:solidFill>
                <a:latin typeface="News Gothic MT"/>
                <a:cs typeface="News Gothic MT"/>
              </a:rPr>
              <a:t>e</a:t>
            </a:r>
            <a:r>
              <a:rPr sz="2200" dirty="0">
                <a:solidFill>
                  <a:schemeClr val="tx2">
                    <a:lumMod val="50000"/>
                  </a:schemeClr>
                </a:solidFill>
                <a:latin typeface="News Gothic MT"/>
                <a:cs typeface="News Gothic MT"/>
              </a:rPr>
              <a:t>w</a:t>
            </a:r>
          </a:p>
          <a:p>
            <a:pPr marL="368300">
              <a:lnSpc>
                <a:spcPct val="100000"/>
              </a:lnSpc>
              <a:spcBef>
                <a:spcPts val="120"/>
              </a:spcBef>
            </a:pPr>
            <a:r>
              <a:rPr lang="en-US" sz="2200" spc="-5" dirty="0">
                <a:solidFill>
                  <a:schemeClr val="tx2">
                    <a:lumMod val="50000"/>
                  </a:schemeClr>
                </a:solidFill>
                <a:latin typeface="News Gothic MT"/>
                <a:cs typeface="News Gothic MT"/>
              </a:rPr>
              <a:t>	</a:t>
            </a:r>
            <a:r>
              <a:rPr sz="2200" spc="-5" dirty="0">
                <a:solidFill>
                  <a:schemeClr val="tx2">
                    <a:lumMod val="50000"/>
                  </a:schemeClr>
                </a:solidFill>
                <a:latin typeface="News Gothic MT"/>
                <a:cs typeface="News Gothic MT"/>
              </a:rPr>
              <a:t>n</a:t>
            </a:r>
            <a:r>
              <a:rPr sz="2200" spc="-20" dirty="0">
                <a:solidFill>
                  <a:schemeClr val="tx2">
                    <a:lumMod val="50000"/>
                  </a:schemeClr>
                </a:solidFill>
                <a:latin typeface="News Gothic MT"/>
                <a:cs typeface="News Gothic MT"/>
              </a:rPr>
              <a:t>e</a:t>
            </a:r>
            <a:r>
              <a:rPr sz="2200" dirty="0">
                <a:solidFill>
                  <a:schemeClr val="tx2">
                    <a:lumMod val="50000"/>
                  </a:schemeClr>
                </a:solidFill>
                <a:latin typeface="News Gothic MT"/>
                <a:cs typeface="News Gothic MT"/>
              </a:rPr>
              <a:t>w </a:t>
            </a:r>
            <a:r>
              <a:rPr sz="2200" spc="-55" dirty="0">
                <a:solidFill>
                  <a:schemeClr val="tx2">
                    <a:lumMod val="50000"/>
                  </a:schemeClr>
                </a:solidFill>
                <a:latin typeface="News Gothic MT"/>
                <a:cs typeface="News Gothic MT"/>
              </a:rPr>
              <a:t>r</a:t>
            </a:r>
            <a:r>
              <a:rPr sz="2200" spc="-50" dirty="0">
                <a:solidFill>
                  <a:schemeClr val="tx2">
                    <a:lumMod val="50000"/>
                  </a:schemeClr>
                </a:solidFill>
                <a:latin typeface="News Gothic MT"/>
                <a:cs typeface="News Gothic MT"/>
              </a:rPr>
              <a:t>e</a:t>
            </a:r>
            <a:r>
              <a:rPr sz="2200" spc="-10" dirty="0">
                <a:solidFill>
                  <a:schemeClr val="tx2">
                    <a:lumMod val="50000"/>
                  </a:schemeClr>
                </a:solidFill>
                <a:latin typeface="News Gothic MT"/>
                <a:cs typeface="News Gothic MT"/>
              </a:rPr>
              <a:t>vi</a:t>
            </a:r>
            <a:r>
              <a:rPr sz="2200" spc="-35" dirty="0">
                <a:solidFill>
                  <a:schemeClr val="tx2">
                    <a:lumMod val="50000"/>
                  </a:schemeClr>
                </a:solidFill>
                <a:latin typeface="News Gothic MT"/>
                <a:cs typeface="News Gothic MT"/>
              </a:rPr>
              <a:t>e</a:t>
            </a:r>
            <a:r>
              <a:rPr sz="2200" dirty="0">
                <a:solidFill>
                  <a:schemeClr val="tx2">
                    <a:lumMod val="50000"/>
                  </a:schemeClr>
                </a:solidFill>
                <a:latin typeface="News Gothic MT"/>
                <a:cs typeface="News Gothic MT"/>
              </a:rPr>
              <a:t>w </a:t>
            </a:r>
            <a:r>
              <a:rPr sz="2200" spc="-10" dirty="0">
                <a:solidFill>
                  <a:schemeClr val="tx2">
                    <a:lumMod val="50000"/>
                  </a:schemeClr>
                </a:solidFill>
                <a:latin typeface="News Gothic MT"/>
                <a:cs typeface="News Gothic MT"/>
              </a:rPr>
              <a:t>criteria </a:t>
            </a:r>
            <a:r>
              <a:rPr sz="2200" dirty="0">
                <a:solidFill>
                  <a:schemeClr val="tx2">
                    <a:lumMod val="50000"/>
                  </a:schemeClr>
                </a:solidFill>
                <a:latin typeface="News Gothic MT"/>
                <a:cs typeface="News Gothic MT"/>
              </a:rPr>
              <a:t>and</a:t>
            </a:r>
            <a:r>
              <a:rPr sz="2200" spc="-5" dirty="0">
                <a:solidFill>
                  <a:schemeClr val="tx2">
                    <a:lumMod val="50000"/>
                  </a:schemeClr>
                </a:solidFill>
                <a:latin typeface="News Gothic MT"/>
                <a:cs typeface="News Gothic MT"/>
              </a:rPr>
              <a:t> </a:t>
            </a:r>
            <a:r>
              <a:rPr lang="en-US" sz="2200" spc="-5" dirty="0">
                <a:solidFill>
                  <a:schemeClr val="tx2">
                    <a:lumMod val="50000"/>
                  </a:schemeClr>
                </a:solidFill>
                <a:latin typeface="News Gothic MT"/>
                <a:cs typeface="News Gothic MT"/>
              </a:rPr>
              <a:t>	</a:t>
            </a:r>
            <a:r>
              <a:rPr sz="2200" spc="-15" dirty="0">
                <a:solidFill>
                  <a:schemeClr val="tx2">
                    <a:lumMod val="50000"/>
                  </a:schemeClr>
                </a:solidFill>
                <a:latin typeface="News Gothic MT"/>
                <a:cs typeface="News Gothic MT"/>
              </a:rPr>
              <a:t>scoring</a:t>
            </a:r>
            <a:endParaRPr sz="2200" dirty="0">
              <a:solidFill>
                <a:schemeClr val="tx2">
                  <a:lumMod val="50000"/>
                </a:schemeClr>
              </a:solidFill>
              <a:latin typeface="News Gothic MT"/>
              <a:cs typeface="News Gothic MT"/>
            </a:endParaRPr>
          </a:p>
          <a:p>
            <a:pPr marL="12700">
              <a:lnSpc>
                <a:spcPct val="100000"/>
              </a:lnSpc>
              <a:spcBef>
                <a:spcPts val="1350"/>
              </a:spcBef>
            </a:pPr>
            <a:r>
              <a:rPr sz="2400" spc="-15" dirty="0">
                <a:solidFill>
                  <a:schemeClr val="tx2">
                    <a:lumMod val="50000"/>
                  </a:schemeClr>
                </a:solidFill>
                <a:latin typeface="News Gothic MT"/>
                <a:cs typeface="News Gothic MT"/>
              </a:rPr>
              <a:t>style</a:t>
            </a:r>
            <a:r>
              <a:rPr sz="2400" spc="-5" dirty="0">
                <a:solidFill>
                  <a:schemeClr val="tx2">
                    <a:lumMod val="50000"/>
                  </a:schemeClr>
                </a:solidFill>
                <a:latin typeface="News Gothic MT"/>
                <a:cs typeface="News Gothic MT"/>
              </a:rPr>
              <a:t> </a:t>
            </a:r>
            <a:r>
              <a:rPr sz="2400" dirty="0">
                <a:solidFill>
                  <a:schemeClr val="tx2">
                    <a:lumMod val="50000"/>
                  </a:schemeClr>
                </a:solidFill>
                <a:latin typeface="News Gothic MT"/>
                <a:cs typeface="News Gothic MT"/>
              </a:rPr>
              <a:t>and</a:t>
            </a:r>
            <a:r>
              <a:rPr sz="2400" spc="-5" dirty="0">
                <a:solidFill>
                  <a:schemeClr val="tx2">
                    <a:lumMod val="50000"/>
                  </a:schemeClr>
                </a:solidFill>
                <a:latin typeface="News Gothic MT"/>
                <a:cs typeface="News Gothic MT"/>
              </a:rPr>
              <a:t> </a:t>
            </a:r>
            <a:r>
              <a:rPr sz="2400" dirty="0">
                <a:solidFill>
                  <a:schemeClr val="tx2">
                    <a:lumMod val="50000"/>
                  </a:schemeClr>
                </a:solidFill>
                <a:latin typeface="News Gothic MT"/>
                <a:cs typeface="News Gothic MT"/>
              </a:rPr>
              <a:t>substance</a:t>
            </a:r>
          </a:p>
          <a:p>
            <a:pPr marL="12700">
              <a:lnSpc>
                <a:spcPct val="100000"/>
              </a:lnSpc>
              <a:spcBef>
                <a:spcPts val="1420"/>
              </a:spcBef>
            </a:pPr>
            <a:r>
              <a:rPr sz="2400" spc="-25" dirty="0">
                <a:solidFill>
                  <a:schemeClr val="tx2">
                    <a:lumMod val="50000"/>
                  </a:schemeClr>
                </a:solidFill>
                <a:latin typeface="News Gothic MT"/>
                <a:cs typeface="News Gothic MT"/>
              </a:rPr>
              <a:t>w</a:t>
            </a:r>
            <a:r>
              <a:rPr sz="2400" spc="-5" dirty="0">
                <a:solidFill>
                  <a:schemeClr val="tx2">
                    <a:lumMod val="50000"/>
                  </a:schemeClr>
                </a:solidFill>
                <a:latin typeface="News Gothic MT"/>
                <a:cs typeface="News Gothic MT"/>
              </a:rPr>
              <a:t>ha</a:t>
            </a:r>
            <a:r>
              <a:rPr sz="2400" dirty="0">
                <a:solidFill>
                  <a:schemeClr val="tx2">
                    <a:lumMod val="50000"/>
                  </a:schemeClr>
                </a:solidFill>
                <a:latin typeface="News Gothic MT"/>
                <a:cs typeface="News Gothic MT"/>
              </a:rPr>
              <a:t>t </a:t>
            </a:r>
            <a:r>
              <a:rPr sz="2400" spc="-5" dirty="0">
                <a:solidFill>
                  <a:schemeClr val="tx2">
                    <a:lumMod val="50000"/>
                  </a:schemeClr>
                </a:solidFill>
                <a:latin typeface="News Gothic MT"/>
                <a:cs typeface="News Gothic MT"/>
              </a:rPr>
              <a:t>no</a:t>
            </a:r>
            <a:r>
              <a:rPr sz="2400" dirty="0">
                <a:solidFill>
                  <a:schemeClr val="tx2">
                    <a:lumMod val="50000"/>
                  </a:schemeClr>
                </a:solidFill>
                <a:latin typeface="News Gothic MT"/>
                <a:cs typeface="News Gothic MT"/>
              </a:rPr>
              <a:t>t </a:t>
            </a:r>
            <a:r>
              <a:rPr sz="2400" spc="-5" dirty="0">
                <a:solidFill>
                  <a:schemeClr val="tx2">
                    <a:lumMod val="50000"/>
                  </a:schemeClr>
                </a:solidFill>
                <a:latin typeface="News Gothic MT"/>
                <a:cs typeface="News Gothic MT"/>
              </a:rPr>
              <a:t>t</a:t>
            </a:r>
            <a:r>
              <a:rPr sz="2400" dirty="0">
                <a:solidFill>
                  <a:schemeClr val="tx2">
                    <a:lumMod val="50000"/>
                  </a:schemeClr>
                </a:solidFill>
                <a:latin typeface="News Gothic MT"/>
                <a:cs typeface="News Gothic MT"/>
              </a:rPr>
              <a:t>o </a:t>
            </a:r>
            <a:r>
              <a:rPr sz="2400" spc="-5" dirty="0">
                <a:solidFill>
                  <a:schemeClr val="tx2">
                    <a:lumMod val="50000"/>
                  </a:schemeClr>
                </a:solidFill>
                <a:latin typeface="News Gothic MT"/>
                <a:cs typeface="News Gothic MT"/>
              </a:rPr>
              <a:t>do</a:t>
            </a:r>
            <a:endParaRPr sz="2400" dirty="0">
              <a:solidFill>
                <a:schemeClr val="tx2">
                  <a:lumMod val="50000"/>
                </a:schemeClr>
              </a:solidFill>
              <a:latin typeface="News Gothic MT"/>
              <a:cs typeface="News Gothic MT"/>
            </a:endParaRPr>
          </a:p>
          <a:p>
            <a:pPr marL="12700">
              <a:lnSpc>
                <a:spcPct val="100000"/>
              </a:lnSpc>
              <a:spcBef>
                <a:spcPts val="1470"/>
              </a:spcBef>
            </a:pPr>
            <a:r>
              <a:rPr sz="2400" spc="-25" dirty="0">
                <a:solidFill>
                  <a:schemeClr val="tx2">
                    <a:lumMod val="50000"/>
                  </a:schemeClr>
                </a:solidFill>
                <a:latin typeface="News Gothic MT"/>
                <a:cs typeface="News Gothic MT"/>
              </a:rPr>
              <a:t>w</a:t>
            </a:r>
            <a:r>
              <a:rPr sz="2400" spc="-5" dirty="0">
                <a:solidFill>
                  <a:schemeClr val="tx2">
                    <a:lumMod val="50000"/>
                  </a:schemeClr>
                </a:solidFill>
                <a:latin typeface="News Gothic MT"/>
                <a:cs typeface="News Gothic MT"/>
              </a:rPr>
              <a:t>ha</a:t>
            </a:r>
            <a:r>
              <a:rPr sz="2400" dirty="0">
                <a:solidFill>
                  <a:schemeClr val="tx2">
                    <a:lumMod val="50000"/>
                  </a:schemeClr>
                </a:solidFill>
                <a:latin typeface="News Gothic MT"/>
                <a:cs typeface="News Gothic MT"/>
              </a:rPr>
              <a:t>t </a:t>
            </a:r>
            <a:r>
              <a:rPr sz="2400" spc="-15" dirty="0">
                <a:solidFill>
                  <a:schemeClr val="tx2">
                    <a:lumMod val="50000"/>
                  </a:schemeClr>
                </a:solidFill>
                <a:latin typeface="News Gothic MT"/>
                <a:cs typeface="News Gothic MT"/>
              </a:rPr>
              <a:t>can</a:t>
            </a:r>
            <a:r>
              <a:rPr sz="2400" spc="-5" dirty="0">
                <a:solidFill>
                  <a:schemeClr val="tx2">
                    <a:lumMod val="50000"/>
                  </a:schemeClr>
                </a:solidFill>
                <a:latin typeface="News Gothic MT"/>
                <a:cs typeface="News Gothic MT"/>
              </a:rPr>
              <a:t> </a:t>
            </a:r>
            <a:r>
              <a:rPr sz="2400" spc="-50" dirty="0">
                <a:solidFill>
                  <a:schemeClr val="tx2">
                    <a:lumMod val="50000"/>
                  </a:schemeClr>
                </a:solidFill>
                <a:latin typeface="News Gothic MT"/>
                <a:cs typeface="News Gothic MT"/>
              </a:rPr>
              <a:t>g</a:t>
            </a:r>
            <a:r>
              <a:rPr sz="2400" dirty="0">
                <a:solidFill>
                  <a:schemeClr val="tx2">
                    <a:lumMod val="50000"/>
                  </a:schemeClr>
                </a:solidFill>
                <a:latin typeface="News Gothic MT"/>
                <a:cs typeface="News Gothic MT"/>
              </a:rPr>
              <a:t>o</a:t>
            </a:r>
            <a:r>
              <a:rPr sz="2400" spc="-5" dirty="0">
                <a:solidFill>
                  <a:schemeClr val="tx2">
                    <a:lumMod val="50000"/>
                  </a:schemeClr>
                </a:solidFill>
                <a:latin typeface="News Gothic MT"/>
                <a:cs typeface="News Gothic MT"/>
              </a:rPr>
              <a:t> </a:t>
            </a:r>
            <a:r>
              <a:rPr sz="2400" dirty="0">
                <a:solidFill>
                  <a:schemeClr val="tx2">
                    <a:lumMod val="50000"/>
                  </a:schemeClr>
                </a:solidFill>
                <a:latin typeface="News Gothic MT"/>
                <a:cs typeface="News Gothic MT"/>
              </a:rPr>
              <a:t>wrong</a:t>
            </a:r>
          </a:p>
          <a:p>
            <a:pPr marL="12700">
              <a:lnSpc>
                <a:spcPct val="100000"/>
              </a:lnSpc>
              <a:spcBef>
                <a:spcPts val="1480"/>
              </a:spcBef>
            </a:pPr>
            <a:r>
              <a:rPr sz="2400" spc="-5" dirty="0">
                <a:solidFill>
                  <a:schemeClr val="tx2">
                    <a:lumMod val="50000"/>
                  </a:schemeClr>
                </a:solidFill>
                <a:latin typeface="News Gothic MT"/>
                <a:cs typeface="News Gothic MT"/>
              </a:rPr>
              <a:t>networking</a:t>
            </a:r>
            <a:endParaRPr sz="2400" dirty="0">
              <a:solidFill>
                <a:schemeClr val="tx2">
                  <a:lumMod val="50000"/>
                </a:schemeClr>
              </a:solidFill>
              <a:latin typeface="News Gothic MT"/>
              <a:cs typeface="News Gothic MT"/>
            </a:endParaRPr>
          </a:p>
          <a:p>
            <a:pPr marL="12700">
              <a:lnSpc>
                <a:spcPct val="100000"/>
              </a:lnSpc>
              <a:spcBef>
                <a:spcPts val="1480"/>
              </a:spcBef>
            </a:pPr>
            <a:r>
              <a:rPr sz="2400" spc="-55" dirty="0">
                <a:solidFill>
                  <a:schemeClr val="tx2">
                    <a:lumMod val="50000"/>
                  </a:schemeClr>
                </a:solidFill>
                <a:latin typeface="News Gothic MT"/>
                <a:cs typeface="News Gothic MT"/>
              </a:rPr>
              <a:t>r</a:t>
            </a:r>
            <a:r>
              <a:rPr sz="2400" spc="-15" dirty="0">
                <a:solidFill>
                  <a:schemeClr val="tx2">
                    <a:lumMod val="50000"/>
                  </a:schemeClr>
                </a:solidFill>
                <a:latin typeface="News Gothic MT"/>
                <a:cs typeface="News Gothic MT"/>
              </a:rPr>
              <a:t>esubmissions</a:t>
            </a:r>
            <a:endParaRPr sz="2400" dirty="0">
              <a:solidFill>
                <a:schemeClr val="tx2">
                  <a:lumMod val="50000"/>
                </a:schemeClr>
              </a:solidFill>
              <a:latin typeface="News Gothic MT"/>
              <a:cs typeface="News Gothic M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69186" y="1251514"/>
            <a:ext cx="4126865" cy="707886"/>
          </a:xfrm>
          <a:prstGeom prst="rect">
            <a:avLst/>
          </a:prstGeom>
        </p:spPr>
        <p:txBody>
          <a:bodyPr vert="horz" wrap="square" lIns="0" tIns="0" rIns="0" bIns="0" rtlCol="0">
            <a:spAutoFit/>
          </a:bodyPr>
          <a:lstStyle/>
          <a:p>
            <a:pPr marL="12700">
              <a:lnSpc>
                <a:spcPct val="100000"/>
              </a:lnSpc>
              <a:tabLst>
                <a:tab pos="2054860" algn="l"/>
              </a:tabLst>
            </a:pPr>
            <a:r>
              <a:rPr sz="4600" spc="-240" dirty="0">
                <a:latin typeface="News Gothic MT"/>
                <a:cs typeface="News Gothic MT"/>
              </a:rPr>
              <a:t>R</a:t>
            </a:r>
            <a:r>
              <a:rPr sz="4600" spc="-90" dirty="0">
                <a:latin typeface="News Gothic MT"/>
                <a:cs typeface="News Gothic MT"/>
              </a:rPr>
              <a:t>e</a:t>
            </a:r>
            <a:r>
              <a:rPr sz="4600" spc="-20" dirty="0">
                <a:latin typeface="News Gothic MT"/>
                <a:cs typeface="News Gothic MT"/>
              </a:rPr>
              <a:t>vi</a:t>
            </a:r>
            <a:r>
              <a:rPr sz="4600" spc="-70" dirty="0">
                <a:latin typeface="News Gothic MT"/>
                <a:cs typeface="News Gothic MT"/>
              </a:rPr>
              <a:t>e</a:t>
            </a:r>
            <a:r>
              <a:rPr sz="4600" dirty="0">
                <a:latin typeface="News Gothic MT"/>
                <a:cs typeface="News Gothic MT"/>
              </a:rPr>
              <a:t>w	</a:t>
            </a:r>
            <a:r>
              <a:rPr sz="4600" spc="-25" dirty="0">
                <a:latin typeface="News Gothic MT"/>
                <a:cs typeface="News Gothic MT"/>
              </a:rPr>
              <a:t>Criteria</a:t>
            </a:r>
            <a:endParaRPr sz="4600" dirty="0">
              <a:latin typeface="News Gothic MT"/>
              <a:cs typeface="News Gothic MT"/>
            </a:endParaRPr>
          </a:p>
        </p:txBody>
      </p:sp>
      <p:sp>
        <p:nvSpPr>
          <p:cNvPr id="3" name="object 3"/>
          <p:cNvSpPr txBox="1"/>
          <p:nvPr/>
        </p:nvSpPr>
        <p:spPr>
          <a:xfrm>
            <a:off x="228600" y="2068097"/>
            <a:ext cx="9601200" cy="4118050"/>
          </a:xfrm>
          <a:prstGeom prst="rect">
            <a:avLst/>
          </a:prstGeom>
        </p:spPr>
        <p:txBody>
          <a:bodyPr vert="horz" wrap="square" lIns="0" tIns="0" rIns="0" bIns="0" rtlCol="0">
            <a:spAutoFit/>
          </a:bodyPr>
          <a:lstStyle/>
          <a:p>
            <a:pPr marL="368300" marR="1466850" indent="-355600">
              <a:lnSpc>
                <a:spcPct val="79900"/>
              </a:lnSpc>
              <a:tabLst>
                <a:tab pos="361315" algn="l"/>
              </a:tabLst>
            </a:pPr>
            <a:r>
              <a:rPr sz="2200" u="heavy" spc="-5" dirty="0">
                <a:latin typeface="News Gothic MT"/>
                <a:cs typeface="News Gothic MT"/>
              </a:rPr>
              <a:t>Understand the</a:t>
            </a:r>
            <a:r>
              <a:rPr sz="2200" u="heavy" spc="-10" dirty="0">
                <a:latin typeface="News Gothic MT"/>
                <a:cs typeface="News Gothic MT"/>
              </a:rPr>
              <a:t> </a:t>
            </a:r>
            <a:r>
              <a:rPr sz="2200" u="heavy" spc="-55" dirty="0">
                <a:latin typeface="News Gothic MT"/>
                <a:cs typeface="News Gothic MT"/>
              </a:rPr>
              <a:t>r</a:t>
            </a:r>
            <a:r>
              <a:rPr sz="2200" u="heavy" spc="-50" dirty="0">
                <a:latin typeface="News Gothic MT"/>
                <a:cs typeface="News Gothic MT"/>
              </a:rPr>
              <a:t>e</a:t>
            </a:r>
            <a:r>
              <a:rPr sz="2200" u="heavy" spc="-10" dirty="0">
                <a:latin typeface="News Gothic MT"/>
                <a:cs typeface="News Gothic MT"/>
              </a:rPr>
              <a:t>vi</a:t>
            </a:r>
            <a:r>
              <a:rPr sz="2200" u="heavy" spc="-35" dirty="0">
                <a:latin typeface="News Gothic MT"/>
                <a:cs typeface="News Gothic MT"/>
              </a:rPr>
              <a:t>e</a:t>
            </a:r>
            <a:r>
              <a:rPr sz="2200" u="heavy" dirty="0">
                <a:latin typeface="News Gothic MT"/>
                <a:cs typeface="News Gothic MT"/>
              </a:rPr>
              <a:t>w</a:t>
            </a:r>
            <a:r>
              <a:rPr sz="2200" u="heavy" spc="-10" dirty="0">
                <a:latin typeface="News Gothic MT"/>
                <a:cs typeface="News Gothic MT"/>
              </a:rPr>
              <a:t> criteria</a:t>
            </a:r>
            <a:r>
              <a:rPr sz="2200" u="heavy" spc="-20" dirty="0">
                <a:latin typeface="News Gothic MT"/>
                <a:cs typeface="News Gothic MT"/>
              </a:rPr>
              <a:t> </a:t>
            </a:r>
            <a:r>
              <a:rPr sz="2200" u="heavy" spc="-5" dirty="0">
                <a:latin typeface="News Gothic MT"/>
                <a:cs typeface="News Gothic MT"/>
              </a:rPr>
              <a:t>(Guidelines</a:t>
            </a:r>
            <a:r>
              <a:rPr sz="2200" u="heavy" dirty="0">
                <a:latin typeface="News Gothic MT"/>
                <a:cs typeface="News Gothic MT"/>
              </a:rPr>
              <a:t> </a:t>
            </a:r>
            <a:r>
              <a:rPr sz="2200" u="heavy" spc="-25" dirty="0">
                <a:latin typeface="News Gothic MT"/>
                <a:cs typeface="News Gothic MT"/>
              </a:rPr>
              <a:t>f</a:t>
            </a:r>
            <a:r>
              <a:rPr sz="2200" u="heavy" spc="-5" dirty="0">
                <a:latin typeface="News Gothic MT"/>
                <a:cs typeface="News Gothic MT"/>
              </a:rPr>
              <a:t>or</a:t>
            </a:r>
            <a:r>
              <a:rPr sz="2200" spc="-5" dirty="0">
                <a:latin typeface="News Gothic MT"/>
                <a:cs typeface="News Gothic MT"/>
              </a:rPr>
              <a:t> </a:t>
            </a:r>
            <a:r>
              <a:rPr sz="2200" u="heavy" spc="-114" dirty="0">
                <a:latin typeface="News Gothic MT"/>
                <a:cs typeface="News Gothic MT"/>
              </a:rPr>
              <a:t>R</a:t>
            </a:r>
            <a:r>
              <a:rPr sz="2200" u="heavy" spc="-50" dirty="0">
                <a:latin typeface="News Gothic MT"/>
                <a:cs typeface="News Gothic MT"/>
              </a:rPr>
              <a:t>e</a:t>
            </a:r>
            <a:r>
              <a:rPr sz="2200" u="heavy" spc="-10" dirty="0">
                <a:latin typeface="News Gothic MT"/>
                <a:cs typeface="News Gothic MT"/>
              </a:rPr>
              <a:t>vi</a:t>
            </a:r>
            <a:r>
              <a:rPr sz="2200" u="heavy" spc="-35" dirty="0">
                <a:latin typeface="News Gothic MT"/>
                <a:cs typeface="News Gothic MT"/>
              </a:rPr>
              <a:t>e</a:t>
            </a:r>
            <a:r>
              <a:rPr sz="2200" u="heavy" spc="-15" dirty="0">
                <a:latin typeface="News Gothic MT"/>
                <a:cs typeface="News Gothic MT"/>
              </a:rPr>
              <a:t>wers):</a:t>
            </a:r>
            <a:endParaRPr sz="2200" dirty="0">
              <a:latin typeface="News Gothic MT"/>
              <a:cs typeface="News Gothic MT"/>
            </a:endParaRPr>
          </a:p>
          <a:p>
            <a:pPr marL="368300">
              <a:lnSpc>
                <a:spcPts val="2540"/>
              </a:lnSpc>
              <a:tabLst>
                <a:tab pos="704215" algn="l"/>
              </a:tabLst>
            </a:pPr>
            <a:r>
              <a:rPr sz="2000" u="heavy" spc="-5" dirty="0">
                <a:latin typeface="News Gothic MT"/>
                <a:cs typeface="News Gothic MT"/>
                <a:hlinkClick r:id="rId3"/>
              </a:rPr>
              <a:t>http://</a:t>
            </a:r>
            <a:r>
              <a:rPr sz="2000" u="heavy" spc="30" dirty="0">
                <a:latin typeface="News Gothic MT"/>
                <a:cs typeface="News Gothic MT"/>
                <a:hlinkClick r:id="rId3"/>
              </a:rPr>
              <a:t>g</a:t>
            </a:r>
            <a:r>
              <a:rPr sz="2000" u="heavy" spc="-30" dirty="0">
                <a:latin typeface="News Gothic MT"/>
                <a:cs typeface="News Gothic MT"/>
                <a:hlinkClick r:id="rId3"/>
              </a:rPr>
              <a:t>r</a:t>
            </a:r>
            <a:r>
              <a:rPr sz="2000" u="heavy" dirty="0">
                <a:latin typeface="News Gothic MT"/>
                <a:cs typeface="News Gothic MT"/>
                <a:hlinkClick r:id="rId3"/>
              </a:rPr>
              <a:t>ant</a:t>
            </a:r>
            <a:r>
              <a:rPr sz="2000" u="heavy" spc="-20" dirty="0">
                <a:latin typeface="News Gothic MT"/>
                <a:cs typeface="News Gothic MT"/>
                <a:hlinkClick r:id="rId3"/>
              </a:rPr>
              <a:t>s</a:t>
            </a:r>
            <a:r>
              <a:rPr sz="2000" u="heavy" dirty="0">
                <a:latin typeface="News Gothic MT"/>
                <a:cs typeface="News Gothic MT"/>
                <a:hlinkClick r:id="rId3"/>
              </a:rPr>
              <a:t>.nih.</a:t>
            </a:r>
            <a:r>
              <a:rPr sz="2000" u="heavy" spc="-40" dirty="0">
                <a:latin typeface="News Gothic MT"/>
                <a:cs typeface="News Gothic MT"/>
                <a:hlinkClick r:id="rId3"/>
              </a:rPr>
              <a:t>g</a:t>
            </a:r>
            <a:r>
              <a:rPr sz="2000" u="heavy" spc="-80" dirty="0">
                <a:latin typeface="News Gothic MT"/>
                <a:cs typeface="News Gothic MT"/>
                <a:hlinkClick r:id="rId3"/>
              </a:rPr>
              <a:t>o</a:t>
            </a:r>
            <a:r>
              <a:rPr sz="2000" u="heavy" dirty="0">
                <a:latin typeface="News Gothic MT"/>
                <a:cs typeface="News Gothic MT"/>
                <a:hlinkClick r:id="rId3"/>
              </a:rPr>
              <a:t>v/</a:t>
            </a:r>
            <a:r>
              <a:rPr sz="2000" u="heavy" spc="30" dirty="0">
                <a:latin typeface="News Gothic MT"/>
                <a:cs typeface="News Gothic MT"/>
                <a:hlinkClick r:id="rId3"/>
              </a:rPr>
              <a:t>g</a:t>
            </a:r>
            <a:r>
              <a:rPr sz="2000" u="heavy" spc="-30" dirty="0">
                <a:latin typeface="News Gothic MT"/>
                <a:cs typeface="News Gothic MT"/>
                <a:hlinkClick r:id="rId3"/>
              </a:rPr>
              <a:t>r</a:t>
            </a:r>
            <a:r>
              <a:rPr sz="2000" u="heavy" spc="-15" dirty="0">
                <a:latin typeface="News Gothic MT"/>
                <a:cs typeface="News Gothic MT"/>
                <a:hlinkClick r:id="rId3"/>
              </a:rPr>
              <a:t>ants/peer/</a:t>
            </a:r>
            <a:r>
              <a:rPr sz="2000" u="heavy" spc="-50" dirty="0">
                <a:latin typeface="News Gothic MT"/>
                <a:cs typeface="News Gothic MT"/>
                <a:hlinkClick r:id="rId3"/>
              </a:rPr>
              <a:t>r</a:t>
            </a:r>
            <a:r>
              <a:rPr sz="2000" u="heavy" spc="-45" dirty="0">
                <a:latin typeface="News Gothic MT"/>
                <a:cs typeface="News Gothic MT"/>
                <a:hlinkClick r:id="rId3"/>
              </a:rPr>
              <a:t>e</a:t>
            </a:r>
            <a:r>
              <a:rPr sz="2000" u="heavy" spc="-10" dirty="0">
                <a:latin typeface="News Gothic MT"/>
                <a:cs typeface="News Gothic MT"/>
                <a:hlinkClick r:id="rId3"/>
              </a:rPr>
              <a:t>vi</a:t>
            </a:r>
            <a:r>
              <a:rPr sz="2000" u="heavy" spc="-35" dirty="0">
                <a:latin typeface="News Gothic MT"/>
                <a:cs typeface="News Gothic MT"/>
                <a:hlinkClick r:id="rId3"/>
              </a:rPr>
              <a:t>e</a:t>
            </a:r>
            <a:r>
              <a:rPr sz="2000" u="heavy" spc="-10" dirty="0">
                <a:latin typeface="News Gothic MT"/>
                <a:cs typeface="News Gothic MT"/>
                <a:hlinkClick r:id="rId3"/>
              </a:rPr>
              <a:t>wer_guideline</a:t>
            </a:r>
            <a:r>
              <a:rPr sz="2000" u="heavy" spc="-35" dirty="0">
                <a:latin typeface="News Gothic MT"/>
                <a:cs typeface="News Gothic MT"/>
                <a:hlinkClick r:id="rId3"/>
              </a:rPr>
              <a:t>s</a:t>
            </a:r>
            <a:r>
              <a:rPr sz="2000" u="heavy" dirty="0">
                <a:latin typeface="News Gothic MT"/>
                <a:cs typeface="News Gothic MT"/>
                <a:hlinkClick r:id="rId3"/>
              </a:rPr>
              <a:t>.htm</a:t>
            </a:r>
            <a:endParaRPr lang="en-US" sz="2000" dirty="0">
              <a:latin typeface="News Gothic MT"/>
              <a:cs typeface="News Gothic MT"/>
            </a:endParaRPr>
          </a:p>
          <a:p>
            <a:pPr marL="711200" indent="-342900">
              <a:lnSpc>
                <a:spcPts val="2540"/>
              </a:lnSpc>
              <a:buFont typeface="Arial" charset="0"/>
              <a:buChar char="•"/>
              <a:tabLst>
                <a:tab pos="704215" algn="l"/>
              </a:tabLst>
            </a:pPr>
            <a:endParaRPr lang="en-US" sz="2000" b="1" spc="-335" dirty="0">
              <a:latin typeface="News Gothic MT"/>
              <a:cs typeface="News Gothic MT"/>
            </a:endParaRPr>
          </a:p>
          <a:p>
            <a:pPr marL="711200" indent="-342900">
              <a:lnSpc>
                <a:spcPts val="2540"/>
              </a:lnSpc>
              <a:buFont typeface="Arial" charset="0"/>
              <a:buChar char="•"/>
              <a:tabLst>
                <a:tab pos="704215" algn="l"/>
              </a:tabLst>
            </a:pPr>
            <a:r>
              <a:rPr lang="en-US" sz="2200" b="1" spc="-15" dirty="0">
                <a:latin typeface="News Gothic MT"/>
                <a:cs typeface="News Gothic MT"/>
              </a:rPr>
              <a:t>Significance</a:t>
            </a:r>
            <a:r>
              <a:rPr sz="2200" spc="-10" dirty="0">
                <a:latin typeface="News Gothic MT"/>
                <a:cs typeface="News Gothic MT"/>
              </a:rPr>
              <a:t>:</a:t>
            </a:r>
            <a:r>
              <a:rPr sz="2200" dirty="0">
                <a:latin typeface="News Gothic MT"/>
                <a:cs typeface="News Gothic MT"/>
              </a:rPr>
              <a:t> Does </a:t>
            </a:r>
            <a:r>
              <a:rPr sz="2200" spc="-5" dirty="0">
                <a:latin typeface="News Gothic MT"/>
                <a:cs typeface="News Gothic MT"/>
              </a:rPr>
              <a:t>th</a:t>
            </a:r>
            <a:r>
              <a:rPr sz="2200" dirty="0">
                <a:latin typeface="News Gothic MT"/>
                <a:cs typeface="News Gothic MT"/>
              </a:rPr>
              <a:t>e stu</a:t>
            </a:r>
            <a:r>
              <a:rPr sz="2200" spc="-45" dirty="0">
                <a:latin typeface="News Gothic MT"/>
                <a:cs typeface="News Gothic MT"/>
              </a:rPr>
              <a:t>d</a:t>
            </a:r>
            <a:r>
              <a:rPr sz="2200" spc="-15" dirty="0">
                <a:latin typeface="News Gothic MT"/>
                <a:cs typeface="News Gothic MT"/>
              </a:rPr>
              <a:t>y</a:t>
            </a:r>
            <a:r>
              <a:rPr sz="2200" dirty="0">
                <a:latin typeface="News Gothic MT"/>
                <a:cs typeface="News Gothic MT"/>
              </a:rPr>
              <a:t> add</a:t>
            </a:r>
            <a:r>
              <a:rPr sz="2200" spc="-45" dirty="0">
                <a:latin typeface="News Gothic MT"/>
                <a:cs typeface="News Gothic MT"/>
              </a:rPr>
              <a:t>r</a:t>
            </a:r>
            <a:r>
              <a:rPr sz="2200" spc="-15" dirty="0">
                <a:latin typeface="News Gothic MT"/>
                <a:cs typeface="News Gothic MT"/>
              </a:rPr>
              <a:t>ess</a:t>
            </a:r>
            <a:r>
              <a:rPr sz="2200" dirty="0">
                <a:latin typeface="News Gothic MT"/>
                <a:cs typeface="News Gothic MT"/>
              </a:rPr>
              <a:t> an</a:t>
            </a:r>
            <a:r>
              <a:rPr sz="2200" spc="-5" dirty="0">
                <a:latin typeface="News Gothic MT"/>
                <a:cs typeface="News Gothic MT"/>
              </a:rPr>
              <a:t> </a:t>
            </a:r>
            <a:r>
              <a:rPr sz="2200" spc="-15" dirty="0">
                <a:latin typeface="News Gothic MT"/>
                <a:cs typeface="News Gothic MT"/>
              </a:rPr>
              <a:t>impo</a:t>
            </a:r>
            <a:r>
              <a:rPr sz="2200" spc="95" dirty="0">
                <a:latin typeface="News Gothic MT"/>
                <a:cs typeface="News Gothic MT"/>
              </a:rPr>
              <a:t>r</a:t>
            </a:r>
            <a:r>
              <a:rPr sz="2200" spc="-5" dirty="0">
                <a:latin typeface="News Gothic MT"/>
                <a:cs typeface="News Gothic MT"/>
              </a:rPr>
              <a:t>tant pro</a:t>
            </a:r>
            <a:r>
              <a:rPr sz="2200" spc="-20" dirty="0">
                <a:latin typeface="News Gothic MT"/>
                <a:cs typeface="News Gothic MT"/>
              </a:rPr>
              <a:t>b</a:t>
            </a:r>
            <a:r>
              <a:rPr sz="2200" spc="-15" dirty="0">
                <a:latin typeface="News Gothic MT"/>
                <a:cs typeface="News Gothic MT"/>
              </a:rPr>
              <a:t>lem?</a:t>
            </a:r>
            <a:endParaRPr lang="en-US" sz="2200" spc="-15" dirty="0">
              <a:latin typeface="News Gothic MT"/>
              <a:cs typeface="News Gothic MT"/>
            </a:endParaRPr>
          </a:p>
          <a:p>
            <a:pPr marL="711200" indent="-342900">
              <a:lnSpc>
                <a:spcPts val="2540"/>
              </a:lnSpc>
              <a:buFont typeface="Arial" charset="0"/>
              <a:buChar char="•"/>
              <a:tabLst>
                <a:tab pos="704215" algn="l"/>
              </a:tabLst>
            </a:pPr>
            <a:endParaRPr lang="en-US" sz="2200" b="1" spc="-15" dirty="0">
              <a:latin typeface="News Gothic MT"/>
              <a:cs typeface="News Gothic MT"/>
            </a:endParaRPr>
          </a:p>
          <a:p>
            <a:pPr marL="711200" indent="-342900">
              <a:lnSpc>
                <a:spcPts val="2540"/>
              </a:lnSpc>
              <a:buFont typeface="Arial" charset="0"/>
              <a:buChar char="•"/>
              <a:tabLst>
                <a:tab pos="704215" algn="l"/>
              </a:tabLst>
            </a:pPr>
            <a:r>
              <a:rPr sz="2200" b="1" spc="-15" dirty="0">
                <a:latin typeface="News Gothic MT"/>
                <a:cs typeface="News Gothic MT"/>
              </a:rPr>
              <a:t>App</a:t>
            </a:r>
            <a:r>
              <a:rPr sz="2200" b="1" spc="-35" dirty="0">
                <a:latin typeface="News Gothic MT"/>
                <a:cs typeface="News Gothic MT"/>
              </a:rPr>
              <a:t>r</a:t>
            </a:r>
            <a:r>
              <a:rPr sz="2200" b="1" spc="-20" dirty="0">
                <a:latin typeface="News Gothic MT"/>
                <a:cs typeface="News Gothic MT"/>
              </a:rPr>
              <a:t>oa</a:t>
            </a:r>
            <a:r>
              <a:rPr sz="2200" b="1" spc="-105" dirty="0">
                <a:latin typeface="News Gothic MT"/>
                <a:cs typeface="News Gothic MT"/>
              </a:rPr>
              <a:t>c</a:t>
            </a:r>
            <a:r>
              <a:rPr sz="2200" b="1" spc="-5" dirty="0">
                <a:latin typeface="News Gothic MT"/>
                <a:cs typeface="News Gothic MT"/>
              </a:rPr>
              <a:t>h</a:t>
            </a:r>
            <a:r>
              <a:rPr sz="2200" spc="-10" dirty="0">
                <a:latin typeface="News Gothic MT"/>
                <a:cs typeface="News Gothic MT"/>
              </a:rPr>
              <a:t>:</a:t>
            </a:r>
            <a:r>
              <a:rPr sz="2200" dirty="0">
                <a:latin typeface="News Gothic MT"/>
                <a:cs typeface="News Gothic MT"/>
              </a:rPr>
              <a:t> </a:t>
            </a:r>
            <a:r>
              <a:rPr sz="2200" spc="-5" dirty="0">
                <a:latin typeface="News Gothic MT"/>
                <a:cs typeface="News Gothic MT"/>
              </a:rPr>
              <a:t>I</a:t>
            </a:r>
            <a:r>
              <a:rPr sz="2200" dirty="0">
                <a:latin typeface="News Gothic MT"/>
                <a:cs typeface="News Gothic MT"/>
              </a:rPr>
              <a:t>s </a:t>
            </a:r>
            <a:r>
              <a:rPr sz="2200" spc="-5" dirty="0">
                <a:latin typeface="News Gothic MT"/>
                <a:cs typeface="News Gothic MT"/>
              </a:rPr>
              <a:t>th</a:t>
            </a:r>
            <a:r>
              <a:rPr sz="2200" dirty="0">
                <a:latin typeface="News Gothic MT"/>
                <a:cs typeface="News Gothic MT"/>
              </a:rPr>
              <a:t>e </a:t>
            </a:r>
            <a:r>
              <a:rPr sz="2200" spc="-5" dirty="0">
                <a:latin typeface="News Gothic MT"/>
                <a:cs typeface="News Gothic MT"/>
              </a:rPr>
              <a:t>design/metho</a:t>
            </a:r>
            <a:r>
              <a:rPr sz="2200" dirty="0">
                <a:latin typeface="News Gothic MT"/>
                <a:cs typeface="News Gothic MT"/>
              </a:rPr>
              <a:t>d</a:t>
            </a:r>
            <a:r>
              <a:rPr sz="2200" spc="10" dirty="0">
                <a:latin typeface="News Gothic MT"/>
                <a:cs typeface="News Gothic MT"/>
              </a:rPr>
              <a:t> </a:t>
            </a:r>
            <a:r>
              <a:rPr sz="2200" dirty="0">
                <a:latin typeface="News Gothic MT"/>
                <a:cs typeface="News Gothic MT"/>
              </a:rPr>
              <a:t>appropriate?</a:t>
            </a:r>
            <a:endParaRPr lang="en-US" sz="2200" dirty="0">
              <a:latin typeface="News Gothic MT"/>
              <a:cs typeface="News Gothic MT"/>
            </a:endParaRPr>
          </a:p>
          <a:p>
            <a:pPr marL="711200" indent="-342900">
              <a:lnSpc>
                <a:spcPts val="2540"/>
              </a:lnSpc>
              <a:buFont typeface="Arial" charset="0"/>
              <a:buChar char="•"/>
              <a:tabLst>
                <a:tab pos="704215" algn="l"/>
              </a:tabLst>
            </a:pPr>
            <a:endParaRPr lang="en-US" sz="2200" b="1" spc="-5" dirty="0">
              <a:latin typeface="News Gothic MT"/>
              <a:cs typeface="News Gothic MT"/>
            </a:endParaRPr>
          </a:p>
          <a:p>
            <a:pPr marL="711200" indent="-342900">
              <a:lnSpc>
                <a:spcPts val="2540"/>
              </a:lnSpc>
              <a:buFont typeface="Arial" charset="0"/>
              <a:buChar char="•"/>
              <a:tabLst>
                <a:tab pos="704215" algn="l"/>
              </a:tabLst>
            </a:pPr>
            <a:r>
              <a:rPr sz="2200" b="1" spc="-5" dirty="0">
                <a:latin typeface="News Gothic MT"/>
                <a:cs typeface="News Gothic MT"/>
              </a:rPr>
              <a:t>Inn</a:t>
            </a:r>
            <a:r>
              <a:rPr sz="2200" b="1" spc="-45" dirty="0">
                <a:latin typeface="News Gothic MT"/>
                <a:cs typeface="News Gothic MT"/>
              </a:rPr>
              <a:t>ov</a:t>
            </a:r>
            <a:r>
              <a:rPr sz="2200" b="1" spc="-35" dirty="0">
                <a:latin typeface="News Gothic MT"/>
                <a:cs typeface="News Gothic MT"/>
              </a:rPr>
              <a:t>a</a:t>
            </a:r>
            <a:r>
              <a:rPr sz="2200" b="1" spc="-5" dirty="0">
                <a:latin typeface="News Gothic MT"/>
                <a:cs typeface="News Gothic MT"/>
              </a:rPr>
              <a:t>tion</a:t>
            </a:r>
            <a:r>
              <a:rPr sz="2200" spc="-10" dirty="0">
                <a:latin typeface="News Gothic MT"/>
                <a:cs typeface="News Gothic MT"/>
              </a:rPr>
              <a:t>:</a:t>
            </a:r>
            <a:r>
              <a:rPr sz="2200" dirty="0">
                <a:latin typeface="News Gothic MT"/>
                <a:cs typeface="News Gothic MT"/>
              </a:rPr>
              <a:t> </a:t>
            </a:r>
            <a:r>
              <a:rPr sz="2200" spc="-5" dirty="0">
                <a:latin typeface="News Gothic MT"/>
                <a:cs typeface="News Gothic MT"/>
              </a:rPr>
              <a:t>I</a:t>
            </a:r>
            <a:r>
              <a:rPr sz="2200" dirty="0">
                <a:latin typeface="News Gothic MT"/>
                <a:cs typeface="News Gothic MT"/>
              </a:rPr>
              <a:t>s </a:t>
            </a:r>
            <a:r>
              <a:rPr sz="2200" spc="-5" dirty="0">
                <a:latin typeface="News Gothic MT"/>
                <a:cs typeface="News Gothic MT"/>
              </a:rPr>
              <a:t>th</a:t>
            </a:r>
            <a:r>
              <a:rPr sz="2200" dirty="0">
                <a:latin typeface="News Gothic MT"/>
                <a:cs typeface="News Gothic MT"/>
              </a:rPr>
              <a:t>e </a:t>
            </a:r>
            <a:r>
              <a:rPr sz="2200" spc="-5" dirty="0">
                <a:latin typeface="News Gothic MT"/>
                <a:cs typeface="News Gothic MT"/>
              </a:rPr>
              <a:t>projec</a:t>
            </a:r>
            <a:r>
              <a:rPr sz="2200" dirty="0">
                <a:latin typeface="News Gothic MT"/>
                <a:cs typeface="News Gothic MT"/>
              </a:rPr>
              <a:t>t</a:t>
            </a:r>
            <a:r>
              <a:rPr sz="2200" spc="5" dirty="0">
                <a:latin typeface="News Gothic MT"/>
                <a:cs typeface="News Gothic MT"/>
              </a:rPr>
              <a:t> </a:t>
            </a:r>
            <a:r>
              <a:rPr sz="2200" spc="-15" dirty="0">
                <a:latin typeface="News Gothic MT"/>
                <a:cs typeface="News Gothic MT"/>
              </a:rPr>
              <a:t>original</a:t>
            </a:r>
            <a:r>
              <a:rPr lang="en-US" sz="2200" spc="-15" dirty="0">
                <a:latin typeface="News Gothic MT"/>
                <a:cs typeface="News Gothic MT"/>
              </a:rPr>
              <a:t>?</a:t>
            </a:r>
          </a:p>
          <a:p>
            <a:pPr marL="711200" indent="-342900">
              <a:lnSpc>
                <a:spcPts val="2540"/>
              </a:lnSpc>
              <a:buFont typeface="Arial" charset="0"/>
              <a:buChar char="•"/>
              <a:tabLst>
                <a:tab pos="704215" algn="l"/>
              </a:tabLst>
            </a:pPr>
            <a:endParaRPr lang="en-US" sz="2200" b="1" spc="-15" dirty="0">
              <a:latin typeface="News Gothic MT"/>
              <a:cs typeface="News Gothic MT"/>
            </a:endParaRPr>
          </a:p>
          <a:p>
            <a:pPr marL="711200" indent="-342900">
              <a:lnSpc>
                <a:spcPts val="2540"/>
              </a:lnSpc>
              <a:buFont typeface="Arial" charset="0"/>
              <a:buChar char="•"/>
              <a:tabLst>
                <a:tab pos="704215" algn="l"/>
              </a:tabLst>
            </a:pPr>
            <a:r>
              <a:rPr sz="2200" b="1" spc="-5" dirty="0">
                <a:latin typeface="News Gothic MT"/>
                <a:cs typeface="News Gothic MT"/>
              </a:rPr>
              <a:t>I</a:t>
            </a:r>
            <a:r>
              <a:rPr sz="2200" b="1" spc="-25" dirty="0">
                <a:latin typeface="News Gothic MT"/>
                <a:cs typeface="News Gothic MT"/>
              </a:rPr>
              <a:t>n</a:t>
            </a:r>
            <a:r>
              <a:rPr sz="2200" b="1" spc="-85" dirty="0">
                <a:latin typeface="News Gothic MT"/>
                <a:cs typeface="News Gothic MT"/>
              </a:rPr>
              <a:t>v</a:t>
            </a:r>
            <a:r>
              <a:rPr sz="2200" b="1" spc="-5" dirty="0">
                <a:latin typeface="News Gothic MT"/>
                <a:cs typeface="News Gothic MT"/>
              </a:rPr>
              <a:t>estig</a:t>
            </a:r>
            <a:r>
              <a:rPr sz="2200" b="1" spc="-20" dirty="0">
                <a:latin typeface="News Gothic MT"/>
                <a:cs typeface="News Gothic MT"/>
              </a:rPr>
              <a:t>a</a:t>
            </a:r>
            <a:r>
              <a:rPr sz="2200" b="1" spc="-5" dirty="0">
                <a:latin typeface="News Gothic MT"/>
                <a:cs typeface="News Gothic MT"/>
              </a:rPr>
              <a:t>to</a:t>
            </a:r>
            <a:r>
              <a:rPr sz="2200" b="1" spc="25" dirty="0">
                <a:latin typeface="News Gothic MT"/>
                <a:cs typeface="News Gothic MT"/>
              </a:rPr>
              <a:t>r</a:t>
            </a:r>
            <a:r>
              <a:rPr sz="2200" b="1" spc="-20" dirty="0">
                <a:latin typeface="News Gothic MT"/>
                <a:cs typeface="News Gothic MT"/>
              </a:rPr>
              <a:t>s</a:t>
            </a:r>
            <a:r>
              <a:rPr sz="2200" spc="-10" dirty="0">
                <a:latin typeface="News Gothic MT"/>
                <a:cs typeface="News Gothic MT"/>
              </a:rPr>
              <a:t>:</a:t>
            </a:r>
            <a:r>
              <a:rPr sz="2200" dirty="0">
                <a:latin typeface="News Gothic MT"/>
                <a:cs typeface="News Gothic MT"/>
              </a:rPr>
              <a:t> </a:t>
            </a:r>
            <a:r>
              <a:rPr sz="2200" spc="-15" dirty="0">
                <a:latin typeface="News Gothic MT"/>
                <a:cs typeface="News Gothic MT"/>
              </a:rPr>
              <a:t>A</a:t>
            </a:r>
            <a:r>
              <a:rPr sz="2200" spc="-55" dirty="0">
                <a:latin typeface="News Gothic MT"/>
                <a:cs typeface="News Gothic MT"/>
              </a:rPr>
              <a:t>r</a:t>
            </a:r>
            <a:r>
              <a:rPr sz="2200" spc="-15" dirty="0">
                <a:latin typeface="News Gothic MT"/>
                <a:cs typeface="News Gothic MT"/>
              </a:rPr>
              <a:t>e</a:t>
            </a:r>
            <a:r>
              <a:rPr sz="2200" dirty="0">
                <a:latin typeface="News Gothic MT"/>
                <a:cs typeface="News Gothic MT"/>
              </a:rPr>
              <a:t> </a:t>
            </a:r>
            <a:r>
              <a:rPr sz="2200" spc="-5" dirty="0">
                <a:latin typeface="News Gothic MT"/>
                <a:cs typeface="News Gothic MT"/>
              </a:rPr>
              <a:t>th</a:t>
            </a:r>
            <a:r>
              <a:rPr sz="2200" spc="-30" dirty="0">
                <a:latin typeface="News Gothic MT"/>
                <a:cs typeface="News Gothic MT"/>
              </a:rPr>
              <a:t>e</a:t>
            </a:r>
            <a:r>
              <a:rPr sz="2200" spc="-15" dirty="0">
                <a:latin typeface="News Gothic MT"/>
                <a:cs typeface="News Gothic MT"/>
              </a:rPr>
              <a:t>y</a:t>
            </a:r>
            <a:r>
              <a:rPr sz="2200" dirty="0">
                <a:latin typeface="News Gothic MT"/>
                <a:cs typeface="News Gothic MT"/>
              </a:rPr>
              <a:t> </a:t>
            </a:r>
            <a:r>
              <a:rPr sz="2200" spc="-10" dirty="0">
                <a:latin typeface="News Gothic MT"/>
                <a:cs typeface="News Gothic MT"/>
              </a:rPr>
              <a:t>suit</a:t>
            </a:r>
            <a:r>
              <a:rPr sz="2200" spc="-40" dirty="0">
                <a:latin typeface="News Gothic MT"/>
                <a:cs typeface="News Gothic MT"/>
              </a:rPr>
              <a:t>a</a:t>
            </a:r>
            <a:r>
              <a:rPr sz="2200" spc="-25" dirty="0">
                <a:latin typeface="News Gothic MT"/>
                <a:cs typeface="News Gothic MT"/>
              </a:rPr>
              <a:t>b</a:t>
            </a:r>
            <a:r>
              <a:rPr sz="2200" spc="-10" dirty="0">
                <a:latin typeface="News Gothic MT"/>
                <a:cs typeface="News Gothic MT"/>
              </a:rPr>
              <a:t>le</a:t>
            </a:r>
            <a:r>
              <a:rPr sz="2200" spc="-5" dirty="0">
                <a:latin typeface="News Gothic MT"/>
                <a:cs typeface="News Gothic MT"/>
              </a:rPr>
              <a:t> t</a:t>
            </a:r>
            <a:r>
              <a:rPr sz="2200" dirty="0">
                <a:latin typeface="News Gothic MT"/>
                <a:cs typeface="News Gothic MT"/>
              </a:rPr>
              <a:t>o </a:t>
            </a:r>
            <a:r>
              <a:rPr sz="2200" spc="-15" dirty="0">
                <a:latin typeface="News Gothic MT"/>
                <a:cs typeface="News Gothic MT"/>
              </a:rPr>
              <a:t>ca</a:t>
            </a:r>
            <a:r>
              <a:rPr sz="2200" spc="5" dirty="0">
                <a:latin typeface="News Gothic MT"/>
                <a:cs typeface="News Gothic MT"/>
              </a:rPr>
              <a:t>r</a:t>
            </a:r>
            <a:r>
              <a:rPr sz="2200" spc="50" dirty="0">
                <a:latin typeface="News Gothic MT"/>
                <a:cs typeface="News Gothic MT"/>
              </a:rPr>
              <a:t>r</a:t>
            </a:r>
            <a:r>
              <a:rPr sz="2200" spc="-15" dirty="0">
                <a:latin typeface="News Gothic MT"/>
                <a:cs typeface="News Gothic MT"/>
              </a:rPr>
              <a:t>y</a:t>
            </a:r>
            <a:r>
              <a:rPr sz="2200" dirty="0">
                <a:latin typeface="News Gothic MT"/>
                <a:cs typeface="News Gothic MT"/>
              </a:rPr>
              <a:t> </a:t>
            </a:r>
            <a:r>
              <a:rPr sz="2200" spc="-5" dirty="0">
                <a:latin typeface="News Gothic MT"/>
                <a:cs typeface="News Gothic MT"/>
              </a:rPr>
              <a:t>ou</a:t>
            </a:r>
            <a:r>
              <a:rPr sz="2200" dirty="0">
                <a:latin typeface="News Gothic MT"/>
                <a:cs typeface="News Gothic MT"/>
              </a:rPr>
              <a:t>t </a:t>
            </a:r>
            <a:r>
              <a:rPr sz="2200" spc="-5" dirty="0">
                <a:latin typeface="News Gothic MT"/>
                <a:cs typeface="News Gothic MT"/>
              </a:rPr>
              <a:t>th</a:t>
            </a:r>
            <a:r>
              <a:rPr sz="2200" dirty="0">
                <a:latin typeface="News Gothic MT"/>
                <a:cs typeface="News Gothic MT"/>
              </a:rPr>
              <a:t>e </a:t>
            </a:r>
            <a:r>
              <a:rPr sz="2200" spc="-15" dirty="0">
                <a:latin typeface="News Gothic MT"/>
                <a:cs typeface="News Gothic MT"/>
              </a:rPr>
              <a:t>work</a:t>
            </a:r>
            <a:endParaRPr lang="en-US" sz="2200" spc="-15" dirty="0">
              <a:latin typeface="News Gothic MT"/>
              <a:cs typeface="News Gothic MT"/>
            </a:endParaRPr>
          </a:p>
          <a:p>
            <a:pPr marL="711200" indent="-342900">
              <a:lnSpc>
                <a:spcPts val="2540"/>
              </a:lnSpc>
              <a:buFont typeface="Arial" charset="0"/>
              <a:buChar char="•"/>
              <a:tabLst>
                <a:tab pos="704215" algn="l"/>
              </a:tabLst>
            </a:pPr>
            <a:endParaRPr lang="en-US" sz="2200" b="1" spc="-15" dirty="0">
              <a:latin typeface="News Gothic MT"/>
              <a:cs typeface="News Gothic MT"/>
            </a:endParaRPr>
          </a:p>
          <a:p>
            <a:pPr marL="711200" indent="-342900">
              <a:lnSpc>
                <a:spcPts val="2540"/>
              </a:lnSpc>
              <a:buFont typeface="Arial" charset="0"/>
              <a:buChar char="•"/>
              <a:tabLst>
                <a:tab pos="704215" algn="l"/>
              </a:tabLst>
            </a:pPr>
            <a:r>
              <a:rPr sz="2200" b="1" spc="-335" dirty="0">
                <a:latin typeface="News Gothic MT"/>
                <a:cs typeface="News Gothic MT"/>
              </a:rPr>
              <a:t>E</a:t>
            </a:r>
            <a:r>
              <a:rPr sz="2200" b="1" spc="-25" dirty="0">
                <a:latin typeface="News Gothic MT"/>
                <a:cs typeface="News Gothic MT"/>
              </a:rPr>
              <a:t>n</a:t>
            </a:r>
            <a:r>
              <a:rPr sz="2200" b="1" dirty="0">
                <a:latin typeface="News Gothic MT"/>
                <a:cs typeface="News Gothic MT"/>
              </a:rPr>
              <a:t>vi</a:t>
            </a:r>
            <a:r>
              <a:rPr sz="2200" b="1" spc="-20" dirty="0">
                <a:latin typeface="News Gothic MT"/>
                <a:cs typeface="News Gothic MT"/>
              </a:rPr>
              <a:t>r</a:t>
            </a:r>
            <a:r>
              <a:rPr sz="2200" b="1" spc="-5" dirty="0">
                <a:latin typeface="News Gothic MT"/>
                <a:cs typeface="News Gothic MT"/>
              </a:rPr>
              <a:t>onment</a:t>
            </a:r>
            <a:r>
              <a:rPr sz="2200" spc="-10" dirty="0">
                <a:latin typeface="News Gothic MT"/>
                <a:cs typeface="News Gothic MT"/>
              </a:rPr>
              <a:t>:</a:t>
            </a:r>
            <a:r>
              <a:rPr sz="2200" dirty="0">
                <a:latin typeface="News Gothic MT"/>
                <a:cs typeface="News Gothic MT"/>
              </a:rPr>
              <a:t> Does </a:t>
            </a:r>
            <a:r>
              <a:rPr sz="2200" spc="-5" dirty="0">
                <a:latin typeface="News Gothic MT"/>
                <a:cs typeface="News Gothic MT"/>
              </a:rPr>
              <a:t>th</a:t>
            </a:r>
            <a:r>
              <a:rPr sz="2200" dirty="0">
                <a:latin typeface="News Gothic MT"/>
                <a:cs typeface="News Gothic MT"/>
              </a:rPr>
              <a:t>e e</a:t>
            </a:r>
            <a:r>
              <a:rPr sz="2200" spc="-70" dirty="0">
                <a:latin typeface="News Gothic MT"/>
                <a:cs typeface="News Gothic MT"/>
              </a:rPr>
              <a:t>n</a:t>
            </a:r>
            <a:r>
              <a:rPr sz="2200" dirty="0">
                <a:latin typeface="News Gothic MT"/>
                <a:cs typeface="News Gothic MT"/>
              </a:rPr>
              <a:t>vironment</a:t>
            </a:r>
            <a:r>
              <a:rPr sz="2200" spc="-5" dirty="0">
                <a:latin typeface="News Gothic MT"/>
                <a:cs typeface="News Gothic MT"/>
              </a:rPr>
              <a:t> (</a:t>
            </a:r>
            <a:r>
              <a:rPr sz="2200" spc="-25" dirty="0">
                <a:latin typeface="News Gothic MT"/>
                <a:cs typeface="News Gothic MT"/>
              </a:rPr>
              <a:t>f</a:t>
            </a:r>
            <a:r>
              <a:rPr sz="2200" spc="-10" dirty="0">
                <a:latin typeface="News Gothic MT"/>
                <a:cs typeface="News Gothic MT"/>
              </a:rPr>
              <a:t>acilities) </a:t>
            </a:r>
            <a:r>
              <a:rPr sz="2200" dirty="0">
                <a:latin typeface="News Gothic MT"/>
                <a:cs typeface="News Gothic MT"/>
              </a:rPr>
              <a:t>contri</a:t>
            </a:r>
            <a:r>
              <a:rPr sz="2200" spc="-25" dirty="0">
                <a:latin typeface="News Gothic MT"/>
                <a:cs typeface="News Gothic MT"/>
              </a:rPr>
              <a:t>b</a:t>
            </a:r>
            <a:r>
              <a:rPr sz="2200" spc="-5" dirty="0">
                <a:latin typeface="News Gothic MT"/>
                <a:cs typeface="News Gothic MT"/>
              </a:rPr>
              <a:t>ut</a:t>
            </a:r>
            <a:r>
              <a:rPr sz="2200" dirty="0">
                <a:latin typeface="News Gothic MT"/>
                <a:cs typeface="News Gothic MT"/>
              </a:rPr>
              <a:t>e </a:t>
            </a:r>
            <a:r>
              <a:rPr sz="2200" spc="-5" dirty="0">
                <a:latin typeface="News Gothic MT"/>
                <a:cs typeface="News Gothic MT"/>
              </a:rPr>
              <a:t>t</a:t>
            </a:r>
            <a:r>
              <a:rPr sz="2200" dirty="0">
                <a:latin typeface="News Gothic MT"/>
                <a:cs typeface="News Gothic MT"/>
              </a:rPr>
              <a:t>o </a:t>
            </a:r>
            <a:r>
              <a:rPr sz="2200" spc="-5" dirty="0">
                <a:latin typeface="News Gothic MT"/>
                <a:cs typeface="News Gothic MT"/>
              </a:rPr>
              <a:t>th</a:t>
            </a:r>
            <a:r>
              <a:rPr sz="2200" dirty="0">
                <a:latin typeface="News Gothic MT"/>
                <a:cs typeface="News Gothic MT"/>
              </a:rPr>
              <a:t>e </a:t>
            </a:r>
            <a:r>
              <a:rPr sz="2200" spc="-10" dirty="0">
                <a:latin typeface="News Gothic MT"/>
                <a:cs typeface="News Gothic MT"/>
              </a:rPr>
              <a:t>li</a:t>
            </a:r>
            <a:r>
              <a:rPr sz="2200" spc="-70" dirty="0">
                <a:latin typeface="News Gothic MT"/>
                <a:cs typeface="News Gothic MT"/>
              </a:rPr>
              <a:t>k</a:t>
            </a:r>
            <a:r>
              <a:rPr sz="2200" dirty="0">
                <a:latin typeface="News Gothic MT"/>
                <a:cs typeface="News Gothic MT"/>
              </a:rPr>
              <a:t>elihood</a:t>
            </a:r>
            <a:r>
              <a:rPr sz="2200" spc="-5" dirty="0">
                <a:latin typeface="News Gothic MT"/>
                <a:cs typeface="News Gothic MT"/>
              </a:rPr>
              <a:t> o</a:t>
            </a:r>
            <a:r>
              <a:rPr sz="2200" dirty="0">
                <a:latin typeface="News Gothic MT"/>
                <a:cs typeface="News Gothic MT"/>
              </a:rPr>
              <a:t>f</a:t>
            </a:r>
            <a:r>
              <a:rPr sz="2200" spc="320" dirty="0">
                <a:latin typeface="News Gothic MT"/>
                <a:cs typeface="News Gothic MT"/>
              </a:rPr>
              <a:t> </a:t>
            </a:r>
            <a:r>
              <a:rPr sz="2200" spc="-15" dirty="0">
                <a:latin typeface="News Gothic MT"/>
                <a:cs typeface="News Gothic MT"/>
              </a:rPr>
              <a:t>success?</a:t>
            </a:r>
            <a:endParaRPr sz="2200" dirty="0">
              <a:latin typeface="News Gothic MT"/>
              <a:cs typeface="News Gothic M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763000" cy="707886"/>
          </a:xfrm>
        </p:spPr>
        <p:txBody>
          <a:bodyPr/>
          <a:lstStyle/>
          <a:p>
            <a:r>
              <a:rPr lang="en-US" b="1" dirty="0">
                <a:solidFill>
                  <a:schemeClr val="tx2">
                    <a:lumMod val="50000"/>
                  </a:schemeClr>
                </a:solidFill>
              </a:rPr>
              <a:t>Reviewers submit their scores</a:t>
            </a:r>
          </a:p>
        </p:txBody>
      </p:sp>
      <p:sp>
        <p:nvSpPr>
          <p:cNvPr id="3" name="Text Placeholder 2"/>
          <p:cNvSpPr>
            <a:spLocks noGrp="1"/>
          </p:cNvSpPr>
          <p:nvPr>
            <p:ph type="body" idx="1"/>
          </p:nvPr>
        </p:nvSpPr>
        <p:spPr>
          <a:xfrm>
            <a:off x="457200" y="2109247"/>
            <a:ext cx="9296400" cy="4431983"/>
          </a:xfrm>
        </p:spPr>
        <p:txBody>
          <a:bodyPr/>
          <a:lstStyle/>
          <a:p>
            <a:r>
              <a:rPr lang="en-US" dirty="0">
                <a:solidFill>
                  <a:schemeClr val="tx2">
                    <a:lumMod val="50000"/>
                  </a:schemeClr>
                </a:solidFill>
              </a:rPr>
              <a:t>This happens about a week before the study section meets</a:t>
            </a:r>
          </a:p>
          <a:p>
            <a:endParaRPr lang="en-US" dirty="0">
              <a:solidFill>
                <a:schemeClr val="tx2">
                  <a:lumMod val="50000"/>
                </a:schemeClr>
              </a:solidFill>
            </a:endParaRPr>
          </a:p>
          <a:p>
            <a:r>
              <a:rPr lang="en-US" dirty="0">
                <a:solidFill>
                  <a:schemeClr val="tx2">
                    <a:lumMod val="50000"/>
                  </a:schemeClr>
                </a:solidFill>
              </a:rPr>
              <a:t>Reviewers are blind to all scores until all scores are submitted.</a:t>
            </a:r>
          </a:p>
          <a:p>
            <a:r>
              <a:rPr lang="en-US" dirty="0">
                <a:solidFill>
                  <a:schemeClr val="tx2">
                    <a:lumMod val="50000"/>
                  </a:schemeClr>
                </a:solidFill>
              </a:rPr>
              <a:t>	This is very important—it facilitates independent thinking 	and forces people to defend their positions </a:t>
            </a:r>
          </a:p>
          <a:p>
            <a:r>
              <a:rPr lang="en-US" dirty="0">
                <a:solidFill>
                  <a:schemeClr val="tx2">
                    <a:lumMod val="50000"/>
                  </a:schemeClr>
                </a:solidFill>
              </a:rPr>
              <a:t>	Reviews never see scores of conflicted grants	 </a:t>
            </a:r>
          </a:p>
          <a:p>
            <a:endParaRPr lang="en-US" dirty="0">
              <a:solidFill>
                <a:schemeClr val="tx2">
                  <a:lumMod val="50000"/>
                </a:schemeClr>
              </a:solidFill>
            </a:endParaRPr>
          </a:p>
          <a:p>
            <a:r>
              <a:rPr lang="en-US" dirty="0">
                <a:solidFill>
                  <a:schemeClr val="tx2">
                    <a:lumMod val="50000"/>
                  </a:schemeClr>
                </a:solidFill>
              </a:rPr>
              <a:t>The scores are compiled by the program officer and the grants are ranked. </a:t>
            </a:r>
          </a:p>
          <a:p>
            <a:endParaRPr lang="en-US" dirty="0">
              <a:solidFill>
                <a:schemeClr val="tx2">
                  <a:lumMod val="50000"/>
                </a:schemeClr>
              </a:solidFill>
            </a:endParaRPr>
          </a:p>
          <a:p>
            <a:r>
              <a:rPr lang="en-US" dirty="0">
                <a:solidFill>
                  <a:schemeClr val="tx2">
                    <a:lumMod val="50000"/>
                  </a:schemeClr>
                </a:solidFill>
              </a:rPr>
              <a:t>The program officer makes an preliminary decision about the cut off score for triaging grants</a:t>
            </a:r>
          </a:p>
        </p:txBody>
      </p:sp>
    </p:spTree>
    <p:extLst>
      <p:ext uri="{BB962C8B-B14F-4D97-AF65-F5344CB8AC3E}">
        <p14:creationId xmlns:p14="http://schemas.microsoft.com/office/powerpoint/2010/main" val="609871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787" y="381000"/>
            <a:ext cx="6844823" cy="1415772"/>
          </a:xfrm>
        </p:spPr>
        <p:txBody>
          <a:bodyPr/>
          <a:lstStyle/>
          <a:p>
            <a:pPr algn="ctr"/>
            <a:r>
              <a:rPr lang="en-US" dirty="0">
                <a:solidFill>
                  <a:schemeClr val="tx1"/>
                </a:solidFill>
              </a:rPr>
              <a:t>Peer review</a:t>
            </a:r>
            <a:br>
              <a:rPr lang="en-US" dirty="0">
                <a:solidFill>
                  <a:schemeClr val="tx1"/>
                </a:solidFill>
              </a:rPr>
            </a:br>
            <a:r>
              <a:rPr lang="en-US" dirty="0">
                <a:solidFill>
                  <a:schemeClr val="tx1"/>
                </a:solidFill>
              </a:rPr>
              <a:t>Pre-meeting calibration</a:t>
            </a:r>
          </a:p>
        </p:txBody>
      </p:sp>
      <p:sp>
        <p:nvSpPr>
          <p:cNvPr id="3" name="Text Placeholder 2"/>
          <p:cNvSpPr>
            <a:spLocks noGrp="1"/>
          </p:cNvSpPr>
          <p:nvPr>
            <p:ph type="body" idx="1"/>
          </p:nvPr>
        </p:nvSpPr>
        <p:spPr>
          <a:xfrm>
            <a:off x="1078230" y="2109247"/>
            <a:ext cx="7901939" cy="2585323"/>
          </a:xfrm>
        </p:spPr>
        <p:txBody>
          <a:bodyPr/>
          <a:lstStyle/>
          <a:p>
            <a:r>
              <a:rPr lang="en-US" dirty="0">
                <a:solidFill>
                  <a:schemeClr val="tx2">
                    <a:lumMod val="50000"/>
                  </a:schemeClr>
                </a:solidFill>
              </a:rPr>
              <a:t>Once reviewers are able to view each other scores and critiques, they can modify their own based on issues they may have missed.</a:t>
            </a:r>
          </a:p>
          <a:p>
            <a:endParaRPr lang="en-US" dirty="0">
              <a:solidFill>
                <a:schemeClr val="tx2">
                  <a:lumMod val="50000"/>
                </a:schemeClr>
              </a:solidFill>
            </a:endParaRPr>
          </a:p>
          <a:p>
            <a:r>
              <a:rPr lang="en-US" dirty="0">
                <a:solidFill>
                  <a:schemeClr val="tx2">
                    <a:lumMod val="50000"/>
                  </a:schemeClr>
                </a:solidFill>
              </a:rPr>
              <a:t>This enable reviewers to consider everyone’s perspective and to prepare fully to defend</a:t>
            </a:r>
          </a:p>
          <a:p>
            <a:endParaRPr lang="en-US" dirty="0"/>
          </a:p>
        </p:txBody>
      </p:sp>
    </p:spTree>
    <p:extLst>
      <p:ext uri="{BB962C8B-B14F-4D97-AF65-F5344CB8AC3E}">
        <p14:creationId xmlns:p14="http://schemas.microsoft.com/office/powerpoint/2010/main" val="1243830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7400" y="430347"/>
            <a:ext cx="8986398" cy="1410643"/>
          </a:xfrm>
          <a:prstGeom prst="rect">
            <a:avLst/>
          </a:prstGeom>
        </p:spPr>
        <p:txBody>
          <a:bodyPr vert="horz" wrap="square" lIns="0" tIns="0" rIns="0" bIns="0" rtlCol="0">
            <a:spAutoFit/>
          </a:bodyPr>
          <a:lstStyle/>
          <a:p>
            <a:pPr marL="1793239" algn="ctr">
              <a:lnSpc>
                <a:spcPts val="5460"/>
              </a:lnSpc>
            </a:pPr>
            <a:r>
              <a:rPr spc="-400" dirty="0">
                <a:solidFill>
                  <a:schemeClr val="tx1"/>
                </a:solidFill>
              </a:rPr>
              <a:t>P</a:t>
            </a:r>
            <a:r>
              <a:rPr spc="-25" dirty="0">
                <a:solidFill>
                  <a:schemeClr val="tx1"/>
                </a:solidFill>
              </a:rPr>
              <a:t>eer</a:t>
            </a:r>
            <a:r>
              <a:rPr dirty="0">
                <a:solidFill>
                  <a:schemeClr val="tx1"/>
                </a:solidFill>
              </a:rPr>
              <a:t> </a:t>
            </a:r>
            <a:r>
              <a:rPr spc="-240" dirty="0">
                <a:solidFill>
                  <a:schemeClr val="tx1"/>
                </a:solidFill>
              </a:rPr>
              <a:t>R</a:t>
            </a:r>
            <a:r>
              <a:rPr spc="-90" dirty="0">
                <a:solidFill>
                  <a:schemeClr val="tx1"/>
                </a:solidFill>
              </a:rPr>
              <a:t>e</a:t>
            </a:r>
            <a:r>
              <a:rPr spc="-20" dirty="0">
                <a:solidFill>
                  <a:schemeClr val="tx1"/>
                </a:solidFill>
              </a:rPr>
              <a:t>vi</a:t>
            </a:r>
            <a:r>
              <a:rPr spc="-70" dirty="0">
                <a:solidFill>
                  <a:schemeClr val="tx1"/>
                </a:solidFill>
              </a:rPr>
              <a:t>e</a:t>
            </a:r>
            <a:r>
              <a:rPr dirty="0">
                <a:solidFill>
                  <a:schemeClr val="tx1"/>
                </a:solidFill>
              </a:rPr>
              <a:t>w</a:t>
            </a:r>
            <a:br>
              <a:rPr lang="en-US" dirty="0">
                <a:solidFill>
                  <a:schemeClr val="tx1"/>
                </a:solidFill>
              </a:rPr>
            </a:br>
            <a:r>
              <a:rPr lang="en-US" dirty="0">
                <a:solidFill>
                  <a:schemeClr val="tx1"/>
                </a:solidFill>
              </a:rPr>
              <a:t>The Study Section Meets</a:t>
            </a:r>
            <a:endParaRPr dirty="0">
              <a:solidFill>
                <a:schemeClr val="tx1"/>
              </a:solidFill>
            </a:endParaRPr>
          </a:p>
        </p:txBody>
      </p:sp>
      <p:sp>
        <p:nvSpPr>
          <p:cNvPr id="4" name="object 4"/>
          <p:cNvSpPr txBox="1"/>
          <p:nvPr/>
        </p:nvSpPr>
        <p:spPr>
          <a:xfrm>
            <a:off x="1085214" y="5992396"/>
            <a:ext cx="7781290" cy="1111073"/>
          </a:xfrm>
          <a:prstGeom prst="rect">
            <a:avLst/>
          </a:prstGeom>
        </p:spPr>
        <p:txBody>
          <a:bodyPr vert="horz" wrap="square" lIns="0" tIns="0" rIns="0" bIns="0" rtlCol="0">
            <a:spAutoFit/>
          </a:bodyPr>
          <a:lstStyle/>
          <a:p>
            <a:pPr marL="12700">
              <a:lnSpc>
                <a:spcPct val="100000"/>
              </a:lnSpc>
              <a:tabLst>
                <a:tab pos="361315" algn="l"/>
              </a:tabLst>
            </a:pPr>
            <a:r>
              <a:rPr sz="2200" spc="-5" dirty="0">
                <a:solidFill>
                  <a:schemeClr val="tx2">
                    <a:lumMod val="50000"/>
                  </a:schemeClr>
                </a:solidFill>
                <a:latin typeface="News Gothic MT"/>
                <a:cs typeface="News Gothic MT"/>
              </a:rPr>
              <a:t>th</a:t>
            </a:r>
            <a:r>
              <a:rPr sz="2200" dirty="0">
                <a:solidFill>
                  <a:schemeClr val="tx2">
                    <a:lumMod val="50000"/>
                  </a:schemeClr>
                </a:solidFill>
                <a:latin typeface="News Gothic MT"/>
                <a:cs typeface="News Gothic MT"/>
              </a:rPr>
              <a:t>e </a:t>
            </a:r>
            <a:r>
              <a:rPr sz="2200" spc="-55" dirty="0">
                <a:solidFill>
                  <a:schemeClr val="tx2">
                    <a:lumMod val="50000"/>
                  </a:schemeClr>
                </a:solidFill>
                <a:latin typeface="News Gothic MT"/>
                <a:cs typeface="News Gothic MT"/>
              </a:rPr>
              <a:t>r</a:t>
            </a:r>
            <a:r>
              <a:rPr sz="2200" spc="-50" dirty="0">
                <a:solidFill>
                  <a:schemeClr val="tx2">
                    <a:lumMod val="50000"/>
                  </a:schemeClr>
                </a:solidFill>
                <a:latin typeface="News Gothic MT"/>
                <a:cs typeface="News Gothic MT"/>
              </a:rPr>
              <a:t>e</a:t>
            </a:r>
            <a:r>
              <a:rPr sz="2200" spc="-10" dirty="0">
                <a:solidFill>
                  <a:schemeClr val="tx2">
                    <a:lumMod val="50000"/>
                  </a:schemeClr>
                </a:solidFill>
                <a:latin typeface="News Gothic MT"/>
                <a:cs typeface="News Gothic MT"/>
              </a:rPr>
              <a:t>vi</a:t>
            </a:r>
            <a:r>
              <a:rPr sz="2200" spc="-35" dirty="0">
                <a:solidFill>
                  <a:schemeClr val="tx2">
                    <a:lumMod val="50000"/>
                  </a:schemeClr>
                </a:solidFill>
                <a:latin typeface="News Gothic MT"/>
                <a:cs typeface="News Gothic MT"/>
              </a:rPr>
              <a:t>e</a:t>
            </a:r>
            <a:r>
              <a:rPr sz="2200" spc="-15" dirty="0">
                <a:solidFill>
                  <a:schemeClr val="tx2">
                    <a:lumMod val="50000"/>
                  </a:schemeClr>
                </a:solidFill>
                <a:latin typeface="News Gothic MT"/>
                <a:cs typeface="News Gothic MT"/>
              </a:rPr>
              <a:t>wers</a:t>
            </a:r>
            <a:r>
              <a:rPr sz="2200" dirty="0">
                <a:solidFill>
                  <a:schemeClr val="tx2">
                    <a:lumMod val="50000"/>
                  </a:schemeClr>
                </a:solidFill>
                <a:latin typeface="News Gothic MT"/>
                <a:cs typeface="News Gothic MT"/>
              </a:rPr>
              <a:t> </a:t>
            </a:r>
            <a:r>
              <a:rPr sz="2200" spc="-10" dirty="0">
                <a:solidFill>
                  <a:schemeClr val="tx2">
                    <a:lumMod val="50000"/>
                  </a:schemeClr>
                </a:solidFill>
                <a:latin typeface="News Gothic MT"/>
                <a:cs typeface="News Gothic MT"/>
              </a:rPr>
              <a:t>sit</a:t>
            </a:r>
            <a:r>
              <a:rPr sz="2200" spc="-5" dirty="0">
                <a:solidFill>
                  <a:schemeClr val="tx2">
                    <a:lumMod val="50000"/>
                  </a:schemeClr>
                </a:solidFill>
                <a:latin typeface="News Gothic MT"/>
                <a:cs typeface="News Gothic MT"/>
              </a:rPr>
              <a:t> </a:t>
            </a:r>
            <a:r>
              <a:rPr sz="2200" dirty="0">
                <a:solidFill>
                  <a:schemeClr val="tx2">
                    <a:lumMod val="50000"/>
                  </a:schemeClr>
                </a:solidFill>
                <a:latin typeface="News Gothic MT"/>
                <a:cs typeface="News Gothic MT"/>
              </a:rPr>
              <a:t>around</a:t>
            </a:r>
            <a:r>
              <a:rPr sz="2200" spc="-5" dirty="0">
                <a:solidFill>
                  <a:schemeClr val="tx2">
                    <a:lumMod val="50000"/>
                  </a:schemeClr>
                </a:solidFill>
                <a:latin typeface="News Gothic MT"/>
                <a:cs typeface="News Gothic MT"/>
              </a:rPr>
              <a:t> </a:t>
            </a:r>
            <a:r>
              <a:rPr sz="2200" spc="-15" dirty="0">
                <a:solidFill>
                  <a:schemeClr val="tx2">
                    <a:lumMod val="50000"/>
                  </a:schemeClr>
                </a:solidFill>
                <a:latin typeface="News Gothic MT"/>
                <a:cs typeface="News Gothic MT"/>
              </a:rPr>
              <a:t>a</a:t>
            </a:r>
            <a:r>
              <a:rPr sz="2200" dirty="0">
                <a:solidFill>
                  <a:schemeClr val="tx2">
                    <a:lumMod val="50000"/>
                  </a:schemeClr>
                </a:solidFill>
                <a:latin typeface="News Gothic MT"/>
                <a:cs typeface="News Gothic MT"/>
              </a:rPr>
              <a:t> </a:t>
            </a:r>
            <a:r>
              <a:rPr sz="2200" spc="-5" dirty="0">
                <a:solidFill>
                  <a:schemeClr val="tx2">
                    <a:lumMod val="50000"/>
                  </a:schemeClr>
                </a:solidFill>
                <a:latin typeface="News Gothic MT"/>
                <a:cs typeface="News Gothic MT"/>
              </a:rPr>
              <a:t>t</a:t>
            </a:r>
            <a:r>
              <a:rPr sz="2200" spc="-20" dirty="0">
                <a:solidFill>
                  <a:schemeClr val="tx2">
                    <a:lumMod val="50000"/>
                  </a:schemeClr>
                </a:solidFill>
                <a:latin typeface="News Gothic MT"/>
                <a:cs typeface="News Gothic MT"/>
              </a:rPr>
              <a:t>a</a:t>
            </a:r>
            <a:r>
              <a:rPr sz="2200" spc="-25" dirty="0">
                <a:solidFill>
                  <a:schemeClr val="tx2">
                    <a:lumMod val="50000"/>
                  </a:schemeClr>
                </a:solidFill>
                <a:latin typeface="News Gothic MT"/>
                <a:cs typeface="News Gothic MT"/>
              </a:rPr>
              <a:t>b</a:t>
            </a:r>
            <a:r>
              <a:rPr sz="2200" spc="-10" dirty="0">
                <a:solidFill>
                  <a:schemeClr val="tx2">
                    <a:lumMod val="50000"/>
                  </a:schemeClr>
                </a:solidFill>
                <a:latin typeface="News Gothic MT"/>
                <a:cs typeface="News Gothic MT"/>
              </a:rPr>
              <a:t>le</a:t>
            </a:r>
            <a:r>
              <a:rPr sz="2200" spc="-5" dirty="0">
                <a:solidFill>
                  <a:schemeClr val="tx2">
                    <a:lumMod val="50000"/>
                  </a:schemeClr>
                </a:solidFill>
                <a:latin typeface="News Gothic MT"/>
                <a:cs typeface="News Gothic MT"/>
              </a:rPr>
              <a:t> </a:t>
            </a:r>
            <a:r>
              <a:rPr sz="2200" spc="-10" dirty="0">
                <a:solidFill>
                  <a:schemeClr val="tx2">
                    <a:lumMod val="50000"/>
                  </a:schemeClr>
                </a:solidFill>
                <a:latin typeface="News Gothic MT"/>
                <a:cs typeface="News Gothic MT"/>
              </a:rPr>
              <a:t>li</a:t>
            </a:r>
            <a:r>
              <a:rPr sz="2200" spc="-70" dirty="0">
                <a:solidFill>
                  <a:schemeClr val="tx2">
                    <a:lumMod val="50000"/>
                  </a:schemeClr>
                </a:solidFill>
                <a:latin typeface="News Gothic MT"/>
                <a:cs typeface="News Gothic MT"/>
              </a:rPr>
              <a:t>k</a:t>
            </a:r>
            <a:r>
              <a:rPr sz="2200" spc="-15" dirty="0">
                <a:solidFill>
                  <a:schemeClr val="tx2">
                    <a:lumMod val="50000"/>
                  </a:schemeClr>
                </a:solidFill>
                <a:latin typeface="News Gothic MT"/>
                <a:cs typeface="News Gothic MT"/>
              </a:rPr>
              <a:t>e</a:t>
            </a:r>
            <a:r>
              <a:rPr sz="2200" dirty="0">
                <a:solidFill>
                  <a:schemeClr val="tx2">
                    <a:lumMod val="50000"/>
                  </a:schemeClr>
                </a:solidFill>
                <a:latin typeface="News Gothic MT"/>
                <a:cs typeface="News Gothic MT"/>
              </a:rPr>
              <a:t> </a:t>
            </a:r>
            <a:r>
              <a:rPr sz="2200" spc="-5" dirty="0">
                <a:solidFill>
                  <a:schemeClr val="tx2">
                    <a:lumMod val="50000"/>
                  </a:schemeClr>
                </a:solidFill>
                <a:latin typeface="News Gothic MT"/>
                <a:cs typeface="News Gothic MT"/>
              </a:rPr>
              <a:t>thi</a:t>
            </a:r>
            <a:r>
              <a:rPr sz="2200" dirty="0">
                <a:solidFill>
                  <a:schemeClr val="tx2">
                    <a:lumMod val="50000"/>
                  </a:schemeClr>
                </a:solidFill>
                <a:latin typeface="News Gothic MT"/>
                <a:cs typeface="News Gothic MT"/>
              </a:rPr>
              <a:t>s </a:t>
            </a:r>
            <a:r>
              <a:rPr sz="2200" spc="-25" dirty="0">
                <a:solidFill>
                  <a:schemeClr val="tx2">
                    <a:lumMod val="50000"/>
                  </a:schemeClr>
                </a:solidFill>
                <a:latin typeface="News Gothic MT"/>
                <a:cs typeface="News Gothic MT"/>
              </a:rPr>
              <a:t>f</a:t>
            </a:r>
            <a:r>
              <a:rPr sz="2200" spc="-5" dirty="0">
                <a:solidFill>
                  <a:schemeClr val="tx2">
                    <a:lumMod val="50000"/>
                  </a:schemeClr>
                </a:solidFill>
                <a:latin typeface="News Gothic MT"/>
                <a:cs typeface="News Gothic MT"/>
              </a:rPr>
              <a:t>o</a:t>
            </a:r>
            <a:r>
              <a:rPr sz="2200" dirty="0">
                <a:solidFill>
                  <a:schemeClr val="tx2">
                    <a:lumMod val="50000"/>
                  </a:schemeClr>
                </a:solidFill>
                <a:latin typeface="News Gothic MT"/>
                <a:cs typeface="News Gothic MT"/>
              </a:rPr>
              <a:t>r </a:t>
            </a:r>
            <a:r>
              <a:rPr sz="2200" spc="-15" dirty="0">
                <a:solidFill>
                  <a:schemeClr val="tx2">
                    <a:lumMod val="50000"/>
                  </a:schemeClr>
                </a:solidFill>
                <a:latin typeface="News Gothic MT"/>
                <a:cs typeface="News Gothic MT"/>
              </a:rPr>
              <a:t>1-2</a:t>
            </a:r>
            <a:r>
              <a:rPr sz="2200" dirty="0">
                <a:solidFill>
                  <a:schemeClr val="tx2">
                    <a:lumMod val="50000"/>
                  </a:schemeClr>
                </a:solidFill>
                <a:latin typeface="News Gothic MT"/>
                <a:cs typeface="News Gothic MT"/>
              </a:rPr>
              <a:t> </a:t>
            </a:r>
            <a:r>
              <a:rPr sz="2200" spc="-5" dirty="0">
                <a:solidFill>
                  <a:schemeClr val="tx2">
                    <a:lumMod val="50000"/>
                  </a:schemeClr>
                </a:solidFill>
                <a:latin typeface="News Gothic MT"/>
                <a:cs typeface="News Gothic MT"/>
              </a:rPr>
              <a:t>d</a:t>
            </a:r>
            <a:r>
              <a:rPr sz="2200" spc="-20" dirty="0">
                <a:solidFill>
                  <a:schemeClr val="tx2">
                    <a:lumMod val="50000"/>
                  </a:schemeClr>
                </a:solidFill>
                <a:latin typeface="News Gothic MT"/>
                <a:cs typeface="News Gothic MT"/>
              </a:rPr>
              <a:t>a</a:t>
            </a:r>
            <a:r>
              <a:rPr sz="2200" spc="-15" dirty="0">
                <a:solidFill>
                  <a:schemeClr val="tx2">
                    <a:lumMod val="50000"/>
                  </a:schemeClr>
                </a:solidFill>
                <a:latin typeface="News Gothic MT"/>
                <a:cs typeface="News Gothic MT"/>
              </a:rPr>
              <a:t>ys</a:t>
            </a:r>
            <a:endParaRPr sz="2200" dirty="0">
              <a:solidFill>
                <a:schemeClr val="tx2">
                  <a:lumMod val="50000"/>
                </a:schemeClr>
              </a:solidFill>
              <a:latin typeface="News Gothic MT"/>
              <a:cs typeface="News Gothic MT"/>
            </a:endParaRPr>
          </a:p>
          <a:p>
            <a:pPr marL="368300" marR="5080" indent="-355600">
              <a:lnSpc>
                <a:spcPct val="79900"/>
              </a:lnSpc>
              <a:spcBef>
                <a:spcPts val="1795"/>
              </a:spcBef>
              <a:tabLst>
                <a:tab pos="361315" algn="l"/>
              </a:tabLst>
            </a:pPr>
            <a:r>
              <a:rPr sz="2200" spc="-10" dirty="0">
                <a:solidFill>
                  <a:schemeClr val="tx2">
                    <a:lumMod val="50000"/>
                  </a:schemeClr>
                </a:solidFill>
                <a:latin typeface="News Gothic MT"/>
                <a:cs typeface="News Gothic MT"/>
              </a:rPr>
              <a:t>all </a:t>
            </a:r>
            <a:r>
              <a:rPr sz="2200" spc="-5" dirty="0">
                <a:solidFill>
                  <a:schemeClr val="tx2">
                    <a:lumMod val="50000"/>
                  </a:schemeClr>
                </a:solidFill>
                <a:latin typeface="News Gothic MT"/>
                <a:cs typeface="News Gothic MT"/>
              </a:rPr>
              <a:t>o</a:t>
            </a:r>
            <a:r>
              <a:rPr sz="2200" dirty="0">
                <a:solidFill>
                  <a:schemeClr val="tx2">
                    <a:lumMod val="50000"/>
                  </a:schemeClr>
                </a:solidFill>
                <a:latin typeface="News Gothic MT"/>
                <a:cs typeface="News Gothic MT"/>
              </a:rPr>
              <a:t>f</a:t>
            </a:r>
            <a:r>
              <a:rPr sz="2200" spc="320" dirty="0">
                <a:solidFill>
                  <a:schemeClr val="tx2">
                    <a:lumMod val="50000"/>
                  </a:schemeClr>
                </a:solidFill>
                <a:latin typeface="News Gothic MT"/>
                <a:cs typeface="News Gothic MT"/>
              </a:rPr>
              <a:t> </a:t>
            </a:r>
            <a:r>
              <a:rPr sz="2200" spc="-5" dirty="0">
                <a:solidFill>
                  <a:schemeClr val="tx2">
                    <a:lumMod val="50000"/>
                  </a:schemeClr>
                </a:solidFill>
                <a:latin typeface="News Gothic MT"/>
                <a:cs typeface="News Gothic MT"/>
              </a:rPr>
              <a:t>thes</a:t>
            </a:r>
            <a:r>
              <a:rPr sz="2200" dirty="0">
                <a:solidFill>
                  <a:schemeClr val="tx2">
                    <a:lumMod val="50000"/>
                  </a:schemeClr>
                </a:solidFill>
                <a:latin typeface="News Gothic MT"/>
                <a:cs typeface="News Gothic MT"/>
              </a:rPr>
              <a:t>e </a:t>
            </a:r>
            <a:r>
              <a:rPr sz="2200" spc="-5" dirty="0">
                <a:solidFill>
                  <a:schemeClr val="tx2">
                    <a:lumMod val="50000"/>
                  </a:schemeClr>
                </a:solidFill>
                <a:latin typeface="News Gothic MT"/>
                <a:cs typeface="News Gothic MT"/>
              </a:rPr>
              <a:t>peopl</a:t>
            </a:r>
            <a:r>
              <a:rPr sz="2200" dirty="0">
                <a:solidFill>
                  <a:schemeClr val="tx2">
                    <a:lumMod val="50000"/>
                  </a:schemeClr>
                </a:solidFill>
                <a:latin typeface="News Gothic MT"/>
                <a:cs typeface="News Gothic MT"/>
              </a:rPr>
              <a:t>e </a:t>
            </a:r>
            <a:r>
              <a:rPr sz="2200" spc="-10" dirty="0">
                <a:solidFill>
                  <a:schemeClr val="tx2">
                    <a:lumMod val="50000"/>
                  </a:schemeClr>
                </a:solidFill>
                <a:latin typeface="News Gothic MT"/>
                <a:cs typeface="News Gothic MT"/>
              </a:rPr>
              <a:t>will</a:t>
            </a:r>
            <a:r>
              <a:rPr sz="2200" dirty="0">
                <a:solidFill>
                  <a:schemeClr val="tx2">
                    <a:lumMod val="50000"/>
                  </a:schemeClr>
                </a:solidFill>
                <a:latin typeface="News Gothic MT"/>
                <a:cs typeface="News Gothic MT"/>
              </a:rPr>
              <a:t> </a:t>
            </a:r>
            <a:r>
              <a:rPr sz="2200" spc="-15" dirty="0">
                <a:solidFill>
                  <a:schemeClr val="tx2">
                    <a:lumMod val="50000"/>
                  </a:schemeClr>
                </a:solidFill>
                <a:latin typeface="News Gothic MT"/>
                <a:cs typeface="News Gothic MT"/>
              </a:rPr>
              <a:t>sco</a:t>
            </a:r>
            <a:r>
              <a:rPr sz="2200" spc="-55" dirty="0">
                <a:solidFill>
                  <a:schemeClr val="tx2">
                    <a:lumMod val="50000"/>
                  </a:schemeClr>
                </a:solidFill>
                <a:latin typeface="News Gothic MT"/>
                <a:cs typeface="News Gothic MT"/>
              </a:rPr>
              <a:t>r</a:t>
            </a:r>
            <a:r>
              <a:rPr sz="2200" spc="-15" dirty="0">
                <a:solidFill>
                  <a:schemeClr val="tx2">
                    <a:lumMod val="50000"/>
                  </a:schemeClr>
                </a:solidFill>
                <a:latin typeface="News Gothic MT"/>
                <a:cs typeface="News Gothic MT"/>
              </a:rPr>
              <a:t>e</a:t>
            </a:r>
            <a:r>
              <a:rPr sz="2200" dirty="0">
                <a:solidFill>
                  <a:schemeClr val="tx2">
                    <a:lumMod val="50000"/>
                  </a:schemeClr>
                </a:solidFill>
                <a:latin typeface="News Gothic MT"/>
                <a:cs typeface="News Gothic MT"/>
              </a:rPr>
              <a:t> </a:t>
            </a:r>
            <a:r>
              <a:rPr sz="2200" spc="-35" dirty="0">
                <a:solidFill>
                  <a:schemeClr val="tx2">
                    <a:lumMod val="50000"/>
                  </a:schemeClr>
                </a:solidFill>
                <a:latin typeface="News Gothic MT"/>
                <a:cs typeface="News Gothic MT"/>
              </a:rPr>
              <a:t>y</a:t>
            </a:r>
            <a:r>
              <a:rPr sz="2200" spc="-5" dirty="0">
                <a:solidFill>
                  <a:schemeClr val="tx2">
                    <a:lumMod val="50000"/>
                  </a:schemeClr>
                </a:solidFill>
                <a:latin typeface="News Gothic MT"/>
                <a:cs typeface="News Gothic MT"/>
              </a:rPr>
              <a:t>ou</a:t>
            </a:r>
            <a:r>
              <a:rPr sz="2200" dirty="0">
                <a:solidFill>
                  <a:schemeClr val="tx2">
                    <a:lumMod val="50000"/>
                  </a:schemeClr>
                </a:solidFill>
                <a:latin typeface="News Gothic MT"/>
                <a:cs typeface="News Gothic MT"/>
              </a:rPr>
              <a:t>r </a:t>
            </a:r>
            <a:r>
              <a:rPr sz="2200" spc="30" dirty="0">
                <a:solidFill>
                  <a:schemeClr val="tx2">
                    <a:lumMod val="50000"/>
                  </a:schemeClr>
                </a:solidFill>
                <a:latin typeface="News Gothic MT"/>
                <a:cs typeface="News Gothic MT"/>
              </a:rPr>
              <a:t>g</a:t>
            </a:r>
            <a:r>
              <a:rPr sz="2200" spc="-30" dirty="0">
                <a:solidFill>
                  <a:schemeClr val="tx2">
                    <a:lumMod val="50000"/>
                  </a:schemeClr>
                </a:solidFill>
                <a:latin typeface="News Gothic MT"/>
                <a:cs typeface="News Gothic MT"/>
              </a:rPr>
              <a:t>r</a:t>
            </a:r>
            <a:r>
              <a:rPr sz="2200" dirty="0">
                <a:solidFill>
                  <a:schemeClr val="tx2">
                    <a:lumMod val="50000"/>
                  </a:schemeClr>
                </a:solidFill>
                <a:latin typeface="News Gothic MT"/>
                <a:cs typeface="News Gothic MT"/>
              </a:rPr>
              <a:t>ant</a:t>
            </a:r>
            <a:r>
              <a:rPr sz="2200" spc="-5" dirty="0">
                <a:solidFill>
                  <a:schemeClr val="tx2">
                    <a:lumMod val="50000"/>
                  </a:schemeClr>
                </a:solidFill>
                <a:latin typeface="News Gothic MT"/>
                <a:cs typeface="News Gothic MT"/>
              </a:rPr>
              <a:t> </a:t>
            </a:r>
            <a:r>
              <a:rPr sz="2200" dirty="0">
                <a:solidFill>
                  <a:schemeClr val="tx2">
                    <a:lumMod val="50000"/>
                  </a:schemeClr>
                </a:solidFill>
                <a:latin typeface="News Gothic MT"/>
                <a:cs typeface="News Gothic MT"/>
              </a:rPr>
              <a:t>– </a:t>
            </a:r>
            <a:r>
              <a:rPr sz="2200" spc="-5" dirty="0">
                <a:solidFill>
                  <a:schemeClr val="tx2">
                    <a:lumMod val="50000"/>
                  </a:schemeClr>
                </a:solidFill>
                <a:latin typeface="News Gothic MT"/>
                <a:cs typeface="News Gothic MT"/>
              </a:rPr>
              <a:t>onl</a:t>
            </a:r>
            <a:r>
              <a:rPr sz="2200" dirty="0">
                <a:solidFill>
                  <a:schemeClr val="tx2">
                    <a:lumMod val="50000"/>
                  </a:schemeClr>
                </a:solidFill>
                <a:latin typeface="News Gothic MT"/>
                <a:cs typeface="News Gothic MT"/>
              </a:rPr>
              <a:t>y </a:t>
            </a:r>
            <a:r>
              <a:rPr sz="2200" spc="-15" dirty="0">
                <a:solidFill>
                  <a:schemeClr val="tx2">
                    <a:lumMod val="50000"/>
                  </a:schemeClr>
                </a:solidFill>
                <a:latin typeface="News Gothic MT"/>
                <a:cs typeface="News Gothic MT"/>
              </a:rPr>
              <a:t>a</a:t>
            </a:r>
            <a:r>
              <a:rPr sz="2200" dirty="0">
                <a:solidFill>
                  <a:schemeClr val="tx2">
                    <a:lumMod val="50000"/>
                  </a:schemeClr>
                </a:solidFill>
                <a:latin typeface="News Gothic MT"/>
                <a:cs typeface="News Gothic MT"/>
              </a:rPr>
              <a:t> </a:t>
            </a:r>
            <a:r>
              <a:rPr sz="2200" spc="-25" dirty="0">
                <a:solidFill>
                  <a:schemeClr val="tx2">
                    <a:lumMod val="50000"/>
                  </a:schemeClr>
                </a:solidFill>
                <a:latin typeface="News Gothic MT"/>
                <a:cs typeface="News Gothic MT"/>
              </a:rPr>
              <a:t>f</a:t>
            </a:r>
            <a:r>
              <a:rPr sz="2200" spc="-35" dirty="0">
                <a:solidFill>
                  <a:schemeClr val="tx2">
                    <a:lumMod val="50000"/>
                  </a:schemeClr>
                </a:solidFill>
                <a:latin typeface="News Gothic MT"/>
                <a:cs typeface="News Gothic MT"/>
              </a:rPr>
              <a:t>e</a:t>
            </a:r>
            <a:r>
              <a:rPr sz="2200" dirty="0">
                <a:solidFill>
                  <a:schemeClr val="tx2">
                    <a:lumMod val="50000"/>
                  </a:schemeClr>
                </a:solidFill>
                <a:latin typeface="News Gothic MT"/>
                <a:cs typeface="News Gothic MT"/>
              </a:rPr>
              <a:t>w </a:t>
            </a:r>
            <a:r>
              <a:rPr sz="2200" spc="-10" dirty="0">
                <a:solidFill>
                  <a:schemeClr val="tx2">
                    <a:lumMod val="50000"/>
                  </a:schemeClr>
                </a:solidFill>
                <a:latin typeface="News Gothic MT"/>
                <a:cs typeface="News Gothic MT"/>
              </a:rPr>
              <a:t>will actually</a:t>
            </a:r>
            <a:r>
              <a:rPr sz="2200" dirty="0">
                <a:solidFill>
                  <a:schemeClr val="tx2">
                    <a:lumMod val="50000"/>
                  </a:schemeClr>
                </a:solidFill>
                <a:latin typeface="News Gothic MT"/>
                <a:cs typeface="News Gothic MT"/>
              </a:rPr>
              <a:t> look</a:t>
            </a:r>
            <a:r>
              <a:rPr sz="2200" spc="-5" dirty="0">
                <a:solidFill>
                  <a:schemeClr val="tx2">
                    <a:lumMod val="50000"/>
                  </a:schemeClr>
                </a:solidFill>
                <a:latin typeface="News Gothic MT"/>
                <a:cs typeface="News Gothic MT"/>
              </a:rPr>
              <a:t> </a:t>
            </a:r>
            <a:r>
              <a:rPr sz="2200" dirty="0">
                <a:solidFill>
                  <a:schemeClr val="tx2">
                    <a:lumMod val="50000"/>
                  </a:schemeClr>
                </a:solidFill>
                <a:latin typeface="News Gothic MT"/>
                <a:cs typeface="News Gothic MT"/>
              </a:rPr>
              <a:t>at</a:t>
            </a:r>
            <a:r>
              <a:rPr sz="2200" spc="-5" dirty="0">
                <a:solidFill>
                  <a:schemeClr val="tx2">
                    <a:lumMod val="50000"/>
                  </a:schemeClr>
                </a:solidFill>
                <a:latin typeface="News Gothic MT"/>
                <a:cs typeface="News Gothic MT"/>
              </a:rPr>
              <a:t> </a:t>
            </a:r>
            <a:r>
              <a:rPr sz="2200" spc="-10" dirty="0">
                <a:solidFill>
                  <a:schemeClr val="tx2">
                    <a:lumMod val="50000"/>
                  </a:schemeClr>
                </a:solidFill>
                <a:latin typeface="News Gothic MT"/>
                <a:cs typeface="News Gothic MT"/>
              </a:rPr>
              <a:t>it</a:t>
            </a:r>
            <a:r>
              <a:rPr sz="2200" spc="-5" dirty="0">
                <a:solidFill>
                  <a:schemeClr val="tx2">
                    <a:lumMod val="50000"/>
                  </a:schemeClr>
                </a:solidFill>
                <a:latin typeface="News Gothic MT"/>
                <a:cs typeface="News Gothic MT"/>
              </a:rPr>
              <a:t> </a:t>
            </a:r>
            <a:r>
              <a:rPr sz="2200" spc="0" dirty="0">
                <a:solidFill>
                  <a:schemeClr val="tx2">
                    <a:lumMod val="50000"/>
                  </a:schemeClr>
                </a:solidFill>
                <a:latin typeface="News Gothic MT"/>
                <a:cs typeface="News Gothic MT"/>
              </a:rPr>
              <a:t>c</a:t>
            </a:r>
            <a:r>
              <a:rPr sz="2200" spc="-10" dirty="0">
                <a:solidFill>
                  <a:schemeClr val="tx2">
                    <a:lumMod val="50000"/>
                  </a:schemeClr>
                </a:solidFill>
                <a:latin typeface="News Gothic MT"/>
                <a:cs typeface="News Gothic MT"/>
              </a:rPr>
              <a:t>losely</a:t>
            </a:r>
            <a:endParaRPr sz="2200" dirty="0">
              <a:solidFill>
                <a:schemeClr val="tx2">
                  <a:lumMod val="50000"/>
                </a:schemeClr>
              </a:solidFill>
              <a:latin typeface="News Gothic MT"/>
              <a:cs typeface="News Gothic MT"/>
            </a:endParaRPr>
          </a:p>
        </p:txBody>
      </p:sp>
      <p:sp>
        <p:nvSpPr>
          <p:cNvPr id="5" name="object 5"/>
          <p:cNvSpPr/>
          <p:nvPr/>
        </p:nvSpPr>
        <p:spPr>
          <a:xfrm>
            <a:off x="1421476" y="2617123"/>
            <a:ext cx="5615246" cy="223196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524000" y="2690341"/>
            <a:ext cx="5410198" cy="2057398"/>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523999" y="2690340"/>
            <a:ext cx="5410200" cy="2057400"/>
          </a:xfrm>
          <a:custGeom>
            <a:avLst/>
            <a:gdLst/>
            <a:ahLst/>
            <a:cxnLst/>
            <a:rect l="l" t="t" r="r" b="b"/>
            <a:pathLst>
              <a:path w="5410200" h="2057400">
                <a:moveTo>
                  <a:pt x="0" y="342906"/>
                </a:moveTo>
                <a:lnTo>
                  <a:pt x="1136" y="314783"/>
                </a:lnTo>
                <a:lnTo>
                  <a:pt x="4488" y="287285"/>
                </a:lnTo>
                <a:lnTo>
                  <a:pt x="17481" y="234521"/>
                </a:lnTo>
                <a:lnTo>
                  <a:pt x="38274" y="185321"/>
                </a:lnTo>
                <a:lnTo>
                  <a:pt x="66161" y="140390"/>
                </a:lnTo>
                <a:lnTo>
                  <a:pt x="100435" y="100435"/>
                </a:lnTo>
                <a:lnTo>
                  <a:pt x="140390" y="66161"/>
                </a:lnTo>
                <a:lnTo>
                  <a:pt x="185321" y="38274"/>
                </a:lnTo>
                <a:lnTo>
                  <a:pt x="234521" y="17481"/>
                </a:lnTo>
                <a:lnTo>
                  <a:pt x="287285" y="4488"/>
                </a:lnTo>
                <a:lnTo>
                  <a:pt x="342906" y="0"/>
                </a:lnTo>
                <a:lnTo>
                  <a:pt x="5067291" y="0"/>
                </a:lnTo>
                <a:lnTo>
                  <a:pt x="5122913" y="4488"/>
                </a:lnTo>
                <a:lnTo>
                  <a:pt x="5175677" y="17481"/>
                </a:lnTo>
                <a:lnTo>
                  <a:pt x="5224878" y="38274"/>
                </a:lnTo>
                <a:lnTo>
                  <a:pt x="5269809" y="66161"/>
                </a:lnTo>
                <a:lnTo>
                  <a:pt x="5309764" y="100435"/>
                </a:lnTo>
                <a:lnTo>
                  <a:pt x="5344038" y="140390"/>
                </a:lnTo>
                <a:lnTo>
                  <a:pt x="5371925" y="185321"/>
                </a:lnTo>
                <a:lnTo>
                  <a:pt x="5392718" y="234521"/>
                </a:lnTo>
                <a:lnTo>
                  <a:pt x="5405711" y="287285"/>
                </a:lnTo>
                <a:lnTo>
                  <a:pt x="5410199" y="342906"/>
                </a:lnTo>
                <a:lnTo>
                  <a:pt x="5410199" y="1714492"/>
                </a:lnTo>
                <a:lnTo>
                  <a:pt x="5409062" y="1742616"/>
                </a:lnTo>
                <a:lnTo>
                  <a:pt x="5405711" y="1770114"/>
                </a:lnTo>
                <a:lnTo>
                  <a:pt x="5392718" y="1822877"/>
                </a:lnTo>
                <a:lnTo>
                  <a:pt x="5371925" y="1872078"/>
                </a:lnTo>
                <a:lnTo>
                  <a:pt x="5344038" y="1917009"/>
                </a:lnTo>
                <a:lnTo>
                  <a:pt x="5309764" y="1956964"/>
                </a:lnTo>
                <a:lnTo>
                  <a:pt x="5269809" y="1991238"/>
                </a:lnTo>
                <a:lnTo>
                  <a:pt x="5224878" y="2019125"/>
                </a:lnTo>
                <a:lnTo>
                  <a:pt x="5175677" y="2039918"/>
                </a:lnTo>
                <a:lnTo>
                  <a:pt x="5122913" y="2052911"/>
                </a:lnTo>
                <a:lnTo>
                  <a:pt x="5067291" y="2057399"/>
                </a:lnTo>
                <a:lnTo>
                  <a:pt x="342906" y="2057399"/>
                </a:lnTo>
                <a:lnTo>
                  <a:pt x="314783" y="2056263"/>
                </a:lnTo>
                <a:lnTo>
                  <a:pt x="287285" y="2052911"/>
                </a:lnTo>
                <a:lnTo>
                  <a:pt x="234521" y="2039918"/>
                </a:lnTo>
                <a:lnTo>
                  <a:pt x="185321" y="2019125"/>
                </a:lnTo>
                <a:lnTo>
                  <a:pt x="140390" y="1991238"/>
                </a:lnTo>
                <a:lnTo>
                  <a:pt x="100435" y="1956964"/>
                </a:lnTo>
                <a:lnTo>
                  <a:pt x="66161" y="1917009"/>
                </a:lnTo>
                <a:lnTo>
                  <a:pt x="38274" y="1872078"/>
                </a:lnTo>
                <a:lnTo>
                  <a:pt x="17481" y="1822877"/>
                </a:lnTo>
                <a:lnTo>
                  <a:pt x="4488" y="1770114"/>
                </a:lnTo>
                <a:lnTo>
                  <a:pt x="0" y="1714492"/>
                </a:lnTo>
                <a:lnTo>
                  <a:pt x="0" y="342906"/>
                </a:lnTo>
                <a:close/>
              </a:path>
            </a:pathLst>
          </a:custGeom>
          <a:ln w="12699">
            <a:solidFill>
              <a:srgbClr val="318DAE"/>
            </a:solidFill>
          </a:ln>
        </p:spPr>
        <p:txBody>
          <a:bodyPr wrap="square" lIns="0" tIns="0" rIns="0" bIns="0" rtlCol="0"/>
          <a:lstStyle/>
          <a:p>
            <a:endParaRPr/>
          </a:p>
        </p:txBody>
      </p:sp>
      <p:sp>
        <p:nvSpPr>
          <p:cNvPr id="8" name="object 8"/>
          <p:cNvSpPr/>
          <p:nvPr/>
        </p:nvSpPr>
        <p:spPr>
          <a:xfrm>
            <a:off x="1882832" y="2928851"/>
            <a:ext cx="4617720" cy="1542011"/>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2017914" y="3009018"/>
            <a:ext cx="4419600" cy="1371600"/>
          </a:xfrm>
          <a:custGeom>
            <a:avLst/>
            <a:gdLst/>
            <a:ahLst/>
            <a:cxnLst/>
            <a:rect l="l" t="t" r="r" b="b"/>
            <a:pathLst>
              <a:path w="4419600" h="1371600">
                <a:moveTo>
                  <a:pt x="4190994" y="0"/>
                </a:moveTo>
                <a:lnTo>
                  <a:pt x="228605" y="0"/>
                </a:lnTo>
                <a:lnTo>
                  <a:pt x="209855" y="757"/>
                </a:lnTo>
                <a:lnTo>
                  <a:pt x="156348" y="11654"/>
                </a:lnTo>
                <a:lnTo>
                  <a:pt x="108185" y="34250"/>
                </a:lnTo>
                <a:lnTo>
                  <a:pt x="66957" y="66956"/>
                </a:lnTo>
                <a:lnTo>
                  <a:pt x="34250" y="108185"/>
                </a:lnTo>
                <a:lnTo>
                  <a:pt x="11654" y="156347"/>
                </a:lnTo>
                <a:lnTo>
                  <a:pt x="757" y="209854"/>
                </a:lnTo>
                <a:lnTo>
                  <a:pt x="0" y="228603"/>
                </a:lnTo>
                <a:lnTo>
                  <a:pt x="0" y="1142993"/>
                </a:lnTo>
                <a:lnTo>
                  <a:pt x="6643" y="1197930"/>
                </a:lnTo>
                <a:lnTo>
                  <a:pt x="25516" y="1248051"/>
                </a:lnTo>
                <a:lnTo>
                  <a:pt x="55029" y="1291767"/>
                </a:lnTo>
                <a:lnTo>
                  <a:pt x="93593" y="1327491"/>
                </a:lnTo>
                <a:lnTo>
                  <a:pt x="139621" y="1353633"/>
                </a:lnTo>
                <a:lnTo>
                  <a:pt x="191523" y="1368606"/>
                </a:lnTo>
                <a:lnTo>
                  <a:pt x="228605" y="1371598"/>
                </a:lnTo>
                <a:lnTo>
                  <a:pt x="4190994" y="1371598"/>
                </a:lnTo>
                <a:lnTo>
                  <a:pt x="4245931" y="1364954"/>
                </a:lnTo>
                <a:lnTo>
                  <a:pt x="4296051" y="1346082"/>
                </a:lnTo>
                <a:lnTo>
                  <a:pt x="4339768" y="1316569"/>
                </a:lnTo>
                <a:lnTo>
                  <a:pt x="4375492" y="1278005"/>
                </a:lnTo>
                <a:lnTo>
                  <a:pt x="4401634" y="1231977"/>
                </a:lnTo>
                <a:lnTo>
                  <a:pt x="4416607" y="1180074"/>
                </a:lnTo>
                <a:lnTo>
                  <a:pt x="4419600" y="1142993"/>
                </a:lnTo>
                <a:lnTo>
                  <a:pt x="4419600" y="228603"/>
                </a:lnTo>
                <a:lnTo>
                  <a:pt x="4412956" y="173667"/>
                </a:lnTo>
                <a:lnTo>
                  <a:pt x="4394083" y="123547"/>
                </a:lnTo>
                <a:lnTo>
                  <a:pt x="4364570" y="79830"/>
                </a:lnTo>
                <a:lnTo>
                  <a:pt x="4326005" y="44107"/>
                </a:lnTo>
                <a:lnTo>
                  <a:pt x="4279978" y="17964"/>
                </a:lnTo>
                <a:lnTo>
                  <a:pt x="4228075" y="2992"/>
                </a:lnTo>
                <a:lnTo>
                  <a:pt x="4190994" y="0"/>
                </a:lnTo>
                <a:close/>
              </a:path>
            </a:pathLst>
          </a:custGeom>
          <a:solidFill>
            <a:srgbClr val="F8FDFD"/>
          </a:solidFill>
        </p:spPr>
        <p:txBody>
          <a:bodyPr wrap="square" lIns="0" tIns="0" rIns="0" bIns="0" rtlCol="0"/>
          <a:lstStyle/>
          <a:p>
            <a:endParaRPr/>
          </a:p>
        </p:txBody>
      </p:sp>
      <p:sp>
        <p:nvSpPr>
          <p:cNvPr id="10" name="object 10"/>
          <p:cNvSpPr/>
          <p:nvPr/>
        </p:nvSpPr>
        <p:spPr>
          <a:xfrm>
            <a:off x="1981199" y="2995140"/>
            <a:ext cx="4419600" cy="1371600"/>
          </a:xfrm>
          <a:custGeom>
            <a:avLst/>
            <a:gdLst/>
            <a:ahLst/>
            <a:cxnLst/>
            <a:rect l="l" t="t" r="r" b="b"/>
            <a:pathLst>
              <a:path w="4419600" h="1371600">
                <a:moveTo>
                  <a:pt x="0" y="228604"/>
                </a:moveTo>
                <a:lnTo>
                  <a:pt x="757" y="209855"/>
                </a:lnTo>
                <a:lnTo>
                  <a:pt x="2992" y="191524"/>
                </a:lnTo>
                <a:lnTo>
                  <a:pt x="17964" y="139621"/>
                </a:lnTo>
                <a:lnTo>
                  <a:pt x="44107" y="93593"/>
                </a:lnTo>
                <a:lnTo>
                  <a:pt x="79831" y="55029"/>
                </a:lnTo>
                <a:lnTo>
                  <a:pt x="123547" y="25516"/>
                </a:lnTo>
                <a:lnTo>
                  <a:pt x="173668" y="6643"/>
                </a:lnTo>
                <a:lnTo>
                  <a:pt x="228604" y="0"/>
                </a:lnTo>
                <a:lnTo>
                  <a:pt x="4190994" y="0"/>
                </a:lnTo>
                <a:lnTo>
                  <a:pt x="4245931" y="6643"/>
                </a:lnTo>
                <a:lnTo>
                  <a:pt x="4296051" y="25516"/>
                </a:lnTo>
                <a:lnTo>
                  <a:pt x="4339768" y="55029"/>
                </a:lnTo>
                <a:lnTo>
                  <a:pt x="4375492" y="93593"/>
                </a:lnTo>
                <a:lnTo>
                  <a:pt x="4401634" y="139621"/>
                </a:lnTo>
                <a:lnTo>
                  <a:pt x="4416607" y="191524"/>
                </a:lnTo>
                <a:lnTo>
                  <a:pt x="4419599" y="228604"/>
                </a:lnTo>
                <a:lnTo>
                  <a:pt x="4419599" y="1142994"/>
                </a:lnTo>
                <a:lnTo>
                  <a:pt x="4418841" y="1161744"/>
                </a:lnTo>
                <a:lnTo>
                  <a:pt x="4416607" y="1180075"/>
                </a:lnTo>
                <a:lnTo>
                  <a:pt x="4401634" y="1231978"/>
                </a:lnTo>
                <a:lnTo>
                  <a:pt x="4375492" y="1278006"/>
                </a:lnTo>
                <a:lnTo>
                  <a:pt x="4339768" y="1316570"/>
                </a:lnTo>
                <a:lnTo>
                  <a:pt x="4296051" y="1346083"/>
                </a:lnTo>
                <a:lnTo>
                  <a:pt x="4245931" y="1364956"/>
                </a:lnTo>
                <a:lnTo>
                  <a:pt x="4190994" y="1371599"/>
                </a:lnTo>
                <a:lnTo>
                  <a:pt x="228604" y="1371599"/>
                </a:lnTo>
                <a:lnTo>
                  <a:pt x="209855" y="1370842"/>
                </a:lnTo>
                <a:lnTo>
                  <a:pt x="191524" y="1368607"/>
                </a:lnTo>
                <a:lnTo>
                  <a:pt x="139621" y="1353634"/>
                </a:lnTo>
                <a:lnTo>
                  <a:pt x="93593" y="1327492"/>
                </a:lnTo>
                <a:lnTo>
                  <a:pt x="55029" y="1291768"/>
                </a:lnTo>
                <a:lnTo>
                  <a:pt x="25516" y="1248052"/>
                </a:lnTo>
                <a:lnTo>
                  <a:pt x="6643" y="1197931"/>
                </a:lnTo>
                <a:lnTo>
                  <a:pt x="0" y="1142994"/>
                </a:lnTo>
                <a:lnTo>
                  <a:pt x="0" y="228604"/>
                </a:lnTo>
                <a:close/>
              </a:path>
            </a:pathLst>
          </a:custGeom>
          <a:ln w="12699">
            <a:solidFill>
              <a:srgbClr val="318DAE"/>
            </a:solidFill>
          </a:ln>
        </p:spPr>
        <p:txBody>
          <a:bodyPr wrap="square" lIns="0" tIns="0" rIns="0" bIns="0" rtlCol="0"/>
          <a:lstStyle/>
          <a:p>
            <a:endParaRPr/>
          </a:p>
        </p:txBody>
      </p:sp>
      <p:sp>
        <p:nvSpPr>
          <p:cNvPr id="11" name="object 11"/>
          <p:cNvSpPr/>
          <p:nvPr/>
        </p:nvSpPr>
        <p:spPr>
          <a:xfrm>
            <a:off x="1521228" y="2255520"/>
            <a:ext cx="386541" cy="386541"/>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1600200" y="2309341"/>
            <a:ext cx="228600" cy="228600"/>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1600199" y="2309340"/>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12699">
            <a:solidFill>
              <a:srgbClr val="318DAE"/>
            </a:solidFill>
          </a:ln>
        </p:spPr>
        <p:txBody>
          <a:bodyPr wrap="square" lIns="0" tIns="0" rIns="0" bIns="0" rtlCol="0"/>
          <a:lstStyle/>
          <a:p>
            <a:endParaRPr/>
          </a:p>
        </p:txBody>
      </p:sp>
      <p:sp>
        <p:nvSpPr>
          <p:cNvPr id="14" name="object 14"/>
          <p:cNvSpPr/>
          <p:nvPr/>
        </p:nvSpPr>
        <p:spPr>
          <a:xfrm>
            <a:off x="2057400" y="2218113"/>
            <a:ext cx="382385" cy="382385"/>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2133600" y="2270264"/>
            <a:ext cx="228600" cy="228600"/>
          </a:xfrm>
          <a:prstGeom prst="rect">
            <a:avLst/>
          </a:prstGeom>
          <a:blipFill>
            <a:blip r:embed="rId7" cstate="print"/>
            <a:stretch>
              <a:fillRect/>
            </a:stretch>
          </a:blipFill>
        </p:spPr>
        <p:txBody>
          <a:bodyPr wrap="square" lIns="0" tIns="0" rIns="0" bIns="0" rtlCol="0"/>
          <a:lstStyle/>
          <a:p>
            <a:endParaRPr/>
          </a:p>
        </p:txBody>
      </p:sp>
      <p:sp>
        <p:nvSpPr>
          <p:cNvPr id="16" name="object 16"/>
          <p:cNvSpPr/>
          <p:nvPr/>
        </p:nvSpPr>
        <p:spPr>
          <a:xfrm>
            <a:off x="2133599" y="2270264"/>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12699">
            <a:solidFill>
              <a:srgbClr val="318DAE"/>
            </a:solidFill>
          </a:ln>
        </p:spPr>
        <p:txBody>
          <a:bodyPr wrap="square" lIns="0" tIns="0" rIns="0" bIns="0" rtlCol="0"/>
          <a:lstStyle/>
          <a:p>
            <a:endParaRPr/>
          </a:p>
        </p:txBody>
      </p:sp>
      <p:sp>
        <p:nvSpPr>
          <p:cNvPr id="17" name="object 17"/>
          <p:cNvSpPr/>
          <p:nvPr/>
        </p:nvSpPr>
        <p:spPr>
          <a:xfrm>
            <a:off x="2435628" y="2218113"/>
            <a:ext cx="386541" cy="382385"/>
          </a:xfrm>
          <a:prstGeom prst="rect">
            <a:avLst/>
          </a:prstGeom>
          <a:blipFill>
            <a:blip r:embed="rId9" cstate="print"/>
            <a:stretch>
              <a:fillRect/>
            </a:stretch>
          </a:blipFill>
        </p:spPr>
        <p:txBody>
          <a:bodyPr wrap="square" lIns="0" tIns="0" rIns="0" bIns="0" rtlCol="0"/>
          <a:lstStyle/>
          <a:p>
            <a:endParaRPr/>
          </a:p>
        </p:txBody>
      </p:sp>
      <p:sp>
        <p:nvSpPr>
          <p:cNvPr id="18" name="object 18"/>
          <p:cNvSpPr/>
          <p:nvPr/>
        </p:nvSpPr>
        <p:spPr>
          <a:xfrm>
            <a:off x="2514600" y="2271241"/>
            <a:ext cx="228600" cy="228600"/>
          </a:xfrm>
          <a:prstGeom prst="rect">
            <a:avLst/>
          </a:prstGeom>
          <a:blipFill>
            <a:blip r:embed="rId7" cstate="print"/>
            <a:stretch>
              <a:fillRect/>
            </a:stretch>
          </a:blipFill>
        </p:spPr>
        <p:txBody>
          <a:bodyPr wrap="square" lIns="0" tIns="0" rIns="0" bIns="0" rtlCol="0"/>
          <a:lstStyle/>
          <a:p>
            <a:endParaRPr/>
          </a:p>
        </p:txBody>
      </p:sp>
      <p:sp>
        <p:nvSpPr>
          <p:cNvPr id="19" name="object 19"/>
          <p:cNvSpPr/>
          <p:nvPr/>
        </p:nvSpPr>
        <p:spPr>
          <a:xfrm>
            <a:off x="2514599" y="2271240"/>
            <a:ext cx="228600" cy="228600"/>
          </a:xfrm>
          <a:custGeom>
            <a:avLst/>
            <a:gdLst/>
            <a:ahLst/>
            <a:cxnLst/>
            <a:rect l="l" t="t" r="r" b="b"/>
            <a:pathLst>
              <a:path w="228600" h="228600">
                <a:moveTo>
                  <a:pt x="0" y="114299"/>
                </a:moveTo>
                <a:lnTo>
                  <a:pt x="928" y="99661"/>
                </a:lnTo>
                <a:lnTo>
                  <a:pt x="3638" y="85579"/>
                </a:lnTo>
                <a:lnTo>
                  <a:pt x="21313" y="47815"/>
                </a:lnTo>
                <a:lnTo>
                  <a:pt x="50911" y="19172"/>
                </a:lnTo>
                <a:lnTo>
                  <a:pt x="89349" y="2731"/>
                </a:lnTo>
                <a:lnTo>
                  <a:pt x="114299" y="0"/>
                </a:lnTo>
                <a:lnTo>
                  <a:pt x="128938" y="928"/>
                </a:lnTo>
                <a:lnTo>
                  <a:pt x="169057" y="13945"/>
                </a:lnTo>
                <a:lnTo>
                  <a:pt x="201082" y="39910"/>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12699">
            <a:solidFill>
              <a:srgbClr val="318DAE"/>
            </a:solidFill>
          </a:ln>
        </p:spPr>
        <p:txBody>
          <a:bodyPr wrap="square" lIns="0" tIns="0" rIns="0" bIns="0" rtlCol="0"/>
          <a:lstStyle/>
          <a:p>
            <a:endParaRPr/>
          </a:p>
        </p:txBody>
      </p:sp>
      <p:sp>
        <p:nvSpPr>
          <p:cNvPr id="20" name="object 20"/>
          <p:cNvSpPr/>
          <p:nvPr/>
        </p:nvSpPr>
        <p:spPr>
          <a:xfrm>
            <a:off x="2818014" y="2218113"/>
            <a:ext cx="382385" cy="382385"/>
          </a:xfrm>
          <a:prstGeom prst="rect">
            <a:avLst/>
          </a:prstGeom>
          <a:blipFill>
            <a:blip r:embed="rId10" cstate="print"/>
            <a:stretch>
              <a:fillRect/>
            </a:stretch>
          </a:blipFill>
        </p:spPr>
        <p:txBody>
          <a:bodyPr wrap="square" lIns="0" tIns="0" rIns="0" bIns="0" rtlCol="0"/>
          <a:lstStyle/>
          <a:p>
            <a:endParaRPr/>
          </a:p>
        </p:txBody>
      </p:sp>
      <p:sp>
        <p:nvSpPr>
          <p:cNvPr id="21" name="object 21"/>
          <p:cNvSpPr/>
          <p:nvPr/>
        </p:nvSpPr>
        <p:spPr>
          <a:xfrm>
            <a:off x="2895600" y="2270264"/>
            <a:ext cx="228600" cy="228600"/>
          </a:xfrm>
          <a:prstGeom prst="rect">
            <a:avLst/>
          </a:prstGeom>
          <a:blipFill>
            <a:blip r:embed="rId7" cstate="print"/>
            <a:stretch>
              <a:fillRect/>
            </a:stretch>
          </a:blipFill>
        </p:spPr>
        <p:txBody>
          <a:bodyPr wrap="square" lIns="0" tIns="0" rIns="0" bIns="0" rtlCol="0"/>
          <a:lstStyle/>
          <a:p>
            <a:endParaRPr/>
          </a:p>
        </p:txBody>
      </p:sp>
      <p:sp>
        <p:nvSpPr>
          <p:cNvPr id="22" name="object 22"/>
          <p:cNvSpPr/>
          <p:nvPr/>
        </p:nvSpPr>
        <p:spPr>
          <a:xfrm>
            <a:off x="2895599" y="2270264"/>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12699">
            <a:solidFill>
              <a:srgbClr val="318DAE"/>
            </a:solidFill>
          </a:ln>
        </p:spPr>
        <p:txBody>
          <a:bodyPr wrap="square" lIns="0" tIns="0" rIns="0" bIns="0" rtlCol="0"/>
          <a:lstStyle/>
          <a:p>
            <a:endParaRPr/>
          </a:p>
        </p:txBody>
      </p:sp>
      <p:sp>
        <p:nvSpPr>
          <p:cNvPr id="23" name="object 23"/>
          <p:cNvSpPr/>
          <p:nvPr/>
        </p:nvSpPr>
        <p:spPr>
          <a:xfrm>
            <a:off x="3200400" y="2218113"/>
            <a:ext cx="382385" cy="382385"/>
          </a:xfrm>
          <a:prstGeom prst="rect">
            <a:avLst/>
          </a:prstGeom>
          <a:blipFill>
            <a:blip r:embed="rId11" cstate="print"/>
            <a:stretch>
              <a:fillRect/>
            </a:stretch>
          </a:blipFill>
        </p:spPr>
        <p:txBody>
          <a:bodyPr wrap="square" lIns="0" tIns="0" rIns="0" bIns="0" rtlCol="0"/>
          <a:lstStyle/>
          <a:p>
            <a:endParaRPr/>
          </a:p>
        </p:txBody>
      </p:sp>
      <p:sp>
        <p:nvSpPr>
          <p:cNvPr id="24" name="object 24"/>
          <p:cNvSpPr/>
          <p:nvPr/>
        </p:nvSpPr>
        <p:spPr>
          <a:xfrm>
            <a:off x="3276600" y="2271241"/>
            <a:ext cx="228600" cy="228600"/>
          </a:xfrm>
          <a:custGeom>
            <a:avLst/>
            <a:gdLst/>
            <a:ahLst/>
            <a:cxnLst/>
            <a:rect l="l" t="t" r="r" b="b"/>
            <a:pathLst>
              <a:path w="228600" h="228600">
                <a:moveTo>
                  <a:pt x="114300" y="0"/>
                </a:moveTo>
                <a:lnTo>
                  <a:pt x="75744" y="6665"/>
                </a:lnTo>
                <a:lnTo>
                  <a:pt x="39910" y="27517"/>
                </a:lnTo>
                <a:lnTo>
                  <a:pt x="13945" y="59542"/>
                </a:lnTo>
                <a:lnTo>
                  <a:pt x="928" y="99661"/>
                </a:lnTo>
                <a:lnTo>
                  <a:pt x="0" y="114300"/>
                </a:lnTo>
                <a:lnTo>
                  <a:pt x="494" y="125005"/>
                </a:lnTo>
                <a:lnTo>
                  <a:pt x="12184" y="165705"/>
                </a:lnTo>
                <a:lnTo>
                  <a:pt x="37102" y="198592"/>
                </a:lnTo>
                <a:lnTo>
                  <a:pt x="72168" y="220584"/>
                </a:lnTo>
                <a:lnTo>
                  <a:pt x="114300" y="228600"/>
                </a:lnTo>
                <a:lnTo>
                  <a:pt x="125006" y="228105"/>
                </a:lnTo>
                <a:lnTo>
                  <a:pt x="165706" y="216415"/>
                </a:lnTo>
                <a:lnTo>
                  <a:pt x="198592" y="191496"/>
                </a:lnTo>
                <a:lnTo>
                  <a:pt x="220584" y="156430"/>
                </a:lnTo>
                <a:lnTo>
                  <a:pt x="228600" y="114300"/>
                </a:lnTo>
                <a:lnTo>
                  <a:pt x="228105" y="103593"/>
                </a:lnTo>
                <a:lnTo>
                  <a:pt x="216415" y="62893"/>
                </a:lnTo>
                <a:lnTo>
                  <a:pt x="191496" y="30007"/>
                </a:lnTo>
                <a:lnTo>
                  <a:pt x="156430" y="8015"/>
                </a:lnTo>
                <a:lnTo>
                  <a:pt x="114300" y="0"/>
                </a:lnTo>
                <a:close/>
              </a:path>
            </a:pathLst>
          </a:custGeom>
          <a:solidFill>
            <a:srgbClr val="CE1D00"/>
          </a:solidFill>
        </p:spPr>
        <p:txBody>
          <a:bodyPr wrap="square" lIns="0" tIns="0" rIns="0" bIns="0" rtlCol="0"/>
          <a:lstStyle/>
          <a:p>
            <a:endParaRPr/>
          </a:p>
        </p:txBody>
      </p:sp>
      <p:sp>
        <p:nvSpPr>
          <p:cNvPr id="25" name="object 25"/>
          <p:cNvSpPr/>
          <p:nvPr/>
        </p:nvSpPr>
        <p:spPr>
          <a:xfrm>
            <a:off x="3276599" y="2271240"/>
            <a:ext cx="228600" cy="228600"/>
          </a:xfrm>
          <a:custGeom>
            <a:avLst/>
            <a:gdLst/>
            <a:ahLst/>
            <a:cxnLst/>
            <a:rect l="l" t="t" r="r" b="b"/>
            <a:pathLst>
              <a:path w="228600" h="228600">
                <a:moveTo>
                  <a:pt x="0" y="114299"/>
                </a:moveTo>
                <a:lnTo>
                  <a:pt x="928" y="99661"/>
                </a:lnTo>
                <a:lnTo>
                  <a:pt x="3638" y="85579"/>
                </a:lnTo>
                <a:lnTo>
                  <a:pt x="21313" y="47815"/>
                </a:lnTo>
                <a:lnTo>
                  <a:pt x="50911" y="19172"/>
                </a:lnTo>
                <a:lnTo>
                  <a:pt x="89349" y="2731"/>
                </a:lnTo>
                <a:lnTo>
                  <a:pt x="114299" y="0"/>
                </a:lnTo>
                <a:lnTo>
                  <a:pt x="128938" y="928"/>
                </a:lnTo>
                <a:lnTo>
                  <a:pt x="169057" y="13945"/>
                </a:lnTo>
                <a:lnTo>
                  <a:pt x="201082" y="39910"/>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12699">
            <a:solidFill>
              <a:srgbClr val="318DAE"/>
            </a:solidFill>
          </a:ln>
        </p:spPr>
        <p:txBody>
          <a:bodyPr wrap="square" lIns="0" tIns="0" rIns="0" bIns="0" rtlCol="0"/>
          <a:lstStyle/>
          <a:p>
            <a:endParaRPr/>
          </a:p>
        </p:txBody>
      </p:sp>
      <p:sp>
        <p:nvSpPr>
          <p:cNvPr id="26" name="object 26"/>
          <p:cNvSpPr/>
          <p:nvPr/>
        </p:nvSpPr>
        <p:spPr>
          <a:xfrm>
            <a:off x="3578628" y="2218113"/>
            <a:ext cx="386541" cy="382385"/>
          </a:xfrm>
          <a:prstGeom prst="rect">
            <a:avLst/>
          </a:prstGeom>
          <a:blipFill>
            <a:blip r:embed="rId12" cstate="print"/>
            <a:stretch>
              <a:fillRect/>
            </a:stretch>
          </a:blipFill>
        </p:spPr>
        <p:txBody>
          <a:bodyPr wrap="square" lIns="0" tIns="0" rIns="0" bIns="0" rtlCol="0"/>
          <a:lstStyle/>
          <a:p>
            <a:endParaRPr/>
          </a:p>
        </p:txBody>
      </p:sp>
      <p:sp>
        <p:nvSpPr>
          <p:cNvPr id="27" name="object 27"/>
          <p:cNvSpPr/>
          <p:nvPr/>
        </p:nvSpPr>
        <p:spPr>
          <a:xfrm>
            <a:off x="3657600" y="2270264"/>
            <a:ext cx="228600" cy="228600"/>
          </a:xfrm>
          <a:prstGeom prst="rect">
            <a:avLst/>
          </a:prstGeom>
          <a:blipFill>
            <a:blip r:embed="rId7" cstate="print"/>
            <a:stretch>
              <a:fillRect/>
            </a:stretch>
          </a:blipFill>
        </p:spPr>
        <p:txBody>
          <a:bodyPr wrap="square" lIns="0" tIns="0" rIns="0" bIns="0" rtlCol="0"/>
          <a:lstStyle/>
          <a:p>
            <a:endParaRPr/>
          </a:p>
        </p:txBody>
      </p:sp>
      <p:sp>
        <p:nvSpPr>
          <p:cNvPr id="28" name="object 28"/>
          <p:cNvSpPr/>
          <p:nvPr/>
        </p:nvSpPr>
        <p:spPr>
          <a:xfrm>
            <a:off x="3657599" y="2270264"/>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12699">
            <a:solidFill>
              <a:srgbClr val="318DAE"/>
            </a:solidFill>
          </a:ln>
        </p:spPr>
        <p:txBody>
          <a:bodyPr wrap="square" lIns="0" tIns="0" rIns="0" bIns="0" rtlCol="0"/>
          <a:lstStyle/>
          <a:p>
            <a:endParaRPr/>
          </a:p>
        </p:txBody>
      </p:sp>
      <p:sp>
        <p:nvSpPr>
          <p:cNvPr id="29" name="object 29"/>
          <p:cNvSpPr/>
          <p:nvPr/>
        </p:nvSpPr>
        <p:spPr>
          <a:xfrm>
            <a:off x="3961014" y="2218113"/>
            <a:ext cx="382385" cy="382385"/>
          </a:xfrm>
          <a:prstGeom prst="rect">
            <a:avLst/>
          </a:prstGeom>
          <a:blipFill>
            <a:blip r:embed="rId13" cstate="print"/>
            <a:stretch>
              <a:fillRect/>
            </a:stretch>
          </a:blipFill>
        </p:spPr>
        <p:txBody>
          <a:bodyPr wrap="square" lIns="0" tIns="0" rIns="0" bIns="0" rtlCol="0"/>
          <a:lstStyle/>
          <a:p>
            <a:endParaRPr/>
          </a:p>
        </p:txBody>
      </p:sp>
      <p:sp>
        <p:nvSpPr>
          <p:cNvPr id="30" name="object 30"/>
          <p:cNvSpPr/>
          <p:nvPr/>
        </p:nvSpPr>
        <p:spPr>
          <a:xfrm>
            <a:off x="4038600" y="2271241"/>
            <a:ext cx="228600" cy="228600"/>
          </a:xfrm>
          <a:prstGeom prst="rect">
            <a:avLst/>
          </a:prstGeom>
          <a:blipFill>
            <a:blip r:embed="rId7" cstate="print"/>
            <a:stretch>
              <a:fillRect/>
            </a:stretch>
          </a:blipFill>
        </p:spPr>
        <p:txBody>
          <a:bodyPr wrap="square" lIns="0" tIns="0" rIns="0" bIns="0" rtlCol="0"/>
          <a:lstStyle/>
          <a:p>
            <a:endParaRPr/>
          </a:p>
        </p:txBody>
      </p:sp>
      <p:sp>
        <p:nvSpPr>
          <p:cNvPr id="31" name="object 31"/>
          <p:cNvSpPr/>
          <p:nvPr/>
        </p:nvSpPr>
        <p:spPr>
          <a:xfrm>
            <a:off x="4038599" y="2271240"/>
            <a:ext cx="228600" cy="228600"/>
          </a:xfrm>
          <a:custGeom>
            <a:avLst/>
            <a:gdLst/>
            <a:ahLst/>
            <a:cxnLst/>
            <a:rect l="l" t="t" r="r" b="b"/>
            <a:pathLst>
              <a:path w="228600" h="228600">
                <a:moveTo>
                  <a:pt x="0" y="114299"/>
                </a:moveTo>
                <a:lnTo>
                  <a:pt x="928" y="99661"/>
                </a:lnTo>
                <a:lnTo>
                  <a:pt x="3638" y="85579"/>
                </a:lnTo>
                <a:lnTo>
                  <a:pt x="21313" y="47815"/>
                </a:lnTo>
                <a:lnTo>
                  <a:pt x="50911" y="19172"/>
                </a:lnTo>
                <a:lnTo>
                  <a:pt x="89349" y="2731"/>
                </a:lnTo>
                <a:lnTo>
                  <a:pt x="114299" y="0"/>
                </a:lnTo>
                <a:lnTo>
                  <a:pt x="128938" y="928"/>
                </a:lnTo>
                <a:lnTo>
                  <a:pt x="169057" y="13945"/>
                </a:lnTo>
                <a:lnTo>
                  <a:pt x="201082" y="39910"/>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12699">
            <a:solidFill>
              <a:srgbClr val="318DAE"/>
            </a:solidFill>
          </a:ln>
        </p:spPr>
        <p:txBody>
          <a:bodyPr wrap="square" lIns="0" tIns="0" rIns="0" bIns="0" rtlCol="0"/>
          <a:lstStyle/>
          <a:p>
            <a:endParaRPr/>
          </a:p>
        </p:txBody>
      </p:sp>
      <p:sp>
        <p:nvSpPr>
          <p:cNvPr id="32" name="object 32"/>
          <p:cNvSpPr/>
          <p:nvPr/>
        </p:nvSpPr>
        <p:spPr>
          <a:xfrm>
            <a:off x="4343400" y="2218113"/>
            <a:ext cx="382385" cy="382385"/>
          </a:xfrm>
          <a:prstGeom prst="rect">
            <a:avLst/>
          </a:prstGeom>
          <a:blipFill>
            <a:blip r:embed="rId14" cstate="print"/>
            <a:stretch>
              <a:fillRect/>
            </a:stretch>
          </a:blipFill>
        </p:spPr>
        <p:txBody>
          <a:bodyPr wrap="square" lIns="0" tIns="0" rIns="0" bIns="0" rtlCol="0"/>
          <a:lstStyle/>
          <a:p>
            <a:endParaRPr/>
          </a:p>
        </p:txBody>
      </p:sp>
      <p:sp>
        <p:nvSpPr>
          <p:cNvPr id="33" name="object 33"/>
          <p:cNvSpPr/>
          <p:nvPr/>
        </p:nvSpPr>
        <p:spPr>
          <a:xfrm>
            <a:off x="4419600" y="2270264"/>
            <a:ext cx="228600" cy="228600"/>
          </a:xfrm>
          <a:custGeom>
            <a:avLst/>
            <a:gdLst/>
            <a:ahLst/>
            <a:cxnLst/>
            <a:rect l="l" t="t" r="r" b="b"/>
            <a:pathLst>
              <a:path w="228600" h="228600">
                <a:moveTo>
                  <a:pt x="114300" y="0"/>
                </a:moveTo>
                <a:lnTo>
                  <a:pt x="75744" y="6665"/>
                </a:lnTo>
                <a:lnTo>
                  <a:pt x="39910" y="27517"/>
                </a:lnTo>
                <a:lnTo>
                  <a:pt x="13945" y="59542"/>
                </a:lnTo>
                <a:lnTo>
                  <a:pt x="928" y="99661"/>
                </a:lnTo>
                <a:lnTo>
                  <a:pt x="0" y="114300"/>
                </a:lnTo>
                <a:lnTo>
                  <a:pt x="494" y="125006"/>
                </a:lnTo>
                <a:lnTo>
                  <a:pt x="12184" y="165706"/>
                </a:lnTo>
                <a:lnTo>
                  <a:pt x="37102" y="198592"/>
                </a:lnTo>
                <a:lnTo>
                  <a:pt x="72168" y="220584"/>
                </a:lnTo>
                <a:lnTo>
                  <a:pt x="114300" y="228600"/>
                </a:lnTo>
                <a:lnTo>
                  <a:pt x="125006" y="228105"/>
                </a:lnTo>
                <a:lnTo>
                  <a:pt x="165706" y="216415"/>
                </a:lnTo>
                <a:lnTo>
                  <a:pt x="198592" y="191497"/>
                </a:lnTo>
                <a:lnTo>
                  <a:pt x="220584" y="156431"/>
                </a:lnTo>
                <a:lnTo>
                  <a:pt x="228600" y="114300"/>
                </a:lnTo>
                <a:lnTo>
                  <a:pt x="228105" y="103593"/>
                </a:lnTo>
                <a:lnTo>
                  <a:pt x="216415" y="62893"/>
                </a:lnTo>
                <a:lnTo>
                  <a:pt x="191496" y="30007"/>
                </a:lnTo>
                <a:lnTo>
                  <a:pt x="156430" y="8015"/>
                </a:lnTo>
                <a:lnTo>
                  <a:pt x="114300" y="0"/>
                </a:lnTo>
                <a:close/>
              </a:path>
            </a:pathLst>
          </a:custGeom>
          <a:solidFill>
            <a:srgbClr val="FFFC00"/>
          </a:solidFill>
        </p:spPr>
        <p:txBody>
          <a:bodyPr wrap="square" lIns="0" tIns="0" rIns="0" bIns="0" rtlCol="0"/>
          <a:lstStyle/>
          <a:p>
            <a:endParaRPr/>
          </a:p>
        </p:txBody>
      </p:sp>
      <p:sp>
        <p:nvSpPr>
          <p:cNvPr id="34" name="object 34"/>
          <p:cNvSpPr/>
          <p:nvPr/>
        </p:nvSpPr>
        <p:spPr>
          <a:xfrm>
            <a:off x="4419599" y="2270264"/>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12699">
            <a:solidFill>
              <a:srgbClr val="318DAE"/>
            </a:solidFill>
          </a:ln>
        </p:spPr>
        <p:txBody>
          <a:bodyPr wrap="square" lIns="0" tIns="0" rIns="0" bIns="0" rtlCol="0"/>
          <a:lstStyle/>
          <a:p>
            <a:endParaRPr/>
          </a:p>
        </p:txBody>
      </p:sp>
      <p:sp>
        <p:nvSpPr>
          <p:cNvPr id="35" name="object 35"/>
          <p:cNvSpPr/>
          <p:nvPr/>
        </p:nvSpPr>
        <p:spPr>
          <a:xfrm>
            <a:off x="4721628" y="2209800"/>
            <a:ext cx="386541" cy="386541"/>
          </a:xfrm>
          <a:prstGeom prst="rect">
            <a:avLst/>
          </a:prstGeom>
          <a:blipFill>
            <a:blip r:embed="rId15" cstate="print"/>
            <a:stretch>
              <a:fillRect/>
            </a:stretch>
          </a:blipFill>
        </p:spPr>
        <p:txBody>
          <a:bodyPr wrap="square" lIns="0" tIns="0" rIns="0" bIns="0" rtlCol="0"/>
          <a:lstStyle/>
          <a:p>
            <a:endParaRPr/>
          </a:p>
        </p:txBody>
      </p:sp>
      <p:sp>
        <p:nvSpPr>
          <p:cNvPr id="36" name="object 36"/>
          <p:cNvSpPr/>
          <p:nvPr/>
        </p:nvSpPr>
        <p:spPr>
          <a:xfrm>
            <a:off x="4800600" y="2263423"/>
            <a:ext cx="228600" cy="228600"/>
          </a:xfrm>
          <a:prstGeom prst="rect">
            <a:avLst/>
          </a:prstGeom>
          <a:blipFill>
            <a:blip r:embed="rId7" cstate="print"/>
            <a:stretch>
              <a:fillRect/>
            </a:stretch>
          </a:blipFill>
        </p:spPr>
        <p:txBody>
          <a:bodyPr wrap="square" lIns="0" tIns="0" rIns="0" bIns="0" rtlCol="0"/>
          <a:lstStyle/>
          <a:p>
            <a:endParaRPr/>
          </a:p>
        </p:txBody>
      </p:sp>
      <p:sp>
        <p:nvSpPr>
          <p:cNvPr id="37" name="object 37"/>
          <p:cNvSpPr/>
          <p:nvPr/>
        </p:nvSpPr>
        <p:spPr>
          <a:xfrm>
            <a:off x="4800599" y="2263423"/>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12699">
            <a:solidFill>
              <a:srgbClr val="318DAE"/>
            </a:solidFill>
          </a:ln>
        </p:spPr>
        <p:txBody>
          <a:bodyPr wrap="square" lIns="0" tIns="0" rIns="0" bIns="0" rtlCol="0"/>
          <a:lstStyle/>
          <a:p>
            <a:endParaRPr/>
          </a:p>
        </p:txBody>
      </p:sp>
      <p:sp>
        <p:nvSpPr>
          <p:cNvPr id="38" name="object 38"/>
          <p:cNvSpPr/>
          <p:nvPr/>
        </p:nvSpPr>
        <p:spPr>
          <a:xfrm>
            <a:off x="5104014" y="2209800"/>
            <a:ext cx="382385" cy="382385"/>
          </a:xfrm>
          <a:prstGeom prst="rect">
            <a:avLst/>
          </a:prstGeom>
          <a:blipFill>
            <a:blip r:embed="rId16" cstate="print"/>
            <a:stretch>
              <a:fillRect/>
            </a:stretch>
          </a:blipFill>
        </p:spPr>
        <p:txBody>
          <a:bodyPr wrap="square" lIns="0" tIns="0" rIns="0" bIns="0" rtlCol="0"/>
          <a:lstStyle/>
          <a:p>
            <a:endParaRPr/>
          </a:p>
        </p:txBody>
      </p:sp>
      <p:sp>
        <p:nvSpPr>
          <p:cNvPr id="39" name="object 39"/>
          <p:cNvSpPr/>
          <p:nvPr/>
        </p:nvSpPr>
        <p:spPr>
          <a:xfrm>
            <a:off x="5181600" y="2262448"/>
            <a:ext cx="228600" cy="228600"/>
          </a:xfrm>
          <a:prstGeom prst="rect">
            <a:avLst/>
          </a:prstGeom>
          <a:blipFill>
            <a:blip r:embed="rId7" cstate="print"/>
            <a:stretch>
              <a:fillRect/>
            </a:stretch>
          </a:blipFill>
        </p:spPr>
        <p:txBody>
          <a:bodyPr wrap="square" lIns="0" tIns="0" rIns="0" bIns="0" rtlCol="0"/>
          <a:lstStyle/>
          <a:p>
            <a:endParaRPr/>
          </a:p>
        </p:txBody>
      </p:sp>
      <p:sp>
        <p:nvSpPr>
          <p:cNvPr id="40" name="object 40"/>
          <p:cNvSpPr/>
          <p:nvPr/>
        </p:nvSpPr>
        <p:spPr>
          <a:xfrm>
            <a:off x="5181599" y="2262447"/>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12699">
            <a:solidFill>
              <a:srgbClr val="318DAE"/>
            </a:solidFill>
          </a:ln>
        </p:spPr>
        <p:txBody>
          <a:bodyPr wrap="square" lIns="0" tIns="0" rIns="0" bIns="0" rtlCol="0"/>
          <a:lstStyle/>
          <a:p>
            <a:endParaRPr/>
          </a:p>
        </p:txBody>
      </p:sp>
      <p:sp>
        <p:nvSpPr>
          <p:cNvPr id="41" name="object 41"/>
          <p:cNvSpPr/>
          <p:nvPr/>
        </p:nvSpPr>
        <p:spPr>
          <a:xfrm>
            <a:off x="5486400" y="2209800"/>
            <a:ext cx="382385" cy="386541"/>
          </a:xfrm>
          <a:prstGeom prst="rect">
            <a:avLst/>
          </a:prstGeom>
          <a:blipFill>
            <a:blip r:embed="rId17" cstate="print"/>
            <a:stretch>
              <a:fillRect/>
            </a:stretch>
          </a:blipFill>
        </p:spPr>
        <p:txBody>
          <a:bodyPr wrap="square" lIns="0" tIns="0" rIns="0" bIns="0" rtlCol="0"/>
          <a:lstStyle/>
          <a:p>
            <a:endParaRPr/>
          </a:p>
        </p:txBody>
      </p:sp>
      <p:sp>
        <p:nvSpPr>
          <p:cNvPr id="42" name="object 42"/>
          <p:cNvSpPr/>
          <p:nvPr/>
        </p:nvSpPr>
        <p:spPr>
          <a:xfrm>
            <a:off x="5562600" y="2263423"/>
            <a:ext cx="228600" cy="228600"/>
          </a:xfrm>
          <a:prstGeom prst="rect">
            <a:avLst/>
          </a:prstGeom>
          <a:blipFill>
            <a:blip r:embed="rId7" cstate="print"/>
            <a:stretch>
              <a:fillRect/>
            </a:stretch>
          </a:blipFill>
        </p:spPr>
        <p:txBody>
          <a:bodyPr wrap="square" lIns="0" tIns="0" rIns="0" bIns="0" rtlCol="0"/>
          <a:lstStyle/>
          <a:p>
            <a:endParaRPr/>
          </a:p>
        </p:txBody>
      </p:sp>
      <p:sp>
        <p:nvSpPr>
          <p:cNvPr id="43" name="object 43"/>
          <p:cNvSpPr/>
          <p:nvPr/>
        </p:nvSpPr>
        <p:spPr>
          <a:xfrm>
            <a:off x="5562599" y="2263423"/>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12699">
            <a:solidFill>
              <a:srgbClr val="318DAE"/>
            </a:solidFill>
          </a:ln>
        </p:spPr>
        <p:txBody>
          <a:bodyPr wrap="square" lIns="0" tIns="0" rIns="0" bIns="0" rtlCol="0"/>
          <a:lstStyle/>
          <a:p>
            <a:endParaRPr/>
          </a:p>
        </p:txBody>
      </p:sp>
      <p:sp>
        <p:nvSpPr>
          <p:cNvPr id="44" name="object 44"/>
          <p:cNvSpPr/>
          <p:nvPr/>
        </p:nvSpPr>
        <p:spPr>
          <a:xfrm>
            <a:off x="5864628" y="2209800"/>
            <a:ext cx="386541" cy="382385"/>
          </a:xfrm>
          <a:prstGeom prst="rect">
            <a:avLst/>
          </a:prstGeom>
          <a:blipFill>
            <a:blip r:embed="rId18" cstate="print"/>
            <a:stretch>
              <a:fillRect/>
            </a:stretch>
          </a:blipFill>
        </p:spPr>
        <p:txBody>
          <a:bodyPr wrap="square" lIns="0" tIns="0" rIns="0" bIns="0" rtlCol="0"/>
          <a:lstStyle/>
          <a:p>
            <a:endParaRPr/>
          </a:p>
        </p:txBody>
      </p:sp>
      <p:sp>
        <p:nvSpPr>
          <p:cNvPr id="45" name="object 45"/>
          <p:cNvSpPr/>
          <p:nvPr/>
        </p:nvSpPr>
        <p:spPr>
          <a:xfrm>
            <a:off x="5943600" y="2262448"/>
            <a:ext cx="228600" cy="228600"/>
          </a:xfrm>
          <a:prstGeom prst="rect">
            <a:avLst/>
          </a:prstGeom>
          <a:blipFill>
            <a:blip r:embed="rId7" cstate="print"/>
            <a:stretch>
              <a:fillRect/>
            </a:stretch>
          </a:blipFill>
        </p:spPr>
        <p:txBody>
          <a:bodyPr wrap="square" lIns="0" tIns="0" rIns="0" bIns="0" rtlCol="0"/>
          <a:lstStyle/>
          <a:p>
            <a:endParaRPr/>
          </a:p>
        </p:txBody>
      </p:sp>
      <p:sp>
        <p:nvSpPr>
          <p:cNvPr id="46" name="object 46"/>
          <p:cNvSpPr/>
          <p:nvPr/>
        </p:nvSpPr>
        <p:spPr>
          <a:xfrm>
            <a:off x="5943599" y="2262447"/>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12699">
            <a:solidFill>
              <a:srgbClr val="318DAE"/>
            </a:solidFill>
          </a:ln>
        </p:spPr>
        <p:txBody>
          <a:bodyPr wrap="square" lIns="0" tIns="0" rIns="0" bIns="0" rtlCol="0"/>
          <a:lstStyle/>
          <a:p>
            <a:endParaRPr/>
          </a:p>
        </p:txBody>
      </p:sp>
      <p:sp>
        <p:nvSpPr>
          <p:cNvPr id="47" name="object 47"/>
          <p:cNvSpPr/>
          <p:nvPr/>
        </p:nvSpPr>
        <p:spPr>
          <a:xfrm>
            <a:off x="6247014" y="2209800"/>
            <a:ext cx="382385" cy="386541"/>
          </a:xfrm>
          <a:prstGeom prst="rect">
            <a:avLst/>
          </a:prstGeom>
          <a:blipFill>
            <a:blip r:embed="rId19" cstate="print"/>
            <a:stretch>
              <a:fillRect/>
            </a:stretch>
          </a:blipFill>
        </p:spPr>
        <p:txBody>
          <a:bodyPr wrap="square" lIns="0" tIns="0" rIns="0" bIns="0" rtlCol="0"/>
          <a:lstStyle/>
          <a:p>
            <a:endParaRPr/>
          </a:p>
        </p:txBody>
      </p:sp>
      <p:sp>
        <p:nvSpPr>
          <p:cNvPr id="48" name="object 48"/>
          <p:cNvSpPr/>
          <p:nvPr/>
        </p:nvSpPr>
        <p:spPr>
          <a:xfrm>
            <a:off x="6324600" y="2263423"/>
            <a:ext cx="228598" cy="228600"/>
          </a:xfrm>
          <a:prstGeom prst="rect">
            <a:avLst/>
          </a:prstGeom>
          <a:blipFill>
            <a:blip r:embed="rId7" cstate="print"/>
            <a:stretch>
              <a:fillRect/>
            </a:stretch>
          </a:blipFill>
        </p:spPr>
        <p:txBody>
          <a:bodyPr wrap="square" lIns="0" tIns="0" rIns="0" bIns="0" rtlCol="0"/>
          <a:lstStyle/>
          <a:p>
            <a:endParaRPr/>
          </a:p>
        </p:txBody>
      </p:sp>
      <p:sp>
        <p:nvSpPr>
          <p:cNvPr id="49" name="object 49"/>
          <p:cNvSpPr/>
          <p:nvPr/>
        </p:nvSpPr>
        <p:spPr>
          <a:xfrm>
            <a:off x="6324599" y="2263423"/>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12699">
            <a:solidFill>
              <a:srgbClr val="318DAE"/>
            </a:solidFill>
          </a:ln>
        </p:spPr>
        <p:txBody>
          <a:bodyPr wrap="square" lIns="0" tIns="0" rIns="0" bIns="0" rtlCol="0"/>
          <a:lstStyle/>
          <a:p>
            <a:endParaRPr/>
          </a:p>
        </p:txBody>
      </p:sp>
      <p:sp>
        <p:nvSpPr>
          <p:cNvPr id="50" name="object 50"/>
          <p:cNvSpPr/>
          <p:nvPr/>
        </p:nvSpPr>
        <p:spPr>
          <a:xfrm>
            <a:off x="6629400" y="2209800"/>
            <a:ext cx="382385" cy="382385"/>
          </a:xfrm>
          <a:prstGeom prst="rect">
            <a:avLst/>
          </a:prstGeom>
          <a:blipFill>
            <a:blip r:embed="rId20" cstate="print"/>
            <a:stretch>
              <a:fillRect/>
            </a:stretch>
          </a:blipFill>
        </p:spPr>
        <p:txBody>
          <a:bodyPr wrap="square" lIns="0" tIns="0" rIns="0" bIns="0" rtlCol="0"/>
          <a:lstStyle/>
          <a:p>
            <a:endParaRPr/>
          </a:p>
        </p:txBody>
      </p:sp>
      <p:sp>
        <p:nvSpPr>
          <p:cNvPr id="51" name="object 51"/>
          <p:cNvSpPr/>
          <p:nvPr/>
        </p:nvSpPr>
        <p:spPr>
          <a:xfrm>
            <a:off x="6705598" y="2262448"/>
            <a:ext cx="228600" cy="228600"/>
          </a:xfrm>
          <a:prstGeom prst="rect">
            <a:avLst/>
          </a:prstGeom>
          <a:blipFill>
            <a:blip r:embed="rId7" cstate="print"/>
            <a:stretch>
              <a:fillRect/>
            </a:stretch>
          </a:blipFill>
        </p:spPr>
        <p:txBody>
          <a:bodyPr wrap="square" lIns="0" tIns="0" rIns="0" bIns="0" rtlCol="0"/>
          <a:lstStyle/>
          <a:p>
            <a:endParaRPr/>
          </a:p>
        </p:txBody>
      </p:sp>
      <p:sp>
        <p:nvSpPr>
          <p:cNvPr id="52" name="object 52"/>
          <p:cNvSpPr/>
          <p:nvPr/>
        </p:nvSpPr>
        <p:spPr>
          <a:xfrm>
            <a:off x="6705599" y="2262447"/>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12699">
            <a:solidFill>
              <a:srgbClr val="318DAE"/>
            </a:solidFill>
          </a:ln>
        </p:spPr>
        <p:txBody>
          <a:bodyPr wrap="square" lIns="0" tIns="0" rIns="0" bIns="0" rtlCol="0"/>
          <a:lstStyle/>
          <a:p>
            <a:endParaRPr/>
          </a:p>
        </p:txBody>
      </p:sp>
      <p:sp>
        <p:nvSpPr>
          <p:cNvPr id="53" name="object 53"/>
          <p:cNvSpPr/>
          <p:nvPr/>
        </p:nvSpPr>
        <p:spPr>
          <a:xfrm>
            <a:off x="6932814" y="2484120"/>
            <a:ext cx="382385" cy="386541"/>
          </a:xfrm>
          <a:prstGeom prst="rect">
            <a:avLst/>
          </a:prstGeom>
          <a:blipFill>
            <a:blip r:embed="rId21" cstate="print"/>
            <a:stretch>
              <a:fillRect/>
            </a:stretch>
          </a:blipFill>
        </p:spPr>
        <p:txBody>
          <a:bodyPr wrap="square" lIns="0" tIns="0" rIns="0" bIns="0" rtlCol="0"/>
          <a:lstStyle/>
          <a:p>
            <a:endParaRPr/>
          </a:p>
        </p:txBody>
      </p:sp>
      <p:sp>
        <p:nvSpPr>
          <p:cNvPr id="54" name="object 54"/>
          <p:cNvSpPr/>
          <p:nvPr/>
        </p:nvSpPr>
        <p:spPr>
          <a:xfrm>
            <a:off x="7010398" y="2537941"/>
            <a:ext cx="228600" cy="228600"/>
          </a:xfrm>
          <a:prstGeom prst="rect">
            <a:avLst/>
          </a:prstGeom>
          <a:blipFill>
            <a:blip r:embed="rId7" cstate="print"/>
            <a:stretch>
              <a:fillRect/>
            </a:stretch>
          </a:blipFill>
        </p:spPr>
        <p:txBody>
          <a:bodyPr wrap="square" lIns="0" tIns="0" rIns="0" bIns="0" rtlCol="0"/>
          <a:lstStyle/>
          <a:p>
            <a:endParaRPr/>
          </a:p>
        </p:txBody>
      </p:sp>
      <p:sp>
        <p:nvSpPr>
          <p:cNvPr id="55" name="object 55"/>
          <p:cNvSpPr/>
          <p:nvPr/>
        </p:nvSpPr>
        <p:spPr>
          <a:xfrm>
            <a:off x="7010399" y="2537940"/>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12699">
            <a:solidFill>
              <a:srgbClr val="318DAE"/>
            </a:solidFill>
          </a:ln>
        </p:spPr>
        <p:txBody>
          <a:bodyPr wrap="square" lIns="0" tIns="0" rIns="0" bIns="0" rtlCol="0"/>
          <a:lstStyle/>
          <a:p>
            <a:endParaRPr/>
          </a:p>
        </p:txBody>
      </p:sp>
      <p:sp>
        <p:nvSpPr>
          <p:cNvPr id="56" name="object 56"/>
          <p:cNvSpPr/>
          <p:nvPr/>
        </p:nvSpPr>
        <p:spPr>
          <a:xfrm>
            <a:off x="7007628" y="2941320"/>
            <a:ext cx="386541" cy="386541"/>
          </a:xfrm>
          <a:prstGeom prst="rect">
            <a:avLst/>
          </a:prstGeom>
          <a:blipFill>
            <a:blip r:embed="rId6" cstate="print"/>
            <a:stretch>
              <a:fillRect/>
            </a:stretch>
          </a:blipFill>
        </p:spPr>
        <p:txBody>
          <a:bodyPr wrap="square" lIns="0" tIns="0" rIns="0" bIns="0" rtlCol="0"/>
          <a:lstStyle/>
          <a:p>
            <a:endParaRPr/>
          </a:p>
        </p:txBody>
      </p:sp>
      <p:sp>
        <p:nvSpPr>
          <p:cNvPr id="57" name="object 57"/>
          <p:cNvSpPr/>
          <p:nvPr/>
        </p:nvSpPr>
        <p:spPr>
          <a:xfrm>
            <a:off x="7086598" y="2995141"/>
            <a:ext cx="228600" cy="228600"/>
          </a:xfrm>
          <a:custGeom>
            <a:avLst/>
            <a:gdLst/>
            <a:ahLst/>
            <a:cxnLst/>
            <a:rect l="l" t="t" r="r" b="b"/>
            <a:pathLst>
              <a:path w="228600" h="228600">
                <a:moveTo>
                  <a:pt x="114300" y="0"/>
                </a:moveTo>
                <a:lnTo>
                  <a:pt x="75744" y="6665"/>
                </a:lnTo>
                <a:lnTo>
                  <a:pt x="39911" y="27517"/>
                </a:lnTo>
                <a:lnTo>
                  <a:pt x="13945" y="59542"/>
                </a:lnTo>
                <a:lnTo>
                  <a:pt x="928" y="99661"/>
                </a:lnTo>
                <a:lnTo>
                  <a:pt x="0" y="114300"/>
                </a:lnTo>
                <a:lnTo>
                  <a:pt x="494" y="125005"/>
                </a:lnTo>
                <a:lnTo>
                  <a:pt x="12184" y="165705"/>
                </a:lnTo>
                <a:lnTo>
                  <a:pt x="37103" y="198592"/>
                </a:lnTo>
                <a:lnTo>
                  <a:pt x="72169" y="220584"/>
                </a:lnTo>
                <a:lnTo>
                  <a:pt x="114300" y="228600"/>
                </a:lnTo>
                <a:lnTo>
                  <a:pt x="125006" y="228105"/>
                </a:lnTo>
                <a:lnTo>
                  <a:pt x="165706" y="216415"/>
                </a:lnTo>
                <a:lnTo>
                  <a:pt x="198592" y="191496"/>
                </a:lnTo>
                <a:lnTo>
                  <a:pt x="220584" y="156430"/>
                </a:lnTo>
                <a:lnTo>
                  <a:pt x="228600" y="114300"/>
                </a:lnTo>
                <a:lnTo>
                  <a:pt x="228105" y="103593"/>
                </a:lnTo>
                <a:lnTo>
                  <a:pt x="216415" y="62893"/>
                </a:lnTo>
                <a:lnTo>
                  <a:pt x="191497" y="30007"/>
                </a:lnTo>
                <a:lnTo>
                  <a:pt x="156431" y="8015"/>
                </a:lnTo>
                <a:lnTo>
                  <a:pt x="114300" y="0"/>
                </a:lnTo>
                <a:close/>
              </a:path>
            </a:pathLst>
          </a:custGeom>
          <a:solidFill>
            <a:srgbClr val="919191"/>
          </a:solidFill>
        </p:spPr>
        <p:txBody>
          <a:bodyPr wrap="square" lIns="0" tIns="0" rIns="0" bIns="0" rtlCol="0"/>
          <a:lstStyle/>
          <a:p>
            <a:endParaRPr/>
          </a:p>
        </p:txBody>
      </p:sp>
      <p:sp>
        <p:nvSpPr>
          <p:cNvPr id="58" name="object 58"/>
          <p:cNvSpPr/>
          <p:nvPr/>
        </p:nvSpPr>
        <p:spPr>
          <a:xfrm>
            <a:off x="7086599" y="2995140"/>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12699">
            <a:solidFill>
              <a:srgbClr val="318DAE"/>
            </a:solidFill>
          </a:ln>
        </p:spPr>
        <p:txBody>
          <a:bodyPr wrap="square" lIns="0" tIns="0" rIns="0" bIns="0" rtlCol="0"/>
          <a:lstStyle/>
          <a:p>
            <a:endParaRPr/>
          </a:p>
        </p:txBody>
      </p:sp>
      <p:sp>
        <p:nvSpPr>
          <p:cNvPr id="59" name="object 59"/>
          <p:cNvSpPr/>
          <p:nvPr/>
        </p:nvSpPr>
        <p:spPr>
          <a:xfrm>
            <a:off x="7007628" y="3323705"/>
            <a:ext cx="386541" cy="382385"/>
          </a:xfrm>
          <a:prstGeom prst="rect">
            <a:avLst/>
          </a:prstGeom>
          <a:blipFill>
            <a:blip r:embed="rId22" cstate="print"/>
            <a:stretch>
              <a:fillRect/>
            </a:stretch>
          </a:blipFill>
        </p:spPr>
        <p:txBody>
          <a:bodyPr wrap="square" lIns="0" tIns="0" rIns="0" bIns="0" rtlCol="0"/>
          <a:lstStyle/>
          <a:p>
            <a:endParaRPr/>
          </a:p>
        </p:txBody>
      </p:sp>
      <p:sp>
        <p:nvSpPr>
          <p:cNvPr id="60" name="object 60"/>
          <p:cNvSpPr/>
          <p:nvPr/>
        </p:nvSpPr>
        <p:spPr>
          <a:xfrm>
            <a:off x="7086598" y="3376141"/>
            <a:ext cx="228600" cy="228600"/>
          </a:xfrm>
          <a:prstGeom prst="rect">
            <a:avLst/>
          </a:prstGeom>
          <a:blipFill>
            <a:blip r:embed="rId7" cstate="print"/>
            <a:stretch>
              <a:fillRect/>
            </a:stretch>
          </a:blipFill>
        </p:spPr>
        <p:txBody>
          <a:bodyPr wrap="square" lIns="0" tIns="0" rIns="0" bIns="0" rtlCol="0"/>
          <a:lstStyle/>
          <a:p>
            <a:endParaRPr/>
          </a:p>
        </p:txBody>
      </p:sp>
      <p:sp>
        <p:nvSpPr>
          <p:cNvPr id="61" name="object 61"/>
          <p:cNvSpPr/>
          <p:nvPr/>
        </p:nvSpPr>
        <p:spPr>
          <a:xfrm>
            <a:off x="7086599" y="3376140"/>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12699">
            <a:solidFill>
              <a:srgbClr val="318DAE"/>
            </a:solidFill>
          </a:ln>
        </p:spPr>
        <p:txBody>
          <a:bodyPr wrap="square" lIns="0" tIns="0" rIns="0" bIns="0" rtlCol="0"/>
          <a:lstStyle/>
          <a:p>
            <a:endParaRPr/>
          </a:p>
        </p:txBody>
      </p:sp>
      <p:sp>
        <p:nvSpPr>
          <p:cNvPr id="62" name="object 62"/>
          <p:cNvSpPr/>
          <p:nvPr/>
        </p:nvSpPr>
        <p:spPr>
          <a:xfrm>
            <a:off x="7007628" y="3780905"/>
            <a:ext cx="386541" cy="382385"/>
          </a:xfrm>
          <a:prstGeom prst="rect">
            <a:avLst/>
          </a:prstGeom>
          <a:blipFill>
            <a:blip r:embed="rId22" cstate="print"/>
            <a:stretch>
              <a:fillRect/>
            </a:stretch>
          </a:blipFill>
        </p:spPr>
        <p:txBody>
          <a:bodyPr wrap="square" lIns="0" tIns="0" rIns="0" bIns="0" rtlCol="0"/>
          <a:lstStyle/>
          <a:p>
            <a:endParaRPr/>
          </a:p>
        </p:txBody>
      </p:sp>
      <p:sp>
        <p:nvSpPr>
          <p:cNvPr id="63" name="object 63"/>
          <p:cNvSpPr/>
          <p:nvPr/>
        </p:nvSpPr>
        <p:spPr>
          <a:xfrm>
            <a:off x="7086598" y="3833341"/>
            <a:ext cx="228600" cy="228598"/>
          </a:xfrm>
          <a:prstGeom prst="rect">
            <a:avLst/>
          </a:prstGeom>
          <a:blipFill>
            <a:blip r:embed="rId7" cstate="print"/>
            <a:stretch>
              <a:fillRect/>
            </a:stretch>
          </a:blipFill>
        </p:spPr>
        <p:txBody>
          <a:bodyPr wrap="square" lIns="0" tIns="0" rIns="0" bIns="0" rtlCol="0"/>
          <a:lstStyle/>
          <a:p>
            <a:endParaRPr/>
          </a:p>
        </p:txBody>
      </p:sp>
      <p:sp>
        <p:nvSpPr>
          <p:cNvPr id="64" name="object 64"/>
          <p:cNvSpPr/>
          <p:nvPr/>
        </p:nvSpPr>
        <p:spPr>
          <a:xfrm>
            <a:off x="7086599" y="3833340"/>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12699">
            <a:solidFill>
              <a:srgbClr val="318DAE"/>
            </a:solidFill>
          </a:ln>
        </p:spPr>
        <p:txBody>
          <a:bodyPr wrap="square" lIns="0" tIns="0" rIns="0" bIns="0" rtlCol="0"/>
          <a:lstStyle/>
          <a:p>
            <a:endParaRPr/>
          </a:p>
        </p:txBody>
      </p:sp>
      <p:sp>
        <p:nvSpPr>
          <p:cNvPr id="65" name="object 65"/>
          <p:cNvSpPr/>
          <p:nvPr/>
        </p:nvSpPr>
        <p:spPr>
          <a:xfrm>
            <a:off x="7007628" y="4238105"/>
            <a:ext cx="386541" cy="382385"/>
          </a:xfrm>
          <a:prstGeom prst="rect">
            <a:avLst/>
          </a:prstGeom>
          <a:blipFill>
            <a:blip r:embed="rId22" cstate="print"/>
            <a:stretch>
              <a:fillRect/>
            </a:stretch>
          </a:blipFill>
        </p:spPr>
        <p:txBody>
          <a:bodyPr wrap="square" lIns="0" tIns="0" rIns="0" bIns="0" rtlCol="0"/>
          <a:lstStyle/>
          <a:p>
            <a:endParaRPr/>
          </a:p>
        </p:txBody>
      </p:sp>
      <p:sp>
        <p:nvSpPr>
          <p:cNvPr id="66" name="object 66"/>
          <p:cNvSpPr/>
          <p:nvPr/>
        </p:nvSpPr>
        <p:spPr>
          <a:xfrm>
            <a:off x="7086598" y="4290540"/>
            <a:ext cx="228600" cy="228600"/>
          </a:xfrm>
          <a:prstGeom prst="rect">
            <a:avLst/>
          </a:prstGeom>
          <a:blipFill>
            <a:blip r:embed="rId7" cstate="print"/>
            <a:stretch>
              <a:fillRect/>
            </a:stretch>
          </a:blipFill>
        </p:spPr>
        <p:txBody>
          <a:bodyPr wrap="square" lIns="0" tIns="0" rIns="0" bIns="0" rtlCol="0"/>
          <a:lstStyle/>
          <a:p>
            <a:endParaRPr/>
          </a:p>
        </p:txBody>
      </p:sp>
      <p:sp>
        <p:nvSpPr>
          <p:cNvPr id="67" name="object 67"/>
          <p:cNvSpPr/>
          <p:nvPr/>
        </p:nvSpPr>
        <p:spPr>
          <a:xfrm>
            <a:off x="7086599" y="4290540"/>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12699">
            <a:solidFill>
              <a:srgbClr val="318DAE"/>
            </a:solidFill>
          </a:ln>
        </p:spPr>
        <p:txBody>
          <a:bodyPr wrap="square" lIns="0" tIns="0" rIns="0" bIns="0" rtlCol="0"/>
          <a:lstStyle/>
          <a:p>
            <a:endParaRPr/>
          </a:p>
        </p:txBody>
      </p:sp>
      <p:sp>
        <p:nvSpPr>
          <p:cNvPr id="68" name="object 68"/>
          <p:cNvSpPr/>
          <p:nvPr/>
        </p:nvSpPr>
        <p:spPr>
          <a:xfrm>
            <a:off x="6858000" y="4616334"/>
            <a:ext cx="382385" cy="386541"/>
          </a:xfrm>
          <a:prstGeom prst="rect">
            <a:avLst/>
          </a:prstGeom>
          <a:blipFill>
            <a:blip r:embed="rId23" cstate="print"/>
            <a:stretch>
              <a:fillRect/>
            </a:stretch>
          </a:blipFill>
        </p:spPr>
        <p:txBody>
          <a:bodyPr wrap="square" lIns="0" tIns="0" rIns="0" bIns="0" rtlCol="0"/>
          <a:lstStyle/>
          <a:p>
            <a:endParaRPr/>
          </a:p>
        </p:txBody>
      </p:sp>
      <p:sp>
        <p:nvSpPr>
          <p:cNvPr id="69" name="object 69"/>
          <p:cNvSpPr/>
          <p:nvPr/>
        </p:nvSpPr>
        <p:spPr>
          <a:xfrm>
            <a:off x="6934198" y="4671540"/>
            <a:ext cx="228600" cy="228600"/>
          </a:xfrm>
          <a:prstGeom prst="rect">
            <a:avLst/>
          </a:prstGeom>
          <a:blipFill>
            <a:blip r:embed="rId7" cstate="print"/>
            <a:stretch>
              <a:fillRect/>
            </a:stretch>
          </a:blipFill>
        </p:spPr>
        <p:txBody>
          <a:bodyPr wrap="square" lIns="0" tIns="0" rIns="0" bIns="0" rtlCol="0"/>
          <a:lstStyle/>
          <a:p>
            <a:endParaRPr/>
          </a:p>
        </p:txBody>
      </p:sp>
      <p:sp>
        <p:nvSpPr>
          <p:cNvPr id="70" name="object 70"/>
          <p:cNvSpPr/>
          <p:nvPr/>
        </p:nvSpPr>
        <p:spPr>
          <a:xfrm>
            <a:off x="6934199" y="4671540"/>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12699">
            <a:solidFill>
              <a:srgbClr val="318DAE"/>
            </a:solidFill>
          </a:ln>
        </p:spPr>
        <p:txBody>
          <a:bodyPr wrap="square" lIns="0" tIns="0" rIns="0" bIns="0" rtlCol="0"/>
          <a:lstStyle/>
          <a:p>
            <a:endParaRPr/>
          </a:p>
        </p:txBody>
      </p:sp>
      <p:sp>
        <p:nvSpPr>
          <p:cNvPr id="71" name="object 71"/>
          <p:cNvSpPr/>
          <p:nvPr/>
        </p:nvSpPr>
        <p:spPr>
          <a:xfrm>
            <a:off x="1521228" y="4844934"/>
            <a:ext cx="386541" cy="386541"/>
          </a:xfrm>
          <a:prstGeom prst="rect">
            <a:avLst/>
          </a:prstGeom>
          <a:blipFill>
            <a:blip r:embed="rId24" cstate="print"/>
            <a:stretch>
              <a:fillRect/>
            </a:stretch>
          </a:blipFill>
        </p:spPr>
        <p:txBody>
          <a:bodyPr wrap="square" lIns="0" tIns="0" rIns="0" bIns="0" rtlCol="0"/>
          <a:lstStyle/>
          <a:p>
            <a:endParaRPr/>
          </a:p>
        </p:txBody>
      </p:sp>
      <p:sp>
        <p:nvSpPr>
          <p:cNvPr id="72" name="object 72"/>
          <p:cNvSpPr/>
          <p:nvPr/>
        </p:nvSpPr>
        <p:spPr>
          <a:xfrm>
            <a:off x="1600200" y="4900140"/>
            <a:ext cx="228600" cy="228600"/>
          </a:xfrm>
          <a:prstGeom prst="rect">
            <a:avLst/>
          </a:prstGeom>
          <a:blipFill>
            <a:blip r:embed="rId7" cstate="print"/>
            <a:stretch>
              <a:fillRect/>
            </a:stretch>
          </a:blipFill>
        </p:spPr>
        <p:txBody>
          <a:bodyPr wrap="square" lIns="0" tIns="0" rIns="0" bIns="0" rtlCol="0"/>
          <a:lstStyle/>
          <a:p>
            <a:endParaRPr/>
          </a:p>
        </p:txBody>
      </p:sp>
      <p:sp>
        <p:nvSpPr>
          <p:cNvPr id="73" name="object 73"/>
          <p:cNvSpPr/>
          <p:nvPr/>
        </p:nvSpPr>
        <p:spPr>
          <a:xfrm>
            <a:off x="1600199" y="4900140"/>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12699">
            <a:solidFill>
              <a:srgbClr val="318DAE"/>
            </a:solidFill>
          </a:ln>
        </p:spPr>
        <p:txBody>
          <a:bodyPr wrap="square" lIns="0" tIns="0" rIns="0" bIns="0" rtlCol="0"/>
          <a:lstStyle/>
          <a:p>
            <a:endParaRPr/>
          </a:p>
        </p:txBody>
      </p:sp>
      <p:sp>
        <p:nvSpPr>
          <p:cNvPr id="74" name="object 74"/>
          <p:cNvSpPr/>
          <p:nvPr/>
        </p:nvSpPr>
        <p:spPr>
          <a:xfrm>
            <a:off x="1903614" y="4844934"/>
            <a:ext cx="382385" cy="386541"/>
          </a:xfrm>
          <a:prstGeom prst="rect">
            <a:avLst/>
          </a:prstGeom>
          <a:blipFill>
            <a:blip r:embed="rId25" cstate="print"/>
            <a:stretch>
              <a:fillRect/>
            </a:stretch>
          </a:blipFill>
        </p:spPr>
        <p:txBody>
          <a:bodyPr wrap="square" lIns="0" tIns="0" rIns="0" bIns="0" rtlCol="0"/>
          <a:lstStyle/>
          <a:p>
            <a:endParaRPr/>
          </a:p>
        </p:txBody>
      </p:sp>
      <p:sp>
        <p:nvSpPr>
          <p:cNvPr id="75" name="object 75"/>
          <p:cNvSpPr/>
          <p:nvPr/>
        </p:nvSpPr>
        <p:spPr>
          <a:xfrm>
            <a:off x="1981200" y="4899164"/>
            <a:ext cx="228600" cy="228600"/>
          </a:xfrm>
          <a:custGeom>
            <a:avLst/>
            <a:gdLst/>
            <a:ahLst/>
            <a:cxnLst/>
            <a:rect l="l" t="t" r="r" b="b"/>
            <a:pathLst>
              <a:path w="228600" h="228600">
                <a:moveTo>
                  <a:pt x="114300" y="0"/>
                </a:moveTo>
                <a:lnTo>
                  <a:pt x="75744" y="6665"/>
                </a:lnTo>
                <a:lnTo>
                  <a:pt x="39910" y="27517"/>
                </a:lnTo>
                <a:lnTo>
                  <a:pt x="13945" y="59542"/>
                </a:lnTo>
                <a:lnTo>
                  <a:pt x="928" y="99661"/>
                </a:lnTo>
                <a:lnTo>
                  <a:pt x="0" y="114300"/>
                </a:lnTo>
                <a:lnTo>
                  <a:pt x="494" y="125005"/>
                </a:lnTo>
                <a:lnTo>
                  <a:pt x="12184" y="165705"/>
                </a:lnTo>
                <a:lnTo>
                  <a:pt x="37102" y="198592"/>
                </a:lnTo>
                <a:lnTo>
                  <a:pt x="72168" y="220584"/>
                </a:lnTo>
                <a:lnTo>
                  <a:pt x="114300" y="228600"/>
                </a:lnTo>
                <a:lnTo>
                  <a:pt x="125006" y="228105"/>
                </a:lnTo>
                <a:lnTo>
                  <a:pt x="165706" y="216415"/>
                </a:lnTo>
                <a:lnTo>
                  <a:pt x="198592" y="191496"/>
                </a:lnTo>
                <a:lnTo>
                  <a:pt x="220584" y="156430"/>
                </a:lnTo>
                <a:lnTo>
                  <a:pt x="228600" y="114300"/>
                </a:lnTo>
                <a:lnTo>
                  <a:pt x="228105" y="103593"/>
                </a:lnTo>
                <a:lnTo>
                  <a:pt x="216415" y="62893"/>
                </a:lnTo>
                <a:lnTo>
                  <a:pt x="191497" y="30007"/>
                </a:lnTo>
                <a:lnTo>
                  <a:pt x="156431" y="8015"/>
                </a:lnTo>
                <a:lnTo>
                  <a:pt x="114300" y="0"/>
                </a:lnTo>
                <a:close/>
              </a:path>
            </a:pathLst>
          </a:custGeom>
          <a:solidFill>
            <a:srgbClr val="919191"/>
          </a:solidFill>
        </p:spPr>
        <p:txBody>
          <a:bodyPr wrap="square" lIns="0" tIns="0" rIns="0" bIns="0" rtlCol="0"/>
          <a:lstStyle/>
          <a:p>
            <a:endParaRPr/>
          </a:p>
        </p:txBody>
      </p:sp>
      <p:sp>
        <p:nvSpPr>
          <p:cNvPr id="76" name="object 76"/>
          <p:cNvSpPr/>
          <p:nvPr/>
        </p:nvSpPr>
        <p:spPr>
          <a:xfrm>
            <a:off x="1981199" y="4899164"/>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12699">
            <a:solidFill>
              <a:srgbClr val="318DAE"/>
            </a:solidFill>
          </a:ln>
        </p:spPr>
        <p:txBody>
          <a:bodyPr wrap="square" lIns="0" tIns="0" rIns="0" bIns="0" rtlCol="0"/>
          <a:lstStyle/>
          <a:p>
            <a:endParaRPr/>
          </a:p>
        </p:txBody>
      </p:sp>
      <p:sp>
        <p:nvSpPr>
          <p:cNvPr id="77" name="object 77"/>
          <p:cNvSpPr/>
          <p:nvPr/>
        </p:nvSpPr>
        <p:spPr>
          <a:xfrm>
            <a:off x="2286000" y="4844934"/>
            <a:ext cx="382385" cy="386541"/>
          </a:xfrm>
          <a:prstGeom prst="rect">
            <a:avLst/>
          </a:prstGeom>
          <a:blipFill>
            <a:blip r:embed="rId23" cstate="print"/>
            <a:stretch>
              <a:fillRect/>
            </a:stretch>
          </a:blipFill>
        </p:spPr>
        <p:txBody>
          <a:bodyPr wrap="square" lIns="0" tIns="0" rIns="0" bIns="0" rtlCol="0"/>
          <a:lstStyle/>
          <a:p>
            <a:endParaRPr/>
          </a:p>
        </p:txBody>
      </p:sp>
      <p:sp>
        <p:nvSpPr>
          <p:cNvPr id="78" name="object 78"/>
          <p:cNvSpPr/>
          <p:nvPr/>
        </p:nvSpPr>
        <p:spPr>
          <a:xfrm>
            <a:off x="2362200" y="4900140"/>
            <a:ext cx="228600" cy="228600"/>
          </a:xfrm>
          <a:prstGeom prst="rect">
            <a:avLst/>
          </a:prstGeom>
          <a:blipFill>
            <a:blip r:embed="rId7" cstate="print"/>
            <a:stretch>
              <a:fillRect/>
            </a:stretch>
          </a:blipFill>
        </p:spPr>
        <p:txBody>
          <a:bodyPr wrap="square" lIns="0" tIns="0" rIns="0" bIns="0" rtlCol="0"/>
          <a:lstStyle/>
          <a:p>
            <a:endParaRPr/>
          </a:p>
        </p:txBody>
      </p:sp>
      <p:sp>
        <p:nvSpPr>
          <p:cNvPr id="79" name="object 79"/>
          <p:cNvSpPr/>
          <p:nvPr/>
        </p:nvSpPr>
        <p:spPr>
          <a:xfrm>
            <a:off x="2362199" y="4900140"/>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12699">
            <a:solidFill>
              <a:srgbClr val="318DAE"/>
            </a:solidFill>
          </a:ln>
        </p:spPr>
        <p:txBody>
          <a:bodyPr wrap="square" lIns="0" tIns="0" rIns="0" bIns="0" rtlCol="0"/>
          <a:lstStyle/>
          <a:p>
            <a:endParaRPr/>
          </a:p>
        </p:txBody>
      </p:sp>
      <p:sp>
        <p:nvSpPr>
          <p:cNvPr id="80" name="object 80"/>
          <p:cNvSpPr/>
          <p:nvPr/>
        </p:nvSpPr>
        <p:spPr>
          <a:xfrm>
            <a:off x="2664228" y="4844934"/>
            <a:ext cx="386541" cy="386541"/>
          </a:xfrm>
          <a:prstGeom prst="rect">
            <a:avLst/>
          </a:prstGeom>
          <a:blipFill>
            <a:blip r:embed="rId26" cstate="print"/>
            <a:stretch>
              <a:fillRect/>
            </a:stretch>
          </a:blipFill>
        </p:spPr>
        <p:txBody>
          <a:bodyPr wrap="square" lIns="0" tIns="0" rIns="0" bIns="0" rtlCol="0"/>
          <a:lstStyle/>
          <a:p>
            <a:endParaRPr/>
          </a:p>
        </p:txBody>
      </p:sp>
      <p:sp>
        <p:nvSpPr>
          <p:cNvPr id="81" name="object 81"/>
          <p:cNvSpPr/>
          <p:nvPr/>
        </p:nvSpPr>
        <p:spPr>
          <a:xfrm>
            <a:off x="2743200" y="4899164"/>
            <a:ext cx="228600" cy="228600"/>
          </a:xfrm>
          <a:prstGeom prst="rect">
            <a:avLst/>
          </a:prstGeom>
          <a:blipFill>
            <a:blip r:embed="rId7" cstate="print"/>
            <a:stretch>
              <a:fillRect/>
            </a:stretch>
          </a:blipFill>
        </p:spPr>
        <p:txBody>
          <a:bodyPr wrap="square" lIns="0" tIns="0" rIns="0" bIns="0" rtlCol="0"/>
          <a:lstStyle/>
          <a:p>
            <a:endParaRPr/>
          </a:p>
        </p:txBody>
      </p:sp>
      <p:sp>
        <p:nvSpPr>
          <p:cNvPr id="82" name="object 82"/>
          <p:cNvSpPr/>
          <p:nvPr/>
        </p:nvSpPr>
        <p:spPr>
          <a:xfrm>
            <a:off x="2743199" y="4899164"/>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12699">
            <a:solidFill>
              <a:srgbClr val="318DAE"/>
            </a:solidFill>
          </a:ln>
        </p:spPr>
        <p:txBody>
          <a:bodyPr wrap="square" lIns="0" tIns="0" rIns="0" bIns="0" rtlCol="0"/>
          <a:lstStyle/>
          <a:p>
            <a:endParaRPr/>
          </a:p>
        </p:txBody>
      </p:sp>
      <p:sp>
        <p:nvSpPr>
          <p:cNvPr id="83" name="object 83"/>
          <p:cNvSpPr/>
          <p:nvPr/>
        </p:nvSpPr>
        <p:spPr>
          <a:xfrm>
            <a:off x="3046614" y="4844934"/>
            <a:ext cx="382385" cy="386541"/>
          </a:xfrm>
          <a:prstGeom prst="rect">
            <a:avLst/>
          </a:prstGeom>
          <a:blipFill>
            <a:blip r:embed="rId27" cstate="print"/>
            <a:stretch>
              <a:fillRect/>
            </a:stretch>
          </a:blipFill>
        </p:spPr>
        <p:txBody>
          <a:bodyPr wrap="square" lIns="0" tIns="0" rIns="0" bIns="0" rtlCol="0"/>
          <a:lstStyle/>
          <a:p>
            <a:endParaRPr/>
          </a:p>
        </p:txBody>
      </p:sp>
      <p:sp>
        <p:nvSpPr>
          <p:cNvPr id="84" name="object 84"/>
          <p:cNvSpPr/>
          <p:nvPr/>
        </p:nvSpPr>
        <p:spPr>
          <a:xfrm>
            <a:off x="3124200" y="4900140"/>
            <a:ext cx="228600" cy="228600"/>
          </a:xfrm>
          <a:prstGeom prst="rect">
            <a:avLst/>
          </a:prstGeom>
          <a:blipFill>
            <a:blip r:embed="rId7" cstate="print"/>
            <a:stretch>
              <a:fillRect/>
            </a:stretch>
          </a:blipFill>
        </p:spPr>
        <p:txBody>
          <a:bodyPr wrap="square" lIns="0" tIns="0" rIns="0" bIns="0" rtlCol="0"/>
          <a:lstStyle/>
          <a:p>
            <a:endParaRPr/>
          </a:p>
        </p:txBody>
      </p:sp>
      <p:sp>
        <p:nvSpPr>
          <p:cNvPr id="85" name="object 85"/>
          <p:cNvSpPr/>
          <p:nvPr/>
        </p:nvSpPr>
        <p:spPr>
          <a:xfrm>
            <a:off x="3124199" y="4900140"/>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12699">
            <a:solidFill>
              <a:srgbClr val="318DAE"/>
            </a:solidFill>
          </a:ln>
        </p:spPr>
        <p:txBody>
          <a:bodyPr wrap="square" lIns="0" tIns="0" rIns="0" bIns="0" rtlCol="0"/>
          <a:lstStyle/>
          <a:p>
            <a:endParaRPr/>
          </a:p>
        </p:txBody>
      </p:sp>
      <p:sp>
        <p:nvSpPr>
          <p:cNvPr id="86" name="object 86"/>
          <p:cNvSpPr/>
          <p:nvPr/>
        </p:nvSpPr>
        <p:spPr>
          <a:xfrm>
            <a:off x="3429000" y="4844934"/>
            <a:ext cx="382385" cy="386541"/>
          </a:xfrm>
          <a:prstGeom prst="rect">
            <a:avLst/>
          </a:prstGeom>
          <a:blipFill>
            <a:blip r:embed="rId28" cstate="print"/>
            <a:stretch>
              <a:fillRect/>
            </a:stretch>
          </a:blipFill>
        </p:spPr>
        <p:txBody>
          <a:bodyPr wrap="square" lIns="0" tIns="0" rIns="0" bIns="0" rtlCol="0"/>
          <a:lstStyle/>
          <a:p>
            <a:endParaRPr/>
          </a:p>
        </p:txBody>
      </p:sp>
      <p:sp>
        <p:nvSpPr>
          <p:cNvPr id="87" name="object 87"/>
          <p:cNvSpPr/>
          <p:nvPr/>
        </p:nvSpPr>
        <p:spPr>
          <a:xfrm>
            <a:off x="3505200" y="4899164"/>
            <a:ext cx="228600" cy="228600"/>
          </a:xfrm>
          <a:prstGeom prst="rect">
            <a:avLst/>
          </a:prstGeom>
          <a:blipFill>
            <a:blip r:embed="rId7" cstate="print"/>
            <a:stretch>
              <a:fillRect/>
            </a:stretch>
          </a:blipFill>
        </p:spPr>
        <p:txBody>
          <a:bodyPr wrap="square" lIns="0" tIns="0" rIns="0" bIns="0" rtlCol="0"/>
          <a:lstStyle/>
          <a:p>
            <a:endParaRPr/>
          </a:p>
        </p:txBody>
      </p:sp>
      <p:sp>
        <p:nvSpPr>
          <p:cNvPr id="88" name="object 88"/>
          <p:cNvSpPr/>
          <p:nvPr/>
        </p:nvSpPr>
        <p:spPr>
          <a:xfrm>
            <a:off x="3505199" y="4899164"/>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12699">
            <a:solidFill>
              <a:srgbClr val="318DAE"/>
            </a:solidFill>
          </a:ln>
        </p:spPr>
        <p:txBody>
          <a:bodyPr wrap="square" lIns="0" tIns="0" rIns="0" bIns="0" rtlCol="0"/>
          <a:lstStyle/>
          <a:p>
            <a:endParaRPr/>
          </a:p>
        </p:txBody>
      </p:sp>
      <p:sp>
        <p:nvSpPr>
          <p:cNvPr id="89" name="object 89"/>
          <p:cNvSpPr/>
          <p:nvPr/>
        </p:nvSpPr>
        <p:spPr>
          <a:xfrm>
            <a:off x="3807228" y="4844934"/>
            <a:ext cx="386541" cy="386541"/>
          </a:xfrm>
          <a:prstGeom prst="rect">
            <a:avLst/>
          </a:prstGeom>
          <a:blipFill>
            <a:blip r:embed="rId24" cstate="print"/>
            <a:stretch>
              <a:fillRect/>
            </a:stretch>
          </a:blipFill>
        </p:spPr>
        <p:txBody>
          <a:bodyPr wrap="square" lIns="0" tIns="0" rIns="0" bIns="0" rtlCol="0"/>
          <a:lstStyle/>
          <a:p>
            <a:endParaRPr/>
          </a:p>
        </p:txBody>
      </p:sp>
      <p:sp>
        <p:nvSpPr>
          <p:cNvPr id="90" name="object 90"/>
          <p:cNvSpPr/>
          <p:nvPr/>
        </p:nvSpPr>
        <p:spPr>
          <a:xfrm>
            <a:off x="3886200" y="4900140"/>
            <a:ext cx="228600" cy="228600"/>
          </a:xfrm>
          <a:prstGeom prst="rect">
            <a:avLst/>
          </a:prstGeom>
          <a:blipFill>
            <a:blip r:embed="rId7" cstate="print"/>
            <a:stretch>
              <a:fillRect/>
            </a:stretch>
          </a:blipFill>
        </p:spPr>
        <p:txBody>
          <a:bodyPr wrap="square" lIns="0" tIns="0" rIns="0" bIns="0" rtlCol="0"/>
          <a:lstStyle/>
          <a:p>
            <a:endParaRPr/>
          </a:p>
        </p:txBody>
      </p:sp>
      <p:sp>
        <p:nvSpPr>
          <p:cNvPr id="91" name="object 91"/>
          <p:cNvSpPr/>
          <p:nvPr/>
        </p:nvSpPr>
        <p:spPr>
          <a:xfrm>
            <a:off x="3886199" y="4900140"/>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12699">
            <a:solidFill>
              <a:srgbClr val="318DAE"/>
            </a:solidFill>
          </a:ln>
        </p:spPr>
        <p:txBody>
          <a:bodyPr wrap="square" lIns="0" tIns="0" rIns="0" bIns="0" rtlCol="0"/>
          <a:lstStyle/>
          <a:p>
            <a:endParaRPr/>
          </a:p>
        </p:txBody>
      </p:sp>
      <p:sp>
        <p:nvSpPr>
          <p:cNvPr id="92" name="object 92"/>
          <p:cNvSpPr/>
          <p:nvPr/>
        </p:nvSpPr>
        <p:spPr>
          <a:xfrm>
            <a:off x="4189614" y="4844934"/>
            <a:ext cx="382385" cy="386541"/>
          </a:xfrm>
          <a:prstGeom prst="rect">
            <a:avLst/>
          </a:prstGeom>
          <a:blipFill>
            <a:blip r:embed="rId25" cstate="print"/>
            <a:stretch>
              <a:fillRect/>
            </a:stretch>
          </a:blipFill>
        </p:spPr>
        <p:txBody>
          <a:bodyPr wrap="square" lIns="0" tIns="0" rIns="0" bIns="0" rtlCol="0"/>
          <a:lstStyle/>
          <a:p>
            <a:endParaRPr/>
          </a:p>
        </p:txBody>
      </p:sp>
      <p:sp>
        <p:nvSpPr>
          <p:cNvPr id="93" name="object 93"/>
          <p:cNvSpPr/>
          <p:nvPr/>
        </p:nvSpPr>
        <p:spPr>
          <a:xfrm>
            <a:off x="4267200" y="4899164"/>
            <a:ext cx="228600" cy="228600"/>
          </a:xfrm>
          <a:prstGeom prst="rect">
            <a:avLst/>
          </a:prstGeom>
          <a:blipFill>
            <a:blip r:embed="rId7" cstate="print"/>
            <a:stretch>
              <a:fillRect/>
            </a:stretch>
          </a:blipFill>
        </p:spPr>
        <p:txBody>
          <a:bodyPr wrap="square" lIns="0" tIns="0" rIns="0" bIns="0" rtlCol="0"/>
          <a:lstStyle/>
          <a:p>
            <a:endParaRPr/>
          </a:p>
        </p:txBody>
      </p:sp>
      <p:sp>
        <p:nvSpPr>
          <p:cNvPr id="94" name="object 94"/>
          <p:cNvSpPr/>
          <p:nvPr/>
        </p:nvSpPr>
        <p:spPr>
          <a:xfrm>
            <a:off x="4267199" y="4899164"/>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12699">
            <a:solidFill>
              <a:srgbClr val="318DAE"/>
            </a:solidFill>
          </a:ln>
        </p:spPr>
        <p:txBody>
          <a:bodyPr wrap="square" lIns="0" tIns="0" rIns="0" bIns="0" rtlCol="0"/>
          <a:lstStyle/>
          <a:p>
            <a:endParaRPr/>
          </a:p>
        </p:txBody>
      </p:sp>
      <p:sp>
        <p:nvSpPr>
          <p:cNvPr id="95" name="object 95"/>
          <p:cNvSpPr/>
          <p:nvPr/>
        </p:nvSpPr>
        <p:spPr>
          <a:xfrm>
            <a:off x="4572000" y="4836623"/>
            <a:ext cx="382385" cy="386541"/>
          </a:xfrm>
          <a:prstGeom prst="rect">
            <a:avLst/>
          </a:prstGeom>
          <a:blipFill>
            <a:blip r:embed="rId29" cstate="print"/>
            <a:stretch>
              <a:fillRect/>
            </a:stretch>
          </a:blipFill>
        </p:spPr>
        <p:txBody>
          <a:bodyPr wrap="square" lIns="0" tIns="0" rIns="0" bIns="0" rtlCol="0"/>
          <a:lstStyle/>
          <a:p>
            <a:endParaRPr/>
          </a:p>
        </p:txBody>
      </p:sp>
      <p:sp>
        <p:nvSpPr>
          <p:cNvPr id="96" name="object 96"/>
          <p:cNvSpPr/>
          <p:nvPr/>
        </p:nvSpPr>
        <p:spPr>
          <a:xfrm>
            <a:off x="4648200" y="4892323"/>
            <a:ext cx="228600" cy="228600"/>
          </a:xfrm>
          <a:prstGeom prst="rect">
            <a:avLst/>
          </a:prstGeom>
          <a:blipFill>
            <a:blip r:embed="rId7" cstate="print"/>
            <a:stretch>
              <a:fillRect/>
            </a:stretch>
          </a:blipFill>
        </p:spPr>
        <p:txBody>
          <a:bodyPr wrap="square" lIns="0" tIns="0" rIns="0" bIns="0" rtlCol="0"/>
          <a:lstStyle/>
          <a:p>
            <a:endParaRPr/>
          </a:p>
        </p:txBody>
      </p:sp>
      <p:sp>
        <p:nvSpPr>
          <p:cNvPr id="97" name="object 97"/>
          <p:cNvSpPr/>
          <p:nvPr/>
        </p:nvSpPr>
        <p:spPr>
          <a:xfrm>
            <a:off x="4648199" y="4892323"/>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12699">
            <a:solidFill>
              <a:srgbClr val="318DAE"/>
            </a:solidFill>
          </a:ln>
        </p:spPr>
        <p:txBody>
          <a:bodyPr wrap="square" lIns="0" tIns="0" rIns="0" bIns="0" rtlCol="0"/>
          <a:lstStyle/>
          <a:p>
            <a:endParaRPr/>
          </a:p>
        </p:txBody>
      </p:sp>
      <p:sp>
        <p:nvSpPr>
          <p:cNvPr id="98" name="object 98"/>
          <p:cNvSpPr/>
          <p:nvPr/>
        </p:nvSpPr>
        <p:spPr>
          <a:xfrm>
            <a:off x="4950228" y="4836623"/>
            <a:ext cx="386541" cy="386541"/>
          </a:xfrm>
          <a:prstGeom prst="rect">
            <a:avLst/>
          </a:prstGeom>
          <a:blipFill>
            <a:blip r:embed="rId30" cstate="print"/>
            <a:stretch>
              <a:fillRect/>
            </a:stretch>
          </a:blipFill>
        </p:spPr>
        <p:txBody>
          <a:bodyPr wrap="square" lIns="0" tIns="0" rIns="0" bIns="0" rtlCol="0"/>
          <a:lstStyle/>
          <a:p>
            <a:endParaRPr/>
          </a:p>
        </p:txBody>
      </p:sp>
      <p:sp>
        <p:nvSpPr>
          <p:cNvPr id="99" name="object 99"/>
          <p:cNvSpPr/>
          <p:nvPr/>
        </p:nvSpPr>
        <p:spPr>
          <a:xfrm>
            <a:off x="5029200" y="4891348"/>
            <a:ext cx="228600" cy="228600"/>
          </a:xfrm>
          <a:prstGeom prst="rect">
            <a:avLst/>
          </a:prstGeom>
          <a:blipFill>
            <a:blip r:embed="rId7" cstate="print"/>
            <a:stretch>
              <a:fillRect/>
            </a:stretch>
          </a:blipFill>
        </p:spPr>
        <p:txBody>
          <a:bodyPr wrap="square" lIns="0" tIns="0" rIns="0" bIns="0" rtlCol="0"/>
          <a:lstStyle/>
          <a:p>
            <a:endParaRPr/>
          </a:p>
        </p:txBody>
      </p:sp>
      <p:sp>
        <p:nvSpPr>
          <p:cNvPr id="100" name="object 100"/>
          <p:cNvSpPr/>
          <p:nvPr/>
        </p:nvSpPr>
        <p:spPr>
          <a:xfrm>
            <a:off x="5029199" y="4891347"/>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12699">
            <a:solidFill>
              <a:srgbClr val="318DAE"/>
            </a:solidFill>
          </a:ln>
        </p:spPr>
        <p:txBody>
          <a:bodyPr wrap="square" lIns="0" tIns="0" rIns="0" bIns="0" rtlCol="0"/>
          <a:lstStyle/>
          <a:p>
            <a:endParaRPr/>
          </a:p>
        </p:txBody>
      </p:sp>
      <p:sp>
        <p:nvSpPr>
          <p:cNvPr id="101" name="object 101"/>
          <p:cNvSpPr/>
          <p:nvPr/>
        </p:nvSpPr>
        <p:spPr>
          <a:xfrm>
            <a:off x="5332614" y="4836623"/>
            <a:ext cx="382385" cy="386541"/>
          </a:xfrm>
          <a:prstGeom prst="rect">
            <a:avLst/>
          </a:prstGeom>
          <a:blipFill>
            <a:blip r:embed="rId31" cstate="print"/>
            <a:stretch>
              <a:fillRect/>
            </a:stretch>
          </a:blipFill>
        </p:spPr>
        <p:txBody>
          <a:bodyPr wrap="square" lIns="0" tIns="0" rIns="0" bIns="0" rtlCol="0"/>
          <a:lstStyle/>
          <a:p>
            <a:endParaRPr/>
          </a:p>
        </p:txBody>
      </p:sp>
      <p:sp>
        <p:nvSpPr>
          <p:cNvPr id="102" name="object 102"/>
          <p:cNvSpPr/>
          <p:nvPr/>
        </p:nvSpPr>
        <p:spPr>
          <a:xfrm>
            <a:off x="5410200" y="4892323"/>
            <a:ext cx="228600" cy="228600"/>
          </a:xfrm>
          <a:prstGeom prst="rect">
            <a:avLst/>
          </a:prstGeom>
          <a:blipFill>
            <a:blip r:embed="rId7" cstate="print"/>
            <a:stretch>
              <a:fillRect/>
            </a:stretch>
          </a:blipFill>
        </p:spPr>
        <p:txBody>
          <a:bodyPr wrap="square" lIns="0" tIns="0" rIns="0" bIns="0" rtlCol="0"/>
          <a:lstStyle/>
          <a:p>
            <a:endParaRPr/>
          </a:p>
        </p:txBody>
      </p:sp>
      <p:sp>
        <p:nvSpPr>
          <p:cNvPr id="103" name="object 103"/>
          <p:cNvSpPr/>
          <p:nvPr/>
        </p:nvSpPr>
        <p:spPr>
          <a:xfrm>
            <a:off x="5410199" y="4892323"/>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12699">
            <a:solidFill>
              <a:srgbClr val="318DAE"/>
            </a:solidFill>
          </a:ln>
        </p:spPr>
        <p:txBody>
          <a:bodyPr wrap="square" lIns="0" tIns="0" rIns="0" bIns="0" rtlCol="0"/>
          <a:lstStyle/>
          <a:p>
            <a:endParaRPr/>
          </a:p>
        </p:txBody>
      </p:sp>
      <p:sp>
        <p:nvSpPr>
          <p:cNvPr id="104" name="object 104"/>
          <p:cNvSpPr/>
          <p:nvPr/>
        </p:nvSpPr>
        <p:spPr>
          <a:xfrm>
            <a:off x="5715000" y="4836623"/>
            <a:ext cx="382385" cy="386541"/>
          </a:xfrm>
          <a:prstGeom prst="rect">
            <a:avLst/>
          </a:prstGeom>
          <a:blipFill>
            <a:blip r:embed="rId32" cstate="print"/>
            <a:stretch>
              <a:fillRect/>
            </a:stretch>
          </a:blipFill>
        </p:spPr>
        <p:txBody>
          <a:bodyPr wrap="square" lIns="0" tIns="0" rIns="0" bIns="0" rtlCol="0"/>
          <a:lstStyle/>
          <a:p>
            <a:endParaRPr/>
          </a:p>
        </p:txBody>
      </p:sp>
      <p:sp>
        <p:nvSpPr>
          <p:cNvPr id="105" name="object 105"/>
          <p:cNvSpPr/>
          <p:nvPr/>
        </p:nvSpPr>
        <p:spPr>
          <a:xfrm>
            <a:off x="5791200" y="4891348"/>
            <a:ext cx="228600" cy="228600"/>
          </a:xfrm>
          <a:prstGeom prst="rect">
            <a:avLst/>
          </a:prstGeom>
          <a:blipFill>
            <a:blip r:embed="rId7" cstate="print"/>
            <a:stretch>
              <a:fillRect/>
            </a:stretch>
          </a:blipFill>
        </p:spPr>
        <p:txBody>
          <a:bodyPr wrap="square" lIns="0" tIns="0" rIns="0" bIns="0" rtlCol="0"/>
          <a:lstStyle/>
          <a:p>
            <a:endParaRPr/>
          </a:p>
        </p:txBody>
      </p:sp>
      <p:sp>
        <p:nvSpPr>
          <p:cNvPr id="106" name="object 106"/>
          <p:cNvSpPr/>
          <p:nvPr/>
        </p:nvSpPr>
        <p:spPr>
          <a:xfrm>
            <a:off x="5791199" y="4891347"/>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12699">
            <a:solidFill>
              <a:srgbClr val="318DAE"/>
            </a:solidFill>
          </a:ln>
        </p:spPr>
        <p:txBody>
          <a:bodyPr wrap="square" lIns="0" tIns="0" rIns="0" bIns="0" rtlCol="0"/>
          <a:lstStyle/>
          <a:p>
            <a:endParaRPr/>
          </a:p>
        </p:txBody>
      </p:sp>
      <p:sp>
        <p:nvSpPr>
          <p:cNvPr id="107" name="object 107"/>
          <p:cNvSpPr/>
          <p:nvPr/>
        </p:nvSpPr>
        <p:spPr>
          <a:xfrm>
            <a:off x="6093228" y="4836623"/>
            <a:ext cx="386541" cy="386541"/>
          </a:xfrm>
          <a:prstGeom prst="rect">
            <a:avLst/>
          </a:prstGeom>
          <a:blipFill>
            <a:blip r:embed="rId33" cstate="print"/>
            <a:stretch>
              <a:fillRect/>
            </a:stretch>
          </a:blipFill>
        </p:spPr>
        <p:txBody>
          <a:bodyPr wrap="square" lIns="0" tIns="0" rIns="0" bIns="0" rtlCol="0"/>
          <a:lstStyle/>
          <a:p>
            <a:endParaRPr/>
          </a:p>
        </p:txBody>
      </p:sp>
      <p:sp>
        <p:nvSpPr>
          <p:cNvPr id="108" name="object 108"/>
          <p:cNvSpPr/>
          <p:nvPr/>
        </p:nvSpPr>
        <p:spPr>
          <a:xfrm>
            <a:off x="6172200" y="4892323"/>
            <a:ext cx="228600" cy="228600"/>
          </a:xfrm>
          <a:custGeom>
            <a:avLst/>
            <a:gdLst/>
            <a:ahLst/>
            <a:cxnLst/>
            <a:rect l="l" t="t" r="r" b="b"/>
            <a:pathLst>
              <a:path w="228600" h="228600">
                <a:moveTo>
                  <a:pt x="114300" y="0"/>
                </a:moveTo>
                <a:lnTo>
                  <a:pt x="75744" y="6666"/>
                </a:lnTo>
                <a:lnTo>
                  <a:pt x="39910" y="27517"/>
                </a:lnTo>
                <a:lnTo>
                  <a:pt x="13945" y="59543"/>
                </a:lnTo>
                <a:lnTo>
                  <a:pt x="928" y="99661"/>
                </a:lnTo>
                <a:lnTo>
                  <a:pt x="0" y="114300"/>
                </a:lnTo>
                <a:lnTo>
                  <a:pt x="494" y="125006"/>
                </a:lnTo>
                <a:lnTo>
                  <a:pt x="12184" y="165706"/>
                </a:lnTo>
                <a:lnTo>
                  <a:pt x="37102" y="198592"/>
                </a:lnTo>
                <a:lnTo>
                  <a:pt x="72168" y="220584"/>
                </a:lnTo>
                <a:lnTo>
                  <a:pt x="114300" y="228600"/>
                </a:lnTo>
                <a:lnTo>
                  <a:pt x="125005" y="228105"/>
                </a:lnTo>
                <a:lnTo>
                  <a:pt x="165705" y="216415"/>
                </a:lnTo>
                <a:lnTo>
                  <a:pt x="198592" y="191497"/>
                </a:lnTo>
                <a:lnTo>
                  <a:pt x="220584" y="156431"/>
                </a:lnTo>
                <a:lnTo>
                  <a:pt x="228600" y="114300"/>
                </a:lnTo>
                <a:lnTo>
                  <a:pt x="228105" y="103594"/>
                </a:lnTo>
                <a:lnTo>
                  <a:pt x="216415" y="62894"/>
                </a:lnTo>
                <a:lnTo>
                  <a:pt x="191496" y="30007"/>
                </a:lnTo>
                <a:lnTo>
                  <a:pt x="156430" y="8015"/>
                </a:lnTo>
                <a:lnTo>
                  <a:pt x="114300" y="0"/>
                </a:lnTo>
                <a:close/>
              </a:path>
            </a:pathLst>
          </a:custGeom>
          <a:solidFill>
            <a:srgbClr val="0A31FF"/>
          </a:solidFill>
        </p:spPr>
        <p:txBody>
          <a:bodyPr wrap="square" lIns="0" tIns="0" rIns="0" bIns="0" rtlCol="0"/>
          <a:lstStyle/>
          <a:p>
            <a:endParaRPr/>
          </a:p>
        </p:txBody>
      </p:sp>
      <p:sp>
        <p:nvSpPr>
          <p:cNvPr id="109" name="object 109"/>
          <p:cNvSpPr/>
          <p:nvPr/>
        </p:nvSpPr>
        <p:spPr>
          <a:xfrm>
            <a:off x="6172199" y="4892323"/>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12699">
            <a:solidFill>
              <a:srgbClr val="318DAE"/>
            </a:solidFill>
          </a:ln>
        </p:spPr>
        <p:txBody>
          <a:bodyPr wrap="square" lIns="0" tIns="0" rIns="0" bIns="0" rtlCol="0"/>
          <a:lstStyle/>
          <a:p>
            <a:endParaRPr/>
          </a:p>
        </p:txBody>
      </p:sp>
      <p:sp>
        <p:nvSpPr>
          <p:cNvPr id="110" name="object 110"/>
          <p:cNvSpPr/>
          <p:nvPr/>
        </p:nvSpPr>
        <p:spPr>
          <a:xfrm>
            <a:off x="6475614" y="4836623"/>
            <a:ext cx="382385" cy="386541"/>
          </a:xfrm>
          <a:prstGeom prst="rect">
            <a:avLst/>
          </a:prstGeom>
          <a:blipFill>
            <a:blip r:embed="rId34" cstate="print"/>
            <a:stretch>
              <a:fillRect/>
            </a:stretch>
          </a:blipFill>
        </p:spPr>
        <p:txBody>
          <a:bodyPr wrap="square" lIns="0" tIns="0" rIns="0" bIns="0" rtlCol="0"/>
          <a:lstStyle/>
          <a:p>
            <a:endParaRPr/>
          </a:p>
        </p:txBody>
      </p:sp>
      <p:sp>
        <p:nvSpPr>
          <p:cNvPr id="111" name="object 111"/>
          <p:cNvSpPr/>
          <p:nvPr/>
        </p:nvSpPr>
        <p:spPr>
          <a:xfrm>
            <a:off x="6553198" y="4891348"/>
            <a:ext cx="228600" cy="228600"/>
          </a:xfrm>
          <a:prstGeom prst="rect">
            <a:avLst/>
          </a:prstGeom>
          <a:blipFill>
            <a:blip r:embed="rId7" cstate="print"/>
            <a:stretch>
              <a:fillRect/>
            </a:stretch>
          </a:blipFill>
        </p:spPr>
        <p:txBody>
          <a:bodyPr wrap="square" lIns="0" tIns="0" rIns="0" bIns="0" rtlCol="0"/>
          <a:lstStyle/>
          <a:p>
            <a:endParaRPr/>
          </a:p>
        </p:txBody>
      </p:sp>
      <p:sp>
        <p:nvSpPr>
          <p:cNvPr id="112" name="object 112"/>
          <p:cNvSpPr/>
          <p:nvPr/>
        </p:nvSpPr>
        <p:spPr>
          <a:xfrm>
            <a:off x="6553199" y="4891347"/>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12699">
            <a:solidFill>
              <a:srgbClr val="318DAE"/>
            </a:solidFill>
          </a:ln>
        </p:spPr>
        <p:txBody>
          <a:bodyPr wrap="square" lIns="0" tIns="0" rIns="0" bIns="0" rtlCol="0"/>
          <a:lstStyle/>
          <a:p>
            <a:endParaRPr/>
          </a:p>
        </p:txBody>
      </p:sp>
      <p:sp>
        <p:nvSpPr>
          <p:cNvPr id="113" name="object 113"/>
          <p:cNvSpPr/>
          <p:nvPr/>
        </p:nvSpPr>
        <p:spPr>
          <a:xfrm>
            <a:off x="1064028" y="2941320"/>
            <a:ext cx="386541" cy="386541"/>
          </a:xfrm>
          <a:prstGeom prst="rect">
            <a:avLst/>
          </a:prstGeom>
          <a:blipFill>
            <a:blip r:embed="rId6" cstate="print"/>
            <a:stretch>
              <a:fillRect/>
            </a:stretch>
          </a:blipFill>
        </p:spPr>
        <p:txBody>
          <a:bodyPr wrap="square" lIns="0" tIns="0" rIns="0" bIns="0" rtlCol="0"/>
          <a:lstStyle/>
          <a:p>
            <a:endParaRPr/>
          </a:p>
        </p:txBody>
      </p:sp>
      <p:sp>
        <p:nvSpPr>
          <p:cNvPr id="114" name="object 114"/>
          <p:cNvSpPr/>
          <p:nvPr/>
        </p:nvSpPr>
        <p:spPr>
          <a:xfrm>
            <a:off x="1142999" y="2995141"/>
            <a:ext cx="228600" cy="228600"/>
          </a:xfrm>
          <a:prstGeom prst="rect">
            <a:avLst/>
          </a:prstGeom>
          <a:blipFill>
            <a:blip r:embed="rId7" cstate="print"/>
            <a:stretch>
              <a:fillRect/>
            </a:stretch>
          </a:blipFill>
        </p:spPr>
        <p:txBody>
          <a:bodyPr wrap="square" lIns="0" tIns="0" rIns="0" bIns="0" rtlCol="0"/>
          <a:lstStyle/>
          <a:p>
            <a:endParaRPr/>
          </a:p>
        </p:txBody>
      </p:sp>
      <p:sp>
        <p:nvSpPr>
          <p:cNvPr id="115" name="object 115"/>
          <p:cNvSpPr/>
          <p:nvPr/>
        </p:nvSpPr>
        <p:spPr>
          <a:xfrm>
            <a:off x="1142999" y="2995140"/>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600"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12699">
            <a:solidFill>
              <a:srgbClr val="318DAE"/>
            </a:solidFill>
          </a:ln>
        </p:spPr>
        <p:txBody>
          <a:bodyPr wrap="square" lIns="0" tIns="0" rIns="0" bIns="0" rtlCol="0"/>
          <a:lstStyle/>
          <a:p>
            <a:endParaRPr/>
          </a:p>
        </p:txBody>
      </p:sp>
      <p:sp>
        <p:nvSpPr>
          <p:cNvPr id="116" name="object 116"/>
          <p:cNvSpPr/>
          <p:nvPr/>
        </p:nvSpPr>
        <p:spPr>
          <a:xfrm>
            <a:off x="1064028" y="3323705"/>
            <a:ext cx="386541" cy="382385"/>
          </a:xfrm>
          <a:prstGeom prst="rect">
            <a:avLst/>
          </a:prstGeom>
          <a:blipFill>
            <a:blip r:embed="rId22" cstate="print"/>
            <a:stretch>
              <a:fillRect/>
            </a:stretch>
          </a:blipFill>
        </p:spPr>
        <p:txBody>
          <a:bodyPr wrap="square" lIns="0" tIns="0" rIns="0" bIns="0" rtlCol="0"/>
          <a:lstStyle/>
          <a:p>
            <a:endParaRPr/>
          </a:p>
        </p:txBody>
      </p:sp>
      <p:sp>
        <p:nvSpPr>
          <p:cNvPr id="117" name="object 117"/>
          <p:cNvSpPr/>
          <p:nvPr/>
        </p:nvSpPr>
        <p:spPr>
          <a:xfrm>
            <a:off x="1142999" y="3376141"/>
            <a:ext cx="228600" cy="228600"/>
          </a:xfrm>
          <a:prstGeom prst="rect">
            <a:avLst/>
          </a:prstGeom>
          <a:blipFill>
            <a:blip r:embed="rId7" cstate="print"/>
            <a:stretch>
              <a:fillRect/>
            </a:stretch>
          </a:blipFill>
        </p:spPr>
        <p:txBody>
          <a:bodyPr wrap="square" lIns="0" tIns="0" rIns="0" bIns="0" rtlCol="0"/>
          <a:lstStyle/>
          <a:p>
            <a:endParaRPr/>
          </a:p>
        </p:txBody>
      </p:sp>
      <p:sp>
        <p:nvSpPr>
          <p:cNvPr id="118" name="object 118"/>
          <p:cNvSpPr/>
          <p:nvPr/>
        </p:nvSpPr>
        <p:spPr>
          <a:xfrm>
            <a:off x="1142999" y="3376140"/>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600"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12699">
            <a:solidFill>
              <a:srgbClr val="318DAE"/>
            </a:solidFill>
          </a:ln>
        </p:spPr>
        <p:txBody>
          <a:bodyPr wrap="square" lIns="0" tIns="0" rIns="0" bIns="0" rtlCol="0"/>
          <a:lstStyle/>
          <a:p>
            <a:endParaRPr/>
          </a:p>
        </p:txBody>
      </p:sp>
      <p:sp>
        <p:nvSpPr>
          <p:cNvPr id="119" name="object 119"/>
          <p:cNvSpPr/>
          <p:nvPr/>
        </p:nvSpPr>
        <p:spPr>
          <a:xfrm>
            <a:off x="1064028" y="3780905"/>
            <a:ext cx="386541" cy="382385"/>
          </a:xfrm>
          <a:prstGeom prst="rect">
            <a:avLst/>
          </a:prstGeom>
          <a:blipFill>
            <a:blip r:embed="rId22" cstate="print"/>
            <a:stretch>
              <a:fillRect/>
            </a:stretch>
          </a:blipFill>
        </p:spPr>
        <p:txBody>
          <a:bodyPr wrap="square" lIns="0" tIns="0" rIns="0" bIns="0" rtlCol="0"/>
          <a:lstStyle/>
          <a:p>
            <a:endParaRPr/>
          </a:p>
        </p:txBody>
      </p:sp>
      <p:sp>
        <p:nvSpPr>
          <p:cNvPr id="120" name="object 120"/>
          <p:cNvSpPr/>
          <p:nvPr/>
        </p:nvSpPr>
        <p:spPr>
          <a:xfrm>
            <a:off x="1142999" y="3833341"/>
            <a:ext cx="228600" cy="228598"/>
          </a:xfrm>
          <a:prstGeom prst="rect">
            <a:avLst/>
          </a:prstGeom>
          <a:blipFill>
            <a:blip r:embed="rId7" cstate="print"/>
            <a:stretch>
              <a:fillRect/>
            </a:stretch>
          </a:blipFill>
        </p:spPr>
        <p:txBody>
          <a:bodyPr wrap="square" lIns="0" tIns="0" rIns="0" bIns="0" rtlCol="0"/>
          <a:lstStyle/>
          <a:p>
            <a:endParaRPr/>
          </a:p>
        </p:txBody>
      </p:sp>
      <p:sp>
        <p:nvSpPr>
          <p:cNvPr id="121" name="object 121"/>
          <p:cNvSpPr/>
          <p:nvPr/>
        </p:nvSpPr>
        <p:spPr>
          <a:xfrm>
            <a:off x="1142999" y="3833340"/>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600"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12699">
            <a:solidFill>
              <a:srgbClr val="318DAE"/>
            </a:solidFill>
          </a:ln>
        </p:spPr>
        <p:txBody>
          <a:bodyPr wrap="square" lIns="0" tIns="0" rIns="0" bIns="0" rtlCol="0"/>
          <a:lstStyle/>
          <a:p>
            <a:endParaRPr/>
          </a:p>
        </p:txBody>
      </p:sp>
      <p:sp>
        <p:nvSpPr>
          <p:cNvPr id="122" name="object 122"/>
          <p:cNvSpPr/>
          <p:nvPr/>
        </p:nvSpPr>
        <p:spPr>
          <a:xfrm>
            <a:off x="1064028" y="4238105"/>
            <a:ext cx="386541" cy="382385"/>
          </a:xfrm>
          <a:prstGeom prst="rect">
            <a:avLst/>
          </a:prstGeom>
          <a:blipFill>
            <a:blip r:embed="rId22" cstate="print"/>
            <a:stretch>
              <a:fillRect/>
            </a:stretch>
          </a:blipFill>
        </p:spPr>
        <p:txBody>
          <a:bodyPr wrap="square" lIns="0" tIns="0" rIns="0" bIns="0" rtlCol="0"/>
          <a:lstStyle/>
          <a:p>
            <a:endParaRPr/>
          </a:p>
        </p:txBody>
      </p:sp>
      <p:sp>
        <p:nvSpPr>
          <p:cNvPr id="123" name="object 123"/>
          <p:cNvSpPr/>
          <p:nvPr/>
        </p:nvSpPr>
        <p:spPr>
          <a:xfrm>
            <a:off x="1142999" y="4290540"/>
            <a:ext cx="228600" cy="228600"/>
          </a:xfrm>
          <a:prstGeom prst="rect">
            <a:avLst/>
          </a:prstGeom>
          <a:blipFill>
            <a:blip r:embed="rId7" cstate="print"/>
            <a:stretch>
              <a:fillRect/>
            </a:stretch>
          </a:blipFill>
        </p:spPr>
        <p:txBody>
          <a:bodyPr wrap="square" lIns="0" tIns="0" rIns="0" bIns="0" rtlCol="0"/>
          <a:lstStyle/>
          <a:p>
            <a:endParaRPr/>
          </a:p>
        </p:txBody>
      </p:sp>
      <p:sp>
        <p:nvSpPr>
          <p:cNvPr id="124" name="object 124"/>
          <p:cNvSpPr/>
          <p:nvPr/>
        </p:nvSpPr>
        <p:spPr>
          <a:xfrm>
            <a:off x="1142999" y="4290540"/>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600"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12699">
            <a:solidFill>
              <a:srgbClr val="318DAE"/>
            </a:solidFill>
          </a:ln>
        </p:spPr>
        <p:txBody>
          <a:bodyPr wrap="square" lIns="0" tIns="0" rIns="0" bIns="0" rtlCol="0"/>
          <a:lstStyle/>
          <a:p>
            <a:endParaRPr/>
          </a:p>
        </p:txBody>
      </p:sp>
      <p:sp>
        <p:nvSpPr>
          <p:cNvPr id="125" name="object 125"/>
          <p:cNvSpPr/>
          <p:nvPr/>
        </p:nvSpPr>
        <p:spPr>
          <a:xfrm>
            <a:off x="1143000" y="2558935"/>
            <a:ext cx="382385" cy="386541"/>
          </a:xfrm>
          <a:prstGeom prst="rect">
            <a:avLst/>
          </a:prstGeom>
          <a:blipFill>
            <a:blip r:embed="rId23" cstate="print"/>
            <a:stretch>
              <a:fillRect/>
            </a:stretch>
          </a:blipFill>
        </p:spPr>
        <p:txBody>
          <a:bodyPr wrap="square" lIns="0" tIns="0" rIns="0" bIns="0" rtlCol="0"/>
          <a:lstStyle/>
          <a:p>
            <a:endParaRPr/>
          </a:p>
        </p:txBody>
      </p:sp>
      <p:sp>
        <p:nvSpPr>
          <p:cNvPr id="126" name="object 126"/>
          <p:cNvSpPr/>
          <p:nvPr/>
        </p:nvSpPr>
        <p:spPr>
          <a:xfrm>
            <a:off x="1219199" y="2614141"/>
            <a:ext cx="228600" cy="228600"/>
          </a:xfrm>
          <a:prstGeom prst="rect">
            <a:avLst/>
          </a:prstGeom>
          <a:blipFill>
            <a:blip r:embed="rId7" cstate="print"/>
            <a:stretch>
              <a:fillRect/>
            </a:stretch>
          </a:blipFill>
        </p:spPr>
        <p:txBody>
          <a:bodyPr wrap="square" lIns="0" tIns="0" rIns="0" bIns="0" rtlCol="0"/>
          <a:lstStyle/>
          <a:p>
            <a:endParaRPr/>
          </a:p>
        </p:txBody>
      </p:sp>
      <p:sp>
        <p:nvSpPr>
          <p:cNvPr id="127" name="object 127"/>
          <p:cNvSpPr/>
          <p:nvPr/>
        </p:nvSpPr>
        <p:spPr>
          <a:xfrm>
            <a:off x="1219199" y="2614140"/>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300" y="0"/>
                </a:lnTo>
                <a:lnTo>
                  <a:pt x="128938" y="928"/>
                </a:lnTo>
                <a:lnTo>
                  <a:pt x="169057" y="13945"/>
                </a:lnTo>
                <a:lnTo>
                  <a:pt x="201082" y="39911"/>
                </a:lnTo>
                <a:lnTo>
                  <a:pt x="221934" y="75744"/>
                </a:lnTo>
                <a:lnTo>
                  <a:pt x="228600" y="114299"/>
                </a:lnTo>
                <a:lnTo>
                  <a:pt x="227671" y="128938"/>
                </a:lnTo>
                <a:lnTo>
                  <a:pt x="224961" y="143020"/>
                </a:lnTo>
                <a:lnTo>
                  <a:pt x="207286" y="180783"/>
                </a:lnTo>
                <a:lnTo>
                  <a:pt x="177688" y="209426"/>
                </a:lnTo>
                <a:lnTo>
                  <a:pt x="139250" y="225868"/>
                </a:lnTo>
                <a:lnTo>
                  <a:pt x="114300" y="228599"/>
                </a:lnTo>
                <a:lnTo>
                  <a:pt x="99661" y="227671"/>
                </a:lnTo>
                <a:lnTo>
                  <a:pt x="85579" y="224961"/>
                </a:lnTo>
                <a:lnTo>
                  <a:pt x="47816" y="207286"/>
                </a:lnTo>
                <a:lnTo>
                  <a:pt x="19173" y="177688"/>
                </a:lnTo>
                <a:lnTo>
                  <a:pt x="2731" y="139250"/>
                </a:lnTo>
                <a:lnTo>
                  <a:pt x="0" y="114299"/>
                </a:lnTo>
                <a:close/>
              </a:path>
            </a:pathLst>
          </a:custGeom>
          <a:ln w="12699">
            <a:solidFill>
              <a:srgbClr val="318DAE"/>
            </a:solidFill>
          </a:ln>
        </p:spPr>
        <p:txBody>
          <a:bodyPr wrap="square" lIns="0" tIns="0" rIns="0" bIns="0" rtlCol="0"/>
          <a:lstStyle/>
          <a:p>
            <a:endParaRPr/>
          </a:p>
        </p:txBody>
      </p:sp>
      <p:sp>
        <p:nvSpPr>
          <p:cNvPr id="128" name="object 128"/>
          <p:cNvSpPr/>
          <p:nvPr/>
        </p:nvSpPr>
        <p:spPr>
          <a:xfrm>
            <a:off x="1217814" y="4616334"/>
            <a:ext cx="382385" cy="386541"/>
          </a:xfrm>
          <a:prstGeom prst="rect">
            <a:avLst/>
          </a:prstGeom>
          <a:blipFill>
            <a:blip r:embed="rId35" cstate="print"/>
            <a:stretch>
              <a:fillRect/>
            </a:stretch>
          </a:blipFill>
        </p:spPr>
        <p:txBody>
          <a:bodyPr wrap="square" lIns="0" tIns="0" rIns="0" bIns="0" rtlCol="0"/>
          <a:lstStyle/>
          <a:p>
            <a:endParaRPr/>
          </a:p>
        </p:txBody>
      </p:sp>
      <p:sp>
        <p:nvSpPr>
          <p:cNvPr id="129" name="object 129"/>
          <p:cNvSpPr/>
          <p:nvPr/>
        </p:nvSpPr>
        <p:spPr>
          <a:xfrm>
            <a:off x="1295400" y="4671540"/>
            <a:ext cx="228600" cy="228600"/>
          </a:xfrm>
          <a:prstGeom prst="rect">
            <a:avLst/>
          </a:prstGeom>
          <a:blipFill>
            <a:blip r:embed="rId7" cstate="print"/>
            <a:stretch>
              <a:fillRect/>
            </a:stretch>
          </a:blipFill>
        </p:spPr>
        <p:txBody>
          <a:bodyPr wrap="square" lIns="0" tIns="0" rIns="0" bIns="0" rtlCol="0"/>
          <a:lstStyle/>
          <a:p>
            <a:endParaRPr/>
          </a:p>
        </p:txBody>
      </p:sp>
      <p:sp>
        <p:nvSpPr>
          <p:cNvPr id="130" name="object 130"/>
          <p:cNvSpPr/>
          <p:nvPr/>
        </p:nvSpPr>
        <p:spPr>
          <a:xfrm>
            <a:off x="1295399" y="4671540"/>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12699">
            <a:solidFill>
              <a:srgbClr val="318DAE"/>
            </a:solidFill>
          </a:ln>
        </p:spPr>
        <p:txBody>
          <a:bodyPr wrap="square" lIns="0" tIns="0" rIns="0" bIns="0" rtlCol="0"/>
          <a:lstStyle/>
          <a:p>
            <a:endParaRPr/>
          </a:p>
        </p:txBody>
      </p:sp>
      <p:sp>
        <p:nvSpPr>
          <p:cNvPr id="131" name="object 131"/>
          <p:cNvSpPr/>
          <p:nvPr/>
        </p:nvSpPr>
        <p:spPr>
          <a:xfrm>
            <a:off x="7847214" y="2762596"/>
            <a:ext cx="382385" cy="382385"/>
          </a:xfrm>
          <a:prstGeom prst="rect">
            <a:avLst/>
          </a:prstGeom>
          <a:blipFill>
            <a:blip r:embed="rId36" cstate="print"/>
            <a:stretch>
              <a:fillRect/>
            </a:stretch>
          </a:blipFill>
        </p:spPr>
        <p:txBody>
          <a:bodyPr wrap="square" lIns="0" tIns="0" rIns="0" bIns="0" rtlCol="0"/>
          <a:lstStyle/>
          <a:p>
            <a:endParaRPr/>
          </a:p>
        </p:txBody>
      </p:sp>
      <p:sp>
        <p:nvSpPr>
          <p:cNvPr id="132" name="object 132"/>
          <p:cNvSpPr/>
          <p:nvPr/>
        </p:nvSpPr>
        <p:spPr>
          <a:xfrm>
            <a:off x="7924798" y="2815839"/>
            <a:ext cx="228600" cy="228600"/>
          </a:xfrm>
          <a:custGeom>
            <a:avLst/>
            <a:gdLst/>
            <a:ahLst/>
            <a:cxnLst/>
            <a:rect l="l" t="t" r="r" b="b"/>
            <a:pathLst>
              <a:path w="228600" h="228600">
                <a:moveTo>
                  <a:pt x="114300" y="0"/>
                </a:moveTo>
                <a:lnTo>
                  <a:pt x="75744" y="6665"/>
                </a:lnTo>
                <a:lnTo>
                  <a:pt x="39911" y="27517"/>
                </a:lnTo>
                <a:lnTo>
                  <a:pt x="13945" y="59542"/>
                </a:lnTo>
                <a:lnTo>
                  <a:pt x="928" y="99661"/>
                </a:lnTo>
                <a:lnTo>
                  <a:pt x="0" y="114300"/>
                </a:lnTo>
                <a:lnTo>
                  <a:pt x="494" y="125005"/>
                </a:lnTo>
                <a:lnTo>
                  <a:pt x="12184" y="165705"/>
                </a:lnTo>
                <a:lnTo>
                  <a:pt x="37103" y="198592"/>
                </a:lnTo>
                <a:lnTo>
                  <a:pt x="72169" y="220584"/>
                </a:lnTo>
                <a:lnTo>
                  <a:pt x="114300" y="228600"/>
                </a:lnTo>
                <a:lnTo>
                  <a:pt x="125006" y="228105"/>
                </a:lnTo>
                <a:lnTo>
                  <a:pt x="165706" y="216415"/>
                </a:lnTo>
                <a:lnTo>
                  <a:pt x="198592" y="191496"/>
                </a:lnTo>
                <a:lnTo>
                  <a:pt x="220584" y="156430"/>
                </a:lnTo>
                <a:lnTo>
                  <a:pt x="228600" y="114300"/>
                </a:lnTo>
                <a:lnTo>
                  <a:pt x="228105" y="103593"/>
                </a:lnTo>
                <a:lnTo>
                  <a:pt x="216415" y="62893"/>
                </a:lnTo>
                <a:lnTo>
                  <a:pt x="191497" y="30007"/>
                </a:lnTo>
                <a:lnTo>
                  <a:pt x="156431" y="8015"/>
                </a:lnTo>
                <a:lnTo>
                  <a:pt x="114300" y="0"/>
                </a:lnTo>
                <a:close/>
              </a:path>
            </a:pathLst>
          </a:custGeom>
          <a:solidFill>
            <a:srgbClr val="CE1D00"/>
          </a:solidFill>
        </p:spPr>
        <p:txBody>
          <a:bodyPr wrap="square" lIns="0" tIns="0" rIns="0" bIns="0" rtlCol="0"/>
          <a:lstStyle/>
          <a:p>
            <a:endParaRPr/>
          </a:p>
        </p:txBody>
      </p:sp>
      <p:sp>
        <p:nvSpPr>
          <p:cNvPr id="133" name="object 133"/>
          <p:cNvSpPr/>
          <p:nvPr/>
        </p:nvSpPr>
        <p:spPr>
          <a:xfrm>
            <a:off x="7924799" y="2815838"/>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12699">
            <a:solidFill>
              <a:srgbClr val="318DAE"/>
            </a:solidFill>
          </a:ln>
        </p:spPr>
        <p:txBody>
          <a:bodyPr wrap="square" lIns="0" tIns="0" rIns="0" bIns="0" rtlCol="0"/>
          <a:lstStyle/>
          <a:p>
            <a:endParaRPr/>
          </a:p>
        </p:txBody>
      </p:sp>
      <p:sp>
        <p:nvSpPr>
          <p:cNvPr id="134" name="object 134"/>
          <p:cNvSpPr/>
          <p:nvPr/>
        </p:nvSpPr>
        <p:spPr>
          <a:xfrm>
            <a:off x="7847214" y="3257203"/>
            <a:ext cx="382385" cy="386541"/>
          </a:xfrm>
          <a:prstGeom prst="rect">
            <a:avLst/>
          </a:prstGeom>
          <a:blipFill>
            <a:blip r:embed="rId37" cstate="print"/>
            <a:stretch>
              <a:fillRect/>
            </a:stretch>
          </a:blipFill>
        </p:spPr>
        <p:txBody>
          <a:bodyPr wrap="square" lIns="0" tIns="0" rIns="0" bIns="0" rtlCol="0"/>
          <a:lstStyle/>
          <a:p>
            <a:endParaRPr/>
          </a:p>
        </p:txBody>
      </p:sp>
      <p:sp>
        <p:nvSpPr>
          <p:cNvPr id="135" name="object 135"/>
          <p:cNvSpPr/>
          <p:nvPr/>
        </p:nvSpPr>
        <p:spPr>
          <a:xfrm>
            <a:off x="7924798" y="3312114"/>
            <a:ext cx="228600" cy="228600"/>
          </a:xfrm>
          <a:custGeom>
            <a:avLst/>
            <a:gdLst/>
            <a:ahLst/>
            <a:cxnLst/>
            <a:rect l="l" t="t" r="r" b="b"/>
            <a:pathLst>
              <a:path w="228600" h="228600">
                <a:moveTo>
                  <a:pt x="114300" y="0"/>
                </a:moveTo>
                <a:lnTo>
                  <a:pt x="75744" y="6666"/>
                </a:lnTo>
                <a:lnTo>
                  <a:pt x="39911" y="27517"/>
                </a:lnTo>
                <a:lnTo>
                  <a:pt x="13945" y="59543"/>
                </a:lnTo>
                <a:lnTo>
                  <a:pt x="928" y="99661"/>
                </a:lnTo>
                <a:lnTo>
                  <a:pt x="0" y="114300"/>
                </a:lnTo>
                <a:lnTo>
                  <a:pt x="494" y="125006"/>
                </a:lnTo>
                <a:lnTo>
                  <a:pt x="12184" y="165706"/>
                </a:lnTo>
                <a:lnTo>
                  <a:pt x="37103" y="198592"/>
                </a:lnTo>
                <a:lnTo>
                  <a:pt x="72169" y="220584"/>
                </a:lnTo>
                <a:lnTo>
                  <a:pt x="114300" y="228600"/>
                </a:lnTo>
                <a:lnTo>
                  <a:pt x="125006" y="228105"/>
                </a:lnTo>
                <a:lnTo>
                  <a:pt x="165706" y="216415"/>
                </a:lnTo>
                <a:lnTo>
                  <a:pt x="198592" y="191497"/>
                </a:lnTo>
                <a:lnTo>
                  <a:pt x="220584" y="156431"/>
                </a:lnTo>
                <a:lnTo>
                  <a:pt x="228600" y="114300"/>
                </a:lnTo>
                <a:lnTo>
                  <a:pt x="228105" y="103594"/>
                </a:lnTo>
                <a:lnTo>
                  <a:pt x="216415" y="62894"/>
                </a:lnTo>
                <a:lnTo>
                  <a:pt x="191497" y="30007"/>
                </a:lnTo>
                <a:lnTo>
                  <a:pt x="156431" y="8015"/>
                </a:lnTo>
                <a:lnTo>
                  <a:pt x="114300" y="0"/>
                </a:lnTo>
                <a:close/>
              </a:path>
            </a:pathLst>
          </a:custGeom>
          <a:solidFill>
            <a:srgbClr val="FFFC00"/>
          </a:solidFill>
        </p:spPr>
        <p:txBody>
          <a:bodyPr wrap="square" lIns="0" tIns="0" rIns="0" bIns="0" rtlCol="0"/>
          <a:lstStyle/>
          <a:p>
            <a:endParaRPr/>
          </a:p>
        </p:txBody>
      </p:sp>
      <p:sp>
        <p:nvSpPr>
          <p:cNvPr id="136" name="object 136"/>
          <p:cNvSpPr/>
          <p:nvPr/>
        </p:nvSpPr>
        <p:spPr>
          <a:xfrm>
            <a:off x="7924799" y="3312114"/>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12699">
            <a:solidFill>
              <a:srgbClr val="318DAE"/>
            </a:solidFill>
          </a:ln>
        </p:spPr>
        <p:txBody>
          <a:bodyPr wrap="square" lIns="0" tIns="0" rIns="0" bIns="0" rtlCol="0"/>
          <a:lstStyle/>
          <a:p>
            <a:endParaRPr/>
          </a:p>
        </p:txBody>
      </p:sp>
      <p:sp>
        <p:nvSpPr>
          <p:cNvPr id="137" name="object 137"/>
          <p:cNvSpPr/>
          <p:nvPr/>
        </p:nvSpPr>
        <p:spPr>
          <a:xfrm>
            <a:off x="7847214" y="3751811"/>
            <a:ext cx="382385" cy="386541"/>
          </a:xfrm>
          <a:prstGeom prst="rect">
            <a:avLst/>
          </a:prstGeom>
          <a:blipFill>
            <a:blip r:embed="rId38" cstate="print"/>
            <a:stretch>
              <a:fillRect/>
            </a:stretch>
          </a:blipFill>
        </p:spPr>
        <p:txBody>
          <a:bodyPr wrap="square" lIns="0" tIns="0" rIns="0" bIns="0" rtlCol="0"/>
          <a:lstStyle/>
          <a:p>
            <a:endParaRPr/>
          </a:p>
        </p:txBody>
      </p:sp>
      <p:sp>
        <p:nvSpPr>
          <p:cNvPr id="138" name="object 138"/>
          <p:cNvSpPr/>
          <p:nvPr/>
        </p:nvSpPr>
        <p:spPr>
          <a:xfrm>
            <a:off x="7924798" y="3807414"/>
            <a:ext cx="228600" cy="228600"/>
          </a:xfrm>
          <a:custGeom>
            <a:avLst/>
            <a:gdLst/>
            <a:ahLst/>
            <a:cxnLst/>
            <a:rect l="l" t="t" r="r" b="b"/>
            <a:pathLst>
              <a:path w="228600" h="228600">
                <a:moveTo>
                  <a:pt x="114300" y="0"/>
                </a:moveTo>
                <a:lnTo>
                  <a:pt x="75744" y="6666"/>
                </a:lnTo>
                <a:lnTo>
                  <a:pt x="39911" y="27517"/>
                </a:lnTo>
                <a:lnTo>
                  <a:pt x="13945" y="59543"/>
                </a:lnTo>
                <a:lnTo>
                  <a:pt x="928" y="99661"/>
                </a:lnTo>
                <a:lnTo>
                  <a:pt x="0" y="114300"/>
                </a:lnTo>
                <a:lnTo>
                  <a:pt x="494" y="125006"/>
                </a:lnTo>
                <a:lnTo>
                  <a:pt x="12184" y="165706"/>
                </a:lnTo>
                <a:lnTo>
                  <a:pt x="37103" y="198592"/>
                </a:lnTo>
                <a:lnTo>
                  <a:pt x="72169" y="220584"/>
                </a:lnTo>
                <a:lnTo>
                  <a:pt x="114300" y="228600"/>
                </a:lnTo>
                <a:lnTo>
                  <a:pt x="125006" y="228105"/>
                </a:lnTo>
                <a:lnTo>
                  <a:pt x="165706" y="216415"/>
                </a:lnTo>
                <a:lnTo>
                  <a:pt x="198592" y="191497"/>
                </a:lnTo>
                <a:lnTo>
                  <a:pt x="220584" y="156431"/>
                </a:lnTo>
                <a:lnTo>
                  <a:pt x="228600" y="114300"/>
                </a:lnTo>
                <a:lnTo>
                  <a:pt x="228105" y="103594"/>
                </a:lnTo>
                <a:lnTo>
                  <a:pt x="216415" y="62894"/>
                </a:lnTo>
                <a:lnTo>
                  <a:pt x="191497" y="30007"/>
                </a:lnTo>
                <a:lnTo>
                  <a:pt x="156431" y="8015"/>
                </a:lnTo>
                <a:lnTo>
                  <a:pt x="114300" y="0"/>
                </a:lnTo>
                <a:close/>
              </a:path>
            </a:pathLst>
          </a:custGeom>
          <a:solidFill>
            <a:srgbClr val="0A31FF"/>
          </a:solidFill>
        </p:spPr>
        <p:txBody>
          <a:bodyPr wrap="square" lIns="0" tIns="0" rIns="0" bIns="0" rtlCol="0"/>
          <a:lstStyle/>
          <a:p>
            <a:endParaRPr/>
          </a:p>
        </p:txBody>
      </p:sp>
      <p:sp>
        <p:nvSpPr>
          <p:cNvPr id="139" name="object 139"/>
          <p:cNvSpPr/>
          <p:nvPr/>
        </p:nvSpPr>
        <p:spPr>
          <a:xfrm>
            <a:off x="7924799" y="3807414"/>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12699">
            <a:solidFill>
              <a:srgbClr val="318DAE"/>
            </a:solidFill>
          </a:ln>
        </p:spPr>
        <p:txBody>
          <a:bodyPr wrap="square" lIns="0" tIns="0" rIns="0" bIns="0" rtlCol="0"/>
          <a:lstStyle/>
          <a:p>
            <a:endParaRPr/>
          </a:p>
        </p:txBody>
      </p:sp>
      <p:sp>
        <p:nvSpPr>
          <p:cNvPr id="140" name="object 140"/>
          <p:cNvSpPr/>
          <p:nvPr/>
        </p:nvSpPr>
        <p:spPr>
          <a:xfrm>
            <a:off x="7847214" y="4279669"/>
            <a:ext cx="382385" cy="382385"/>
          </a:xfrm>
          <a:prstGeom prst="rect">
            <a:avLst/>
          </a:prstGeom>
          <a:blipFill>
            <a:blip r:embed="rId39" cstate="print"/>
            <a:stretch>
              <a:fillRect/>
            </a:stretch>
          </a:blipFill>
        </p:spPr>
        <p:txBody>
          <a:bodyPr wrap="square" lIns="0" tIns="0" rIns="0" bIns="0" rtlCol="0"/>
          <a:lstStyle/>
          <a:p>
            <a:endParaRPr/>
          </a:p>
        </p:txBody>
      </p:sp>
      <p:sp>
        <p:nvSpPr>
          <p:cNvPr id="141" name="object 141"/>
          <p:cNvSpPr/>
          <p:nvPr/>
        </p:nvSpPr>
        <p:spPr>
          <a:xfrm>
            <a:off x="7924798" y="4332022"/>
            <a:ext cx="228600" cy="228600"/>
          </a:xfrm>
          <a:custGeom>
            <a:avLst/>
            <a:gdLst/>
            <a:ahLst/>
            <a:cxnLst/>
            <a:rect l="l" t="t" r="r" b="b"/>
            <a:pathLst>
              <a:path w="228600" h="228600">
                <a:moveTo>
                  <a:pt x="114300" y="0"/>
                </a:moveTo>
                <a:lnTo>
                  <a:pt x="75744" y="6665"/>
                </a:lnTo>
                <a:lnTo>
                  <a:pt x="39911" y="27517"/>
                </a:lnTo>
                <a:lnTo>
                  <a:pt x="13945" y="59542"/>
                </a:lnTo>
                <a:lnTo>
                  <a:pt x="928" y="99661"/>
                </a:lnTo>
                <a:lnTo>
                  <a:pt x="0" y="114300"/>
                </a:lnTo>
                <a:lnTo>
                  <a:pt x="494" y="125005"/>
                </a:lnTo>
                <a:lnTo>
                  <a:pt x="12184" y="165705"/>
                </a:lnTo>
                <a:lnTo>
                  <a:pt x="37103" y="198592"/>
                </a:lnTo>
                <a:lnTo>
                  <a:pt x="72169" y="220584"/>
                </a:lnTo>
                <a:lnTo>
                  <a:pt x="114300" y="228600"/>
                </a:lnTo>
                <a:lnTo>
                  <a:pt x="125006" y="228105"/>
                </a:lnTo>
                <a:lnTo>
                  <a:pt x="165706" y="216415"/>
                </a:lnTo>
                <a:lnTo>
                  <a:pt x="198592" y="191496"/>
                </a:lnTo>
                <a:lnTo>
                  <a:pt x="220584" y="156430"/>
                </a:lnTo>
                <a:lnTo>
                  <a:pt x="228600" y="114300"/>
                </a:lnTo>
                <a:lnTo>
                  <a:pt x="228105" y="103593"/>
                </a:lnTo>
                <a:lnTo>
                  <a:pt x="216415" y="62893"/>
                </a:lnTo>
                <a:lnTo>
                  <a:pt x="191497" y="30007"/>
                </a:lnTo>
                <a:lnTo>
                  <a:pt x="156431" y="8015"/>
                </a:lnTo>
                <a:lnTo>
                  <a:pt x="114300" y="0"/>
                </a:lnTo>
                <a:close/>
              </a:path>
            </a:pathLst>
          </a:custGeom>
          <a:solidFill>
            <a:srgbClr val="919191"/>
          </a:solidFill>
        </p:spPr>
        <p:txBody>
          <a:bodyPr wrap="square" lIns="0" tIns="0" rIns="0" bIns="0" rtlCol="0"/>
          <a:lstStyle/>
          <a:p>
            <a:endParaRPr/>
          </a:p>
        </p:txBody>
      </p:sp>
      <p:sp>
        <p:nvSpPr>
          <p:cNvPr id="142" name="object 142"/>
          <p:cNvSpPr/>
          <p:nvPr/>
        </p:nvSpPr>
        <p:spPr>
          <a:xfrm>
            <a:off x="7924799" y="4332021"/>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12699">
            <a:solidFill>
              <a:srgbClr val="318DAE"/>
            </a:solidFill>
          </a:ln>
        </p:spPr>
        <p:txBody>
          <a:bodyPr wrap="square" lIns="0" tIns="0" rIns="0" bIns="0" rtlCol="0"/>
          <a:lstStyle/>
          <a:p>
            <a:endParaRPr/>
          </a:p>
        </p:txBody>
      </p:sp>
      <p:sp>
        <p:nvSpPr>
          <p:cNvPr id="143" name="object 143"/>
          <p:cNvSpPr txBox="1"/>
          <p:nvPr/>
        </p:nvSpPr>
        <p:spPr>
          <a:xfrm>
            <a:off x="8308340" y="2800960"/>
            <a:ext cx="840740" cy="1772285"/>
          </a:xfrm>
          <a:prstGeom prst="rect">
            <a:avLst/>
          </a:prstGeom>
        </p:spPr>
        <p:txBody>
          <a:bodyPr vert="horz" wrap="square" lIns="0" tIns="0" rIns="0" bIns="0" rtlCol="0">
            <a:spAutoFit/>
          </a:bodyPr>
          <a:lstStyle/>
          <a:p>
            <a:pPr marL="12700">
              <a:lnSpc>
                <a:spcPct val="100000"/>
              </a:lnSpc>
            </a:pPr>
            <a:r>
              <a:rPr sz="2700" baseline="-16975" dirty="0">
                <a:latin typeface="News Gothic MT"/>
                <a:cs typeface="News Gothic MT"/>
              </a:rPr>
              <a:t>1</a:t>
            </a:r>
            <a:r>
              <a:rPr sz="1200" dirty="0">
                <a:latin typeface="News Gothic MT"/>
                <a:cs typeface="News Gothic MT"/>
              </a:rPr>
              <a:t>st</a:t>
            </a:r>
            <a:endParaRPr sz="1200">
              <a:latin typeface="News Gothic MT"/>
              <a:cs typeface="News Gothic MT"/>
            </a:endParaRPr>
          </a:p>
          <a:p>
            <a:pPr marL="12700" marR="492759">
              <a:lnSpc>
                <a:spcPct val="180600"/>
              </a:lnSpc>
              <a:spcBef>
                <a:spcPts val="100"/>
              </a:spcBef>
            </a:pPr>
            <a:r>
              <a:rPr sz="2700" baseline="-16975" dirty="0">
                <a:latin typeface="News Gothic MT"/>
                <a:cs typeface="News Gothic MT"/>
              </a:rPr>
              <a:t>2</a:t>
            </a:r>
            <a:r>
              <a:rPr sz="1200" spc="-5" dirty="0">
                <a:latin typeface="News Gothic MT"/>
                <a:cs typeface="News Gothic MT"/>
              </a:rPr>
              <a:t>nd </a:t>
            </a:r>
            <a:r>
              <a:rPr sz="2700" baseline="-16975" dirty="0">
                <a:latin typeface="News Gothic MT"/>
                <a:cs typeface="News Gothic MT"/>
              </a:rPr>
              <a:t>3</a:t>
            </a:r>
            <a:r>
              <a:rPr sz="1200" spc="-35" dirty="0">
                <a:latin typeface="News Gothic MT"/>
                <a:cs typeface="News Gothic MT"/>
              </a:rPr>
              <a:t>rd</a:t>
            </a:r>
            <a:endParaRPr sz="1200">
              <a:latin typeface="News Gothic MT"/>
              <a:cs typeface="News Gothic MT"/>
            </a:endParaRPr>
          </a:p>
          <a:p>
            <a:pPr>
              <a:lnSpc>
                <a:spcPct val="100000"/>
              </a:lnSpc>
              <a:spcBef>
                <a:spcPts val="22"/>
              </a:spcBef>
            </a:pPr>
            <a:endParaRPr sz="2050">
              <a:latin typeface="Times New Roman"/>
              <a:cs typeface="Times New Roman"/>
            </a:endParaRPr>
          </a:p>
          <a:p>
            <a:pPr marL="12700">
              <a:lnSpc>
                <a:spcPct val="100000"/>
              </a:lnSpc>
            </a:pPr>
            <a:r>
              <a:rPr sz="1800" spc="-45" dirty="0">
                <a:latin typeface="News Gothic MT"/>
                <a:cs typeface="News Gothic MT"/>
              </a:rPr>
              <a:t>r</a:t>
            </a:r>
            <a:r>
              <a:rPr sz="1800" spc="-10" dirty="0">
                <a:latin typeface="News Gothic MT"/>
                <a:cs typeface="News Gothic MT"/>
              </a:rPr>
              <a:t>eaders</a:t>
            </a:r>
            <a:endParaRPr sz="1800">
              <a:latin typeface="News Gothic MT"/>
              <a:cs typeface="News Gothic M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152401"/>
            <a:ext cx="5257800" cy="1410643"/>
          </a:xfrm>
          <a:prstGeom prst="rect">
            <a:avLst/>
          </a:prstGeom>
        </p:spPr>
        <p:txBody>
          <a:bodyPr vert="horz" wrap="square" lIns="0" tIns="0" rIns="0" bIns="0" rtlCol="0">
            <a:spAutoFit/>
          </a:bodyPr>
          <a:lstStyle/>
          <a:p>
            <a:pPr marL="162560">
              <a:lnSpc>
                <a:spcPts val="5460"/>
              </a:lnSpc>
            </a:pPr>
            <a:r>
              <a:rPr lang="en-US" spc="-5" dirty="0">
                <a:solidFill>
                  <a:schemeClr val="tx1"/>
                </a:solidFill>
              </a:rPr>
              <a:t>You grant may </a:t>
            </a:r>
            <a:r>
              <a:rPr lang="en-US" spc="-5">
                <a:solidFill>
                  <a:schemeClr val="tx1"/>
                </a:solidFill>
              </a:rPr>
              <a:t>be triaged/u</a:t>
            </a:r>
            <a:r>
              <a:rPr spc="-5" dirty="0">
                <a:solidFill>
                  <a:schemeClr val="tx1"/>
                </a:solidFill>
              </a:rPr>
              <a:t>nsco</a:t>
            </a:r>
            <a:r>
              <a:rPr spc="-85" dirty="0">
                <a:solidFill>
                  <a:schemeClr val="tx1"/>
                </a:solidFill>
              </a:rPr>
              <a:t>r</a:t>
            </a:r>
            <a:r>
              <a:rPr dirty="0">
                <a:solidFill>
                  <a:schemeClr val="tx1"/>
                </a:solidFill>
              </a:rPr>
              <a:t>e</a:t>
            </a:r>
            <a:r>
              <a:rPr spc="-5" dirty="0">
                <a:solidFill>
                  <a:schemeClr val="tx1"/>
                </a:solidFill>
              </a:rPr>
              <a:t>d</a:t>
            </a:r>
            <a:r>
              <a:rPr spc="-15" dirty="0">
                <a:solidFill>
                  <a:schemeClr val="tx1"/>
                </a:solidFill>
              </a:rPr>
              <a:t>.</a:t>
            </a:r>
          </a:p>
        </p:txBody>
      </p:sp>
      <p:sp>
        <p:nvSpPr>
          <p:cNvPr id="3" name="object 3"/>
          <p:cNvSpPr txBox="1"/>
          <p:nvPr/>
        </p:nvSpPr>
        <p:spPr>
          <a:xfrm>
            <a:off x="762000" y="1905000"/>
            <a:ext cx="7635240" cy="6155531"/>
          </a:xfrm>
          <a:prstGeom prst="rect">
            <a:avLst/>
          </a:prstGeom>
        </p:spPr>
        <p:txBody>
          <a:bodyPr vert="horz" wrap="square" lIns="0" tIns="0" rIns="0" bIns="0" rtlCol="0">
            <a:spAutoFit/>
          </a:bodyPr>
          <a:lstStyle/>
          <a:p>
            <a:pPr marL="368300" marR="40005" indent="-355600">
              <a:lnSpc>
                <a:spcPts val="2400"/>
              </a:lnSpc>
              <a:buFont typeface="Arial" charset="0"/>
              <a:buChar char="•"/>
              <a:tabLst>
                <a:tab pos="361315" algn="l"/>
              </a:tabLst>
            </a:pPr>
            <a:r>
              <a:rPr lang="en-US" sz="2200" spc="-5" dirty="0">
                <a:latin typeface="News Gothic MT"/>
                <a:cs typeface="News Gothic MT"/>
              </a:rPr>
              <a:t>T</a:t>
            </a:r>
            <a:r>
              <a:rPr sz="2200" spc="-5" dirty="0">
                <a:latin typeface="News Gothic MT"/>
                <a:cs typeface="News Gothic MT"/>
              </a:rPr>
              <a:t>h</a:t>
            </a:r>
            <a:r>
              <a:rPr sz="2200" dirty="0">
                <a:latin typeface="News Gothic MT"/>
                <a:cs typeface="News Gothic MT"/>
              </a:rPr>
              <a:t>e </a:t>
            </a:r>
            <a:r>
              <a:rPr sz="2200" spc="-15" dirty="0">
                <a:latin typeface="News Gothic MT"/>
                <a:cs typeface="News Gothic MT"/>
              </a:rPr>
              <a:t>firs</a:t>
            </a:r>
            <a:r>
              <a:rPr sz="2200" spc="-10" dirty="0">
                <a:latin typeface="News Gothic MT"/>
                <a:cs typeface="News Gothic MT"/>
              </a:rPr>
              <a:t>t</a:t>
            </a:r>
            <a:r>
              <a:rPr sz="2200" dirty="0">
                <a:latin typeface="News Gothic MT"/>
                <a:cs typeface="News Gothic MT"/>
              </a:rPr>
              <a:t> </a:t>
            </a:r>
            <a:r>
              <a:rPr sz="2200" spc="-5" dirty="0">
                <a:latin typeface="News Gothic MT"/>
                <a:cs typeface="News Gothic MT"/>
              </a:rPr>
              <a:t>thin</a:t>
            </a:r>
            <a:r>
              <a:rPr sz="2200" dirty="0">
                <a:latin typeface="News Gothic MT"/>
                <a:cs typeface="News Gothic MT"/>
              </a:rPr>
              <a:t>g </a:t>
            </a:r>
            <a:r>
              <a:rPr sz="2200" spc="-5" dirty="0">
                <a:latin typeface="News Gothic MT"/>
                <a:cs typeface="News Gothic MT"/>
              </a:rPr>
              <a:t>th</a:t>
            </a:r>
            <a:r>
              <a:rPr sz="2200" dirty="0">
                <a:latin typeface="News Gothic MT"/>
                <a:cs typeface="News Gothic MT"/>
              </a:rPr>
              <a:t>e </a:t>
            </a:r>
            <a:r>
              <a:rPr sz="2200" spc="-5" dirty="0">
                <a:latin typeface="News Gothic MT"/>
                <a:cs typeface="News Gothic MT"/>
              </a:rPr>
              <a:t>pane</a:t>
            </a:r>
            <a:r>
              <a:rPr sz="2200" dirty="0">
                <a:latin typeface="News Gothic MT"/>
                <a:cs typeface="News Gothic MT"/>
              </a:rPr>
              <a:t>l </a:t>
            </a:r>
            <a:r>
              <a:rPr sz="2200" spc="-5" dirty="0">
                <a:latin typeface="News Gothic MT"/>
                <a:cs typeface="News Gothic MT"/>
              </a:rPr>
              <a:t>doe</a:t>
            </a:r>
            <a:r>
              <a:rPr sz="2200" dirty="0">
                <a:latin typeface="News Gothic MT"/>
                <a:cs typeface="News Gothic MT"/>
              </a:rPr>
              <a:t>s </a:t>
            </a:r>
            <a:r>
              <a:rPr sz="2200" spc="-10" dirty="0">
                <a:latin typeface="News Gothic MT"/>
                <a:cs typeface="News Gothic MT"/>
              </a:rPr>
              <a:t>is</a:t>
            </a:r>
            <a:r>
              <a:rPr lang="en-US" sz="2200" spc="-10" dirty="0">
                <a:latin typeface="News Gothic MT"/>
                <a:cs typeface="News Gothic MT"/>
              </a:rPr>
              <a:t> review guiding principles</a:t>
            </a:r>
          </a:p>
          <a:p>
            <a:pPr marL="825500" marR="40005" lvl="1" indent="-355600">
              <a:lnSpc>
                <a:spcPts val="2400"/>
              </a:lnSpc>
              <a:buFont typeface="Arial" charset="0"/>
              <a:buChar char="•"/>
              <a:tabLst>
                <a:tab pos="361315" algn="l"/>
              </a:tabLst>
            </a:pPr>
            <a:r>
              <a:rPr lang="en-US" sz="2200" spc="-10" dirty="0">
                <a:latin typeface="News Gothic MT"/>
                <a:cs typeface="News Gothic MT"/>
              </a:rPr>
              <a:t>confidentiality</a:t>
            </a:r>
          </a:p>
          <a:p>
            <a:pPr marL="825500" marR="40005" lvl="1" indent="-355600">
              <a:lnSpc>
                <a:spcPts val="2400"/>
              </a:lnSpc>
              <a:buFont typeface="Arial" charset="0"/>
              <a:buChar char="•"/>
              <a:tabLst>
                <a:tab pos="361315" algn="l"/>
              </a:tabLst>
            </a:pPr>
            <a:r>
              <a:rPr lang="en-US" sz="2200" spc="-10" dirty="0">
                <a:latin typeface="News Gothic MT"/>
                <a:cs typeface="News Gothic MT"/>
              </a:rPr>
              <a:t>no grandstanding</a:t>
            </a:r>
          </a:p>
          <a:p>
            <a:pPr marL="825500" marR="40005" lvl="1" indent="-355600">
              <a:lnSpc>
                <a:spcPts val="2400"/>
              </a:lnSpc>
              <a:buFont typeface="Arial" charset="0"/>
              <a:buChar char="•"/>
              <a:tabLst>
                <a:tab pos="361315" algn="l"/>
              </a:tabLst>
            </a:pPr>
            <a:r>
              <a:rPr lang="en-US" sz="2200" spc="-10" dirty="0">
                <a:latin typeface="News Gothic MT"/>
                <a:cs typeface="News Gothic MT"/>
              </a:rPr>
              <a:t>no lobbying</a:t>
            </a:r>
          </a:p>
          <a:p>
            <a:pPr marL="825500" marR="40005" lvl="1" indent="-355600">
              <a:lnSpc>
                <a:spcPts val="2400"/>
              </a:lnSpc>
              <a:buFont typeface="Arial" charset="0"/>
              <a:buChar char="•"/>
              <a:tabLst>
                <a:tab pos="361315" algn="l"/>
              </a:tabLst>
            </a:pPr>
            <a:r>
              <a:rPr lang="en-US" sz="2200" spc="-10" dirty="0">
                <a:latin typeface="News Gothic MT"/>
                <a:cs typeface="News Gothic MT"/>
              </a:rPr>
              <a:t>no discussion outside of room</a:t>
            </a:r>
          </a:p>
          <a:p>
            <a:pPr marL="825500" marR="40005" lvl="1" indent="-355600">
              <a:lnSpc>
                <a:spcPts val="2400"/>
              </a:lnSpc>
              <a:buFont typeface="Arial" charset="0"/>
              <a:buChar char="•"/>
              <a:tabLst>
                <a:tab pos="361315" algn="l"/>
              </a:tabLst>
            </a:pPr>
            <a:r>
              <a:rPr lang="en-US" sz="2200" spc="-10" dirty="0">
                <a:latin typeface="News Gothic MT"/>
                <a:cs typeface="News Gothic MT"/>
              </a:rPr>
              <a:t>rare disease is welcome</a:t>
            </a:r>
          </a:p>
          <a:p>
            <a:pPr marL="368300" marR="40005" indent="-355600">
              <a:lnSpc>
                <a:spcPts val="2400"/>
              </a:lnSpc>
              <a:buFont typeface="Arial" charset="0"/>
              <a:buChar char="•"/>
              <a:tabLst>
                <a:tab pos="361315" algn="l"/>
              </a:tabLst>
            </a:pPr>
            <a:endParaRPr lang="en-US" sz="2200" spc="-10" dirty="0">
              <a:latin typeface="News Gothic MT"/>
              <a:cs typeface="News Gothic MT"/>
            </a:endParaRPr>
          </a:p>
          <a:p>
            <a:pPr marL="368300" marR="40005" indent="-355600">
              <a:lnSpc>
                <a:spcPts val="2400"/>
              </a:lnSpc>
              <a:buFont typeface="Arial" charset="0"/>
              <a:buChar char="•"/>
              <a:tabLst>
                <a:tab pos="361315" algn="l"/>
              </a:tabLst>
            </a:pPr>
            <a:r>
              <a:rPr lang="en-US" sz="2200" spc="-10" dirty="0">
                <a:latin typeface="News Gothic MT"/>
                <a:cs typeface="News Gothic MT"/>
              </a:rPr>
              <a:t>The second thing the panel does is</a:t>
            </a:r>
            <a:r>
              <a:rPr sz="2200" dirty="0">
                <a:latin typeface="News Gothic MT"/>
                <a:cs typeface="News Gothic MT"/>
              </a:rPr>
              <a:t> </a:t>
            </a:r>
            <a:r>
              <a:rPr lang="en-US" sz="2200" dirty="0">
                <a:latin typeface="News Gothic MT"/>
                <a:cs typeface="News Gothic MT"/>
              </a:rPr>
              <a:t>come to consensus about which grants will be </a:t>
            </a:r>
            <a:r>
              <a:rPr lang="en-US" sz="2200" spc="-45" dirty="0">
                <a:latin typeface="News Gothic MT"/>
                <a:cs typeface="News Gothic MT"/>
              </a:rPr>
              <a:t>triaged</a:t>
            </a:r>
            <a:r>
              <a:rPr sz="2200" spc="320" dirty="0">
                <a:latin typeface="News Gothic MT"/>
                <a:cs typeface="News Gothic MT"/>
              </a:rPr>
              <a:t> </a:t>
            </a:r>
            <a:endParaRPr lang="en-US" sz="2200" spc="320" dirty="0">
              <a:latin typeface="News Gothic MT"/>
              <a:cs typeface="News Gothic MT"/>
            </a:endParaRPr>
          </a:p>
          <a:p>
            <a:pPr marL="825500" marR="40005" lvl="1" indent="-355600">
              <a:lnSpc>
                <a:spcPts val="2400"/>
              </a:lnSpc>
              <a:buFont typeface="Arial" charset="0"/>
              <a:buChar char="•"/>
              <a:tabLst>
                <a:tab pos="361315" algn="l"/>
              </a:tabLst>
            </a:pPr>
            <a:r>
              <a:rPr lang="en-US" sz="2200" spc="320" dirty="0">
                <a:latin typeface="News Gothic MT"/>
                <a:cs typeface="News Gothic MT"/>
              </a:rPr>
              <a:t>Usually </a:t>
            </a:r>
            <a:r>
              <a:rPr sz="2200" dirty="0">
                <a:latin typeface="News Gothic MT"/>
                <a:cs typeface="News Gothic MT"/>
              </a:rPr>
              <a:t>at</a:t>
            </a:r>
            <a:r>
              <a:rPr sz="2200" spc="-5" dirty="0">
                <a:latin typeface="News Gothic MT"/>
                <a:cs typeface="News Gothic MT"/>
              </a:rPr>
              <a:t> </a:t>
            </a:r>
            <a:r>
              <a:rPr sz="2200" spc="-10" dirty="0">
                <a:latin typeface="News Gothic MT"/>
                <a:cs typeface="News Gothic MT"/>
              </a:rPr>
              <a:t>least</a:t>
            </a:r>
            <a:r>
              <a:rPr sz="2200" spc="-5" dirty="0">
                <a:latin typeface="News Gothic MT"/>
                <a:cs typeface="News Gothic MT"/>
              </a:rPr>
              <a:t> </a:t>
            </a:r>
            <a:r>
              <a:rPr sz="2200" spc="-20" dirty="0">
                <a:latin typeface="News Gothic MT"/>
                <a:cs typeface="News Gothic MT"/>
              </a:rPr>
              <a:t>50%</a:t>
            </a:r>
            <a:r>
              <a:rPr sz="2200" spc="-10" dirty="0">
                <a:latin typeface="News Gothic MT"/>
                <a:cs typeface="News Gothic MT"/>
              </a:rPr>
              <a:t> </a:t>
            </a:r>
            <a:r>
              <a:rPr sz="2200" spc="-5" dirty="0">
                <a:latin typeface="News Gothic MT"/>
                <a:cs typeface="News Gothic MT"/>
              </a:rPr>
              <a:t>o</a:t>
            </a:r>
            <a:r>
              <a:rPr sz="2200" dirty="0">
                <a:latin typeface="News Gothic MT"/>
                <a:cs typeface="News Gothic MT"/>
              </a:rPr>
              <a:t>f</a:t>
            </a:r>
            <a:r>
              <a:rPr sz="2200" spc="320" dirty="0">
                <a:latin typeface="News Gothic MT"/>
                <a:cs typeface="News Gothic MT"/>
              </a:rPr>
              <a:t> </a:t>
            </a:r>
            <a:r>
              <a:rPr sz="2200" spc="-5" dirty="0">
                <a:latin typeface="News Gothic MT"/>
                <a:cs typeface="News Gothic MT"/>
              </a:rPr>
              <a:t>th</a:t>
            </a:r>
            <a:r>
              <a:rPr sz="2200" dirty="0">
                <a:latin typeface="News Gothic MT"/>
                <a:cs typeface="News Gothic MT"/>
              </a:rPr>
              <a:t>e </a:t>
            </a:r>
            <a:r>
              <a:rPr sz="2200" spc="30" dirty="0">
                <a:latin typeface="News Gothic MT"/>
                <a:cs typeface="News Gothic MT"/>
              </a:rPr>
              <a:t>g</a:t>
            </a:r>
            <a:r>
              <a:rPr sz="2200" spc="-30" dirty="0">
                <a:latin typeface="News Gothic MT"/>
                <a:cs typeface="News Gothic MT"/>
              </a:rPr>
              <a:t>r</a:t>
            </a:r>
            <a:r>
              <a:rPr sz="2200" dirty="0">
                <a:latin typeface="News Gothic MT"/>
                <a:cs typeface="News Gothic MT"/>
              </a:rPr>
              <a:t>ants</a:t>
            </a:r>
            <a:endParaRPr lang="en-US" sz="2200" dirty="0">
              <a:latin typeface="News Gothic MT"/>
              <a:cs typeface="News Gothic MT"/>
            </a:endParaRPr>
          </a:p>
          <a:p>
            <a:pPr marL="825500" marR="40005" lvl="1" indent="-355600">
              <a:lnSpc>
                <a:spcPts val="2400"/>
              </a:lnSpc>
              <a:buFont typeface="Arial" charset="0"/>
              <a:buChar char="•"/>
              <a:tabLst>
                <a:tab pos="361315" algn="l"/>
              </a:tabLst>
            </a:pPr>
            <a:endParaRPr lang="en-US" sz="2200" spc="-335" dirty="0">
              <a:latin typeface="News Gothic MT"/>
              <a:cs typeface="News Gothic MT"/>
            </a:endParaRPr>
          </a:p>
          <a:p>
            <a:pPr marL="825500" marR="40005" lvl="1" indent="-355600">
              <a:lnSpc>
                <a:spcPts val="2400"/>
              </a:lnSpc>
              <a:buFont typeface="Arial" charset="0"/>
              <a:buChar char="•"/>
              <a:tabLst>
                <a:tab pos="361315" algn="l"/>
              </a:tabLst>
            </a:pPr>
            <a:r>
              <a:rPr sz="2200" spc="-335" dirty="0">
                <a:latin typeface="News Gothic MT"/>
                <a:cs typeface="News Gothic MT"/>
              </a:rPr>
              <a:t>1</a:t>
            </a:r>
            <a:r>
              <a:rPr sz="2175" spc="7" baseline="24904" dirty="0">
                <a:latin typeface="News Gothic MT"/>
                <a:cs typeface="News Gothic MT"/>
              </a:rPr>
              <a:t>st </a:t>
            </a:r>
            <a:r>
              <a:rPr sz="2175" spc="-330" baseline="24904" dirty="0">
                <a:latin typeface="News Gothic MT"/>
                <a:cs typeface="News Gothic MT"/>
              </a:rPr>
              <a:t> </a:t>
            </a:r>
            <a:r>
              <a:rPr sz="2200" dirty="0">
                <a:latin typeface="News Gothic MT"/>
                <a:cs typeface="News Gothic MT"/>
              </a:rPr>
              <a:t>and</a:t>
            </a:r>
            <a:r>
              <a:rPr sz="2200" spc="-5" dirty="0">
                <a:latin typeface="News Gothic MT"/>
                <a:cs typeface="News Gothic MT"/>
              </a:rPr>
              <a:t> 2</a:t>
            </a:r>
            <a:r>
              <a:rPr sz="2175" baseline="24904" dirty="0">
                <a:latin typeface="News Gothic MT"/>
                <a:cs typeface="News Gothic MT"/>
              </a:rPr>
              <a:t>n</a:t>
            </a:r>
            <a:r>
              <a:rPr sz="2175" spc="7" baseline="24904" dirty="0">
                <a:latin typeface="News Gothic MT"/>
                <a:cs typeface="News Gothic MT"/>
              </a:rPr>
              <a:t>d</a:t>
            </a:r>
            <a:r>
              <a:rPr sz="2175" baseline="24904" dirty="0">
                <a:latin typeface="News Gothic MT"/>
                <a:cs typeface="News Gothic MT"/>
              </a:rPr>
              <a:t> </a:t>
            </a:r>
            <a:r>
              <a:rPr sz="2175" spc="-330" baseline="24904" dirty="0">
                <a:latin typeface="News Gothic MT"/>
                <a:cs typeface="News Gothic MT"/>
              </a:rPr>
              <a:t> </a:t>
            </a:r>
            <a:r>
              <a:rPr sz="2200" spc="-55" dirty="0">
                <a:latin typeface="News Gothic MT"/>
                <a:cs typeface="News Gothic MT"/>
              </a:rPr>
              <a:t>r</a:t>
            </a:r>
            <a:r>
              <a:rPr sz="2200" spc="-50" dirty="0">
                <a:latin typeface="News Gothic MT"/>
                <a:cs typeface="News Gothic MT"/>
              </a:rPr>
              <a:t>e</a:t>
            </a:r>
            <a:r>
              <a:rPr sz="2200" spc="-10" dirty="0">
                <a:latin typeface="News Gothic MT"/>
                <a:cs typeface="News Gothic MT"/>
              </a:rPr>
              <a:t>vi</a:t>
            </a:r>
            <a:r>
              <a:rPr sz="2200" spc="-35" dirty="0">
                <a:latin typeface="News Gothic MT"/>
                <a:cs typeface="News Gothic MT"/>
              </a:rPr>
              <a:t>e</a:t>
            </a:r>
            <a:r>
              <a:rPr sz="2200" spc="-15" dirty="0">
                <a:latin typeface="News Gothic MT"/>
                <a:cs typeface="News Gothic MT"/>
              </a:rPr>
              <a:t>wers</a:t>
            </a:r>
            <a:r>
              <a:rPr sz="2200" dirty="0">
                <a:latin typeface="News Gothic MT"/>
                <a:cs typeface="News Gothic MT"/>
              </a:rPr>
              <a:t> </a:t>
            </a:r>
            <a:r>
              <a:rPr sz="2200" spc="-15" dirty="0">
                <a:latin typeface="News Gothic MT"/>
                <a:cs typeface="News Gothic MT"/>
              </a:rPr>
              <a:t>a</a:t>
            </a:r>
            <a:r>
              <a:rPr sz="2200" spc="-55" dirty="0">
                <a:latin typeface="News Gothic MT"/>
                <a:cs typeface="News Gothic MT"/>
              </a:rPr>
              <a:t>r</a:t>
            </a:r>
            <a:r>
              <a:rPr sz="2200" spc="-15" dirty="0">
                <a:latin typeface="News Gothic MT"/>
                <a:cs typeface="News Gothic MT"/>
              </a:rPr>
              <a:t>e</a:t>
            </a:r>
            <a:r>
              <a:rPr sz="2200" dirty="0">
                <a:latin typeface="News Gothic MT"/>
                <a:cs typeface="News Gothic MT"/>
              </a:rPr>
              <a:t> </a:t>
            </a:r>
            <a:r>
              <a:rPr sz="2200" spc="-15" dirty="0">
                <a:latin typeface="News Gothic MT"/>
                <a:cs typeface="News Gothic MT"/>
              </a:rPr>
              <a:t>as</a:t>
            </a:r>
            <a:r>
              <a:rPr sz="2200" spc="-65" dirty="0">
                <a:latin typeface="News Gothic MT"/>
                <a:cs typeface="News Gothic MT"/>
              </a:rPr>
              <a:t>k</a:t>
            </a:r>
            <a:r>
              <a:rPr sz="2200" dirty="0">
                <a:latin typeface="News Gothic MT"/>
                <a:cs typeface="News Gothic MT"/>
              </a:rPr>
              <a:t>ed</a:t>
            </a:r>
            <a:r>
              <a:rPr sz="2200" spc="-5" dirty="0">
                <a:latin typeface="News Gothic MT"/>
                <a:cs typeface="News Gothic MT"/>
              </a:rPr>
              <a:t> </a:t>
            </a:r>
            <a:r>
              <a:rPr sz="2200" dirty="0">
                <a:latin typeface="News Gothic MT"/>
                <a:cs typeface="News Gothic MT"/>
              </a:rPr>
              <a:t>if</a:t>
            </a:r>
            <a:r>
              <a:rPr sz="2200" spc="320" dirty="0">
                <a:latin typeface="News Gothic MT"/>
                <a:cs typeface="News Gothic MT"/>
              </a:rPr>
              <a:t> </a:t>
            </a:r>
            <a:r>
              <a:rPr sz="2200" spc="-5" dirty="0">
                <a:latin typeface="News Gothic MT"/>
                <a:cs typeface="News Gothic MT"/>
              </a:rPr>
              <a:t>th</a:t>
            </a:r>
            <a:r>
              <a:rPr sz="2200" spc="-30" dirty="0">
                <a:latin typeface="News Gothic MT"/>
                <a:cs typeface="News Gothic MT"/>
              </a:rPr>
              <a:t>e</a:t>
            </a:r>
            <a:r>
              <a:rPr sz="2200" spc="-15" dirty="0">
                <a:latin typeface="News Gothic MT"/>
                <a:cs typeface="News Gothic MT"/>
              </a:rPr>
              <a:t>y</a:t>
            </a:r>
            <a:r>
              <a:rPr sz="2200" dirty="0">
                <a:latin typeface="News Gothic MT"/>
                <a:cs typeface="News Gothic MT"/>
              </a:rPr>
              <a:t> </a:t>
            </a:r>
            <a:r>
              <a:rPr sz="2200" spc="20" dirty="0">
                <a:latin typeface="News Gothic MT"/>
                <a:cs typeface="News Gothic MT"/>
              </a:rPr>
              <a:t>w</a:t>
            </a:r>
            <a:r>
              <a:rPr sz="2200" dirty="0">
                <a:latin typeface="News Gothic MT"/>
                <a:cs typeface="News Gothic MT"/>
              </a:rPr>
              <a:t>ant</a:t>
            </a:r>
            <a:r>
              <a:rPr sz="2200" spc="-5" dirty="0">
                <a:latin typeface="News Gothic MT"/>
                <a:cs typeface="News Gothic MT"/>
              </a:rPr>
              <a:t> t</a:t>
            </a:r>
            <a:r>
              <a:rPr sz="2200" dirty="0">
                <a:latin typeface="News Gothic MT"/>
                <a:cs typeface="News Gothic MT"/>
              </a:rPr>
              <a:t>o</a:t>
            </a:r>
            <a:r>
              <a:rPr sz="2200" spc="-25" dirty="0">
                <a:latin typeface="News Gothic MT"/>
                <a:cs typeface="News Gothic MT"/>
              </a:rPr>
              <a:t> </a:t>
            </a:r>
            <a:r>
              <a:rPr lang="en-US" sz="2200" spc="-5" dirty="0">
                <a:latin typeface="News Gothic MT"/>
                <a:cs typeface="News Gothic MT"/>
              </a:rPr>
              <a:t>rescue any grants that were below the triage line </a:t>
            </a:r>
            <a:r>
              <a:rPr lang="en-US" sz="2200" spc="-10" dirty="0">
                <a:latin typeface="News Gothic MT"/>
                <a:cs typeface="News Gothic MT"/>
              </a:rPr>
              <a:t>set by the Program Officer</a:t>
            </a:r>
          </a:p>
          <a:p>
            <a:pPr marL="825500" marR="40005" lvl="1" indent="-355600">
              <a:lnSpc>
                <a:spcPts val="2400"/>
              </a:lnSpc>
              <a:buFont typeface="Arial" charset="0"/>
              <a:buChar char="•"/>
              <a:tabLst>
                <a:tab pos="361315" algn="l"/>
              </a:tabLst>
            </a:pPr>
            <a:endParaRPr lang="en-US" sz="2200" spc="-10" dirty="0">
              <a:latin typeface="News Gothic MT"/>
              <a:cs typeface="News Gothic MT"/>
            </a:endParaRPr>
          </a:p>
          <a:p>
            <a:pPr marL="825500" marR="40005" lvl="1" indent="-355600">
              <a:lnSpc>
                <a:spcPts val="2400"/>
              </a:lnSpc>
              <a:buFont typeface="Arial" charset="0"/>
              <a:buChar char="•"/>
              <a:tabLst>
                <a:tab pos="361315" algn="l"/>
              </a:tabLst>
            </a:pPr>
            <a:r>
              <a:rPr lang="en-US" sz="2200" spc="-10" dirty="0">
                <a:latin typeface="News Gothic MT"/>
                <a:cs typeface="News Gothic MT"/>
              </a:rPr>
              <a:t>If unscored, the reviewers get comments but no percentile rank or summary of discussion (because there was none)</a:t>
            </a:r>
            <a:endParaRPr lang="en-US" sz="2200" dirty="0">
              <a:latin typeface="News Gothic MT"/>
              <a:cs typeface="News Gothic MT"/>
            </a:endParaRPr>
          </a:p>
          <a:p>
            <a:pPr marL="368300" marR="43815" indent="-355600">
              <a:lnSpc>
                <a:spcPts val="2400"/>
              </a:lnSpc>
              <a:tabLst>
                <a:tab pos="361315" algn="l"/>
              </a:tabLst>
            </a:pPr>
            <a:endParaRPr lang="en-US" sz="2200" spc="-20" dirty="0">
              <a:latin typeface="News Gothic MT"/>
              <a:cs typeface="News Gothic MT"/>
            </a:endParaRPr>
          </a:p>
        </p:txBody>
      </p:sp>
      <p:sp>
        <p:nvSpPr>
          <p:cNvPr id="4" name="object 4"/>
          <p:cNvSpPr/>
          <p:nvPr/>
        </p:nvSpPr>
        <p:spPr>
          <a:xfrm>
            <a:off x="5715000" y="867718"/>
            <a:ext cx="3757103" cy="139065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81000"/>
            <a:ext cx="6844823" cy="707886"/>
          </a:xfrm>
        </p:spPr>
        <p:txBody>
          <a:bodyPr/>
          <a:lstStyle/>
          <a:p>
            <a:r>
              <a:rPr lang="en-US" dirty="0">
                <a:solidFill>
                  <a:schemeClr val="tx1"/>
                </a:solidFill>
              </a:rPr>
              <a:t>Our last RO1’s</a:t>
            </a:r>
          </a:p>
        </p:txBody>
      </p:sp>
      <p:sp>
        <p:nvSpPr>
          <p:cNvPr id="3" name="Text Placeholder 2"/>
          <p:cNvSpPr>
            <a:spLocks noGrp="1"/>
          </p:cNvSpPr>
          <p:nvPr>
            <p:ph type="body" idx="1"/>
          </p:nvPr>
        </p:nvSpPr>
        <p:spPr>
          <a:xfrm>
            <a:off x="196755" y="2514600"/>
            <a:ext cx="8827770" cy="2215991"/>
          </a:xfrm>
        </p:spPr>
        <p:txBody>
          <a:bodyPr/>
          <a:lstStyle/>
          <a:p>
            <a:r>
              <a:rPr lang="en-US" b="1" dirty="0"/>
              <a:t>Influenza grant</a:t>
            </a:r>
          </a:p>
          <a:p>
            <a:r>
              <a:rPr lang="en-US" dirty="0"/>
              <a:t>VA Merit submission #1 	Jan 2015		58.9</a:t>
            </a:r>
            <a:r>
              <a:rPr lang="en-US" baseline="30000" dirty="0"/>
              <a:t>th</a:t>
            </a:r>
            <a:r>
              <a:rPr lang="en-US" dirty="0"/>
              <a:t> percentile</a:t>
            </a:r>
          </a:p>
          <a:p>
            <a:r>
              <a:rPr lang="en-US" dirty="0"/>
              <a:t>VA Merit submission #2 	June 2015		58.5</a:t>
            </a:r>
            <a:r>
              <a:rPr lang="en-US" baseline="30000" dirty="0"/>
              <a:t>th</a:t>
            </a:r>
            <a:r>
              <a:rPr lang="en-US" dirty="0"/>
              <a:t> percentile</a:t>
            </a:r>
          </a:p>
          <a:p>
            <a:r>
              <a:rPr lang="en-US" dirty="0"/>
              <a:t>VA Merit submission #3	March 2017		33.3</a:t>
            </a:r>
            <a:r>
              <a:rPr lang="en-US" sz="2800" baseline="30000" dirty="0"/>
              <a:t>th</a:t>
            </a:r>
            <a:r>
              <a:rPr lang="en-US" baseline="30000" dirty="0"/>
              <a:t> </a:t>
            </a:r>
            <a:r>
              <a:rPr lang="en-US" dirty="0"/>
              <a:t>percentile</a:t>
            </a:r>
          </a:p>
          <a:p>
            <a:r>
              <a:rPr lang="en-US" dirty="0"/>
              <a:t>RO1 submission #1 	Feb 2016		Triaged</a:t>
            </a:r>
          </a:p>
          <a:p>
            <a:r>
              <a:rPr lang="en-US" dirty="0"/>
              <a:t>RO1 submission #2	March 2017		5th percentile</a:t>
            </a:r>
          </a:p>
        </p:txBody>
      </p:sp>
      <p:sp>
        <p:nvSpPr>
          <p:cNvPr id="4" name="Text Placeholder 2"/>
          <p:cNvSpPr txBox="1">
            <a:spLocks/>
          </p:cNvSpPr>
          <p:nvPr/>
        </p:nvSpPr>
        <p:spPr>
          <a:xfrm>
            <a:off x="228600" y="1524000"/>
            <a:ext cx="8827770" cy="738664"/>
          </a:xfrm>
          <a:prstGeom prst="rect">
            <a:avLst/>
          </a:prstGeom>
        </p:spPr>
        <p:txBody>
          <a:bodyPr wrap="square" lIns="0" tIns="0" rIns="0" bIns="0">
            <a:spAutoFit/>
          </a:bodyPr>
          <a:lstStyle>
            <a:lvl1pPr marL="0">
              <a:defRPr sz="2400" b="0" i="0">
                <a:solidFill>
                  <a:srgbClr val="6C6C6C"/>
                </a:solidFill>
                <a:latin typeface="News Gothic MT"/>
                <a:ea typeface="+mn-ea"/>
                <a:cs typeface="News Gothic MT"/>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b="1" kern="0" dirty="0"/>
              <a:t>Alveolar </a:t>
            </a:r>
            <a:r>
              <a:rPr lang="en-US" b="1" kern="0" dirty="0" err="1"/>
              <a:t>microlithiasis</a:t>
            </a:r>
            <a:r>
              <a:rPr lang="en-US" b="1" kern="0" dirty="0"/>
              <a:t> grant</a:t>
            </a:r>
          </a:p>
          <a:p>
            <a:r>
              <a:rPr lang="en-US" kern="0" dirty="0"/>
              <a:t>RO1 submission #2	June 2014		6th percentile</a:t>
            </a:r>
          </a:p>
        </p:txBody>
      </p:sp>
    </p:spTree>
    <p:extLst>
      <p:ext uri="{BB962C8B-B14F-4D97-AF65-F5344CB8AC3E}">
        <p14:creationId xmlns:p14="http://schemas.microsoft.com/office/powerpoint/2010/main" val="2120689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6400" y="304800"/>
            <a:ext cx="6844823" cy="705321"/>
          </a:xfrm>
          <a:prstGeom prst="rect">
            <a:avLst/>
          </a:prstGeom>
        </p:spPr>
        <p:txBody>
          <a:bodyPr vert="horz" wrap="square" lIns="0" tIns="0" rIns="0" bIns="0" rtlCol="0">
            <a:spAutoFit/>
          </a:bodyPr>
          <a:lstStyle/>
          <a:p>
            <a:pPr marL="1903095">
              <a:lnSpc>
                <a:spcPts val="5460"/>
              </a:lnSpc>
            </a:pPr>
            <a:r>
              <a:rPr spc="-185" dirty="0">
                <a:solidFill>
                  <a:schemeClr val="tx1"/>
                </a:solidFill>
              </a:rPr>
              <a:t>T</a:t>
            </a:r>
            <a:r>
              <a:rPr spc="-5" dirty="0">
                <a:solidFill>
                  <a:schemeClr val="tx1"/>
                </a:solidFill>
              </a:rPr>
              <a:t>h</a:t>
            </a:r>
            <a:r>
              <a:rPr dirty="0">
                <a:solidFill>
                  <a:schemeClr val="tx1"/>
                </a:solidFill>
              </a:rPr>
              <a:t>e </a:t>
            </a:r>
            <a:r>
              <a:rPr spc="-240" dirty="0">
                <a:solidFill>
                  <a:schemeClr val="tx1"/>
                </a:solidFill>
              </a:rPr>
              <a:t>R</a:t>
            </a:r>
            <a:r>
              <a:rPr spc="-90" dirty="0">
                <a:solidFill>
                  <a:schemeClr val="tx1"/>
                </a:solidFill>
              </a:rPr>
              <a:t>e</a:t>
            </a:r>
            <a:r>
              <a:rPr spc="-20" dirty="0">
                <a:solidFill>
                  <a:schemeClr val="tx1"/>
                </a:solidFill>
              </a:rPr>
              <a:t>vi</a:t>
            </a:r>
            <a:r>
              <a:rPr spc="-70" dirty="0">
                <a:solidFill>
                  <a:schemeClr val="tx1"/>
                </a:solidFill>
              </a:rPr>
              <a:t>e</a:t>
            </a:r>
            <a:r>
              <a:rPr dirty="0">
                <a:solidFill>
                  <a:schemeClr val="tx1"/>
                </a:solidFill>
              </a:rPr>
              <a:t>w</a:t>
            </a:r>
          </a:p>
        </p:txBody>
      </p:sp>
      <p:sp>
        <p:nvSpPr>
          <p:cNvPr id="3" name="object 3"/>
          <p:cNvSpPr txBox="1"/>
          <p:nvPr/>
        </p:nvSpPr>
        <p:spPr>
          <a:xfrm>
            <a:off x="726518" y="1219200"/>
            <a:ext cx="8744586" cy="7304564"/>
          </a:xfrm>
          <a:prstGeom prst="rect">
            <a:avLst/>
          </a:prstGeom>
        </p:spPr>
        <p:txBody>
          <a:bodyPr vert="horz" wrap="square" lIns="0" tIns="0" rIns="0" bIns="0" rtlCol="0">
            <a:spAutoFit/>
          </a:bodyPr>
          <a:lstStyle/>
          <a:p>
            <a:pPr marL="368300" marR="5080" indent="-355600">
              <a:lnSpc>
                <a:spcPts val="2900"/>
              </a:lnSpc>
            </a:pPr>
            <a:r>
              <a:rPr lang="en-US" sz="2400" dirty="0">
                <a:latin typeface="News Gothic MT"/>
                <a:cs typeface="News Gothic MT"/>
              </a:rPr>
              <a:t>Conflicted persons are asked to leave the room</a:t>
            </a:r>
          </a:p>
          <a:p>
            <a:pPr marL="368300" marR="5080" indent="-355600">
              <a:lnSpc>
                <a:spcPts val="2900"/>
              </a:lnSpc>
            </a:pPr>
            <a:endParaRPr lang="en-US" sz="2400" dirty="0">
              <a:latin typeface="News Gothic MT"/>
              <a:cs typeface="News Gothic MT"/>
            </a:endParaRPr>
          </a:p>
          <a:p>
            <a:pPr marL="368300" marR="5080" indent="-355600">
              <a:lnSpc>
                <a:spcPts val="2900"/>
              </a:lnSpc>
            </a:pPr>
            <a:r>
              <a:rPr lang="en-US" sz="2400" dirty="0">
                <a:latin typeface="News Gothic MT"/>
                <a:cs typeface="News Gothic MT"/>
              </a:rPr>
              <a:t>Each reviewer states their scores</a:t>
            </a:r>
          </a:p>
          <a:p>
            <a:pPr marL="368300" marR="5080" indent="-355600">
              <a:lnSpc>
                <a:spcPts val="2900"/>
              </a:lnSpc>
            </a:pPr>
            <a:endParaRPr lang="en-US" sz="2400" dirty="0">
              <a:latin typeface="News Gothic MT"/>
              <a:cs typeface="News Gothic MT"/>
            </a:endParaRPr>
          </a:p>
          <a:p>
            <a:pPr marL="368300" marR="5080" indent="-355600">
              <a:lnSpc>
                <a:spcPts val="2900"/>
              </a:lnSpc>
            </a:pPr>
            <a:r>
              <a:rPr sz="2400" dirty="0">
                <a:latin typeface="News Gothic MT"/>
                <a:cs typeface="News Gothic MT"/>
              </a:rPr>
              <a:t>1</a:t>
            </a:r>
            <a:r>
              <a:rPr sz="2400" baseline="24305" dirty="0">
                <a:latin typeface="News Gothic MT"/>
                <a:cs typeface="News Gothic MT"/>
              </a:rPr>
              <a:t>st</a:t>
            </a:r>
            <a:r>
              <a:rPr sz="2400" spc="375" baseline="24305" dirty="0">
                <a:latin typeface="News Gothic MT"/>
                <a:cs typeface="News Gothic MT"/>
              </a:rPr>
              <a:t> </a:t>
            </a:r>
            <a:r>
              <a:rPr sz="2400" spc="-55" dirty="0">
                <a:latin typeface="News Gothic MT"/>
                <a:cs typeface="News Gothic MT"/>
              </a:rPr>
              <a:t>r</a:t>
            </a:r>
            <a:r>
              <a:rPr sz="2400" spc="-50" dirty="0">
                <a:latin typeface="News Gothic MT"/>
                <a:cs typeface="News Gothic MT"/>
              </a:rPr>
              <a:t>e</a:t>
            </a:r>
            <a:r>
              <a:rPr sz="2400" spc="-10" dirty="0">
                <a:latin typeface="News Gothic MT"/>
                <a:cs typeface="News Gothic MT"/>
              </a:rPr>
              <a:t>vi</a:t>
            </a:r>
            <a:r>
              <a:rPr sz="2400" spc="-40" dirty="0">
                <a:latin typeface="News Gothic MT"/>
                <a:cs typeface="News Gothic MT"/>
              </a:rPr>
              <a:t>e</a:t>
            </a:r>
            <a:r>
              <a:rPr sz="2400" spc="-15" dirty="0">
                <a:latin typeface="News Gothic MT"/>
                <a:cs typeface="News Gothic MT"/>
              </a:rPr>
              <a:t>wer</a:t>
            </a:r>
            <a:r>
              <a:rPr sz="2400" dirty="0">
                <a:latin typeface="News Gothic MT"/>
                <a:cs typeface="News Gothic MT"/>
              </a:rPr>
              <a:t> spends</a:t>
            </a:r>
            <a:r>
              <a:rPr sz="2400" spc="-10" dirty="0">
                <a:latin typeface="News Gothic MT"/>
                <a:cs typeface="News Gothic MT"/>
              </a:rPr>
              <a:t> </a:t>
            </a:r>
            <a:r>
              <a:rPr sz="2400" spc="-20" dirty="0">
                <a:latin typeface="News Gothic MT"/>
                <a:cs typeface="News Gothic MT"/>
              </a:rPr>
              <a:t>tim</a:t>
            </a:r>
            <a:r>
              <a:rPr sz="2400" spc="-15" dirty="0">
                <a:latin typeface="News Gothic MT"/>
                <a:cs typeface="News Gothic MT"/>
              </a:rPr>
              <a:t>e</a:t>
            </a:r>
            <a:r>
              <a:rPr sz="2400" dirty="0">
                <a:latin typeface="News Gothic MT"/>
                <a:cs typeface="News Gothic MT"/>
              </a:rPr>
              <a:t> </a:t>
            </a:r>
            <a:r>
              <a:rPr sz="2400" spc="-15" dirty="0">
                <a:latin typeface="News Gothic MT"/>
                <a:cs typeface="News Gothic MT"/>
              </a:rPr>
              <a:t>summarizing </a:t>
            </a:r>
            <a:r>
              <a:rPr sz="2400" spc="-50" dirty="0">
                <a:latin typeface="News Gothic MT"/>
                <a:cs typeface="News Gothic MT"/>
              </a:rPr>
              <a:t>g</a:t>
            </a:r>
            <a:r>
              <a:rPr sz="2400" spc="-20" dirty="0">
                <a:latin typeface="News Gothic MT"/>
                <a:cs typeface="News Gothic MT"/>
              </a:rPr>
              <a:t>oal</a:t>
            </a:r>
            <a:r>
              <a:rPr sz="2400" spc="-35" dirty="0">
                <a:latin typeface="News Gothic MT"/>
                <a:cs typeface="News Gothic MT"/>
              </a:rPr>
              <a:t>s</a:t>
            </a:r>
            <a:r>
              <a:rPr sz="2400" spc="-10" dirty="0">
                <a:latin typeface="News Gothic MT"/>
                <a:cs typeface="News Gothic MT"/>
              </a:rPr>
              <a:t>, st</a:t>
            </a:r>
            <a:r>
              <a:rPr sz="2400" spc="-60" dirty="0">
                <a:latin typeface="News Gothic MT"/>
                <a:cs typeface="News Gothic MT"/>
              </a:rPr>
              <a:t>r</a:t>
            </a:r>
            <a:r>
              <a:rPr sz="2400" dirty="0">
                <a:latin typeface="News Gothic MT"/>
                <a:cs typeface="News Gothic MT"/>
              </a:rPr>
              <a:t>engths</a:t>
            </a:r>
            <a:r>
              <a:rPr sz="2400" spc="-5" dirty="0">
                <a:latin typeface="News Gothic MT"/>
                <a:cs typeface="News Gothic MT"/>
              </a:rPr>
              <a:t> </a:t>
            </a:r>
            <a:r>
              <a:rPr sz="2400" dirty="0">
                <a:latin typeface="News Gothic MT"/>
                <a:cs typeface="News Gothic MT"/>
              </a:rPr>
              <a:t>and</a:t>
            </a:r>
            <a:r>
              <a:rPr sz="2400" spc="-5" dirty="0">
                <a:latin typeface="News Gothic MT"/>
                <a:cs typeface="News Gothic MT"/>
              </a:rPr>
              <a:t> </a:t>
            </a:r>
            <a:r>
              <a:rPr sz="2400" spc="-15" dirty="0">
                <a:latin typeface="News Gothic MT"/>
                <a:cs typeface="News Gothic MT"/>
              </a:rPr>
              <a:t>weaknesse</a:t>
            </a:r>
            <a:r>
              <a:rPr sz="2400" spc="-40" dirty="0">
                <a:latin typeface="News Gothic MT"/>
                <a:cs typeface="News Gothic MT"/>
              </a:rPr>
              <a:t>s</a:t>
            </a:r>
            <a:r>
              <a:rPr sz="2400" spc="-10" dirty="0">
                <a:latin typeface="News Gothic MT"/>
                <a:cs typeface="News Gothic MT"/>
              </a:rPr>
              <a:t>,</a:t>
            </a:r>
            <a:endParaRPr sz="2400" dirty="0">
              <a:latin typeface="News Gothic MT"/>
              <a:cs typeface="News Gothic MT"/>
            </a:endParaRPr>
          </a:p>
          <a:p>
            <a:pPr marR="220345" algn="ctr">
              <a:lnSpc>
                <a:spcPct val="100000"/>
              </a:lnSpc>
              <a:spcBef>
                <a:spcPts val="320"/>
              </a:spcBef>
            </a:pPr>
            <a:r>
              <a:rPr sz="2200" spc="-50" dirty="0">
                <a:latin typeface="News Gothic MT"/>
                <a:cs typeface="News Gothic MT"/>
              </a:rPr>
              <a:t>e</a:t>
            </a:r>
            <a:r>
              <a:rPr sz="2200" spc="-20" dirty="0">
                <a:latin typeface="News Gothic MT"/>
                <a:cs typeface="News Gothic MT"/>
              </a:rPr>
              <a:t>v</a:t>
            </a:r>
            <a:r>
              <a:rPr sz="2200" spc="-15" dirty="0">
                <a:latin typeface="News Gothic MT"/>
                <a:cs typeface="News Gothic MT"/>
              </a:rPr>
              <a:t>aluates</a:t>
            </a:r>
            <a:r>
              <a:rPr sz="2200" spc="-5" dirty="0">
                <a:latin typeface="News Gothic MT"/>
                <a:cs typeface="News Gothic MT"/>
              </a:rPr>
              <a:t> </a:t>
            </a:r>
            <a:r>
              <a:rPr sz="2200" spc="30" dirty="0">
                <a:latin typeface="News Gothic MT"/>
                <a:cs typeface="News Gothic MT"/>
              </a:rPr>
              <a:t>g</a:t>
            </a:r>
            <a:r>
              <a:rPr sz="2200" spc="-30" dirty="0">
                <a:latin typeface="News Gothic MT"/>
                <a:cs typeface="News Gothic MT"/>
              </a:rPr>
              <a:t>r</a:t>
            </a:r>
            <a:r>
              <a:rPr sz="2200" dirty="0">
                <a:latin typeface="News Gothic MT"/>
                <a:cs typeface="News Gothic MT"/>
              </a:rPr>
              <a:t>ant</a:t>
            </a:r>
            <a:r>
              <a:rPr sz="2200" spc="-5" dirty="0">
                <a:latin typeface="News Gothic MT"/>
                <a:cs typeface="News Gothic MT"/>
              </a:rPr>
              <a:t> </a:t>
            </a:r>
            <a:r>
              <a:rPr sz="2200" spc="-25" dirty="0">
                <a:latin typeface="News Gothic MT"/>
                <a:cs typeface="News Gothic MT"/>
              </a:rPr>
              <a:t>f</a:t>
            </a:r>
            <a:r>
              <a:rPr sz="2200" spc="-5" dirty="0">
                <a:latin typeface="News Gothic MT"/>
                <a:cs typeface="News Gothic MT"/>
              </a:rPr>
              <a:t>oll</a:t>
            </a:r>
            <a:r>
              <a:rPr sz="2200" spc="-35" dirty="0">
                <a:latin typeface="News Gothic MT"/>
                <a:cs typeface="News Gothic MT"/>
              </a:rPr>
              <a:t>o</a:t>
            </a:r>
            <a:r>
              <a:rPr sz="2200" dirty="0">
                <a:latin typeface="News Gothic MT"/>
                <a:cs typeface="News Gothic MT"/>
              </a:rPr>
              <a:t>wing</a:t>
            </a:r>
            <a:r>
              <a:rPr sz="2200" spc="-15" dirty="0">
                <a:latin typeface="News Gothic MT"/>
                <a:cs typeface="News Gothic MT"/>
              </a:rPr>
              <a:t> </a:t>
            </a:r>
            <a:r>
              <a:rPr sz="2200" b="1" spc="-45" dirty="0">
                <a:latin typeface="News Gothic MT"/>
                <a:cs typeface="News Gothic MT"/>
              </a:rPr>
              <a:t>r</a:t>
            </a:r>
            <a:r>
              <a:rPr sz="2200" b="1" spc="-65" dirty="0">
                <a:latin typeface="News Gothic MT"/>
                <a:cs typeface="News Gothic MT"/>
              </a:rPr>
              <a:t>e</a:t>
            </a:r>
            <a:r>
              <a:rPr sz="2200" b="1" dirty="0">
                <a:latin typeface="News Gothic MT"/>
                <a:cs typeface="News Gothic MT"/>
              </a:rPr>
              <a:t>vi</a:t>
            </a:r>
            <a:r>
              <a:rPr sz="2200" b="1" spc="-35" dirty="0">
                <a:latin typeface="News Gothic MT"/>
                <a:cs typeface="News Gothic MT"/>
              </a:rPr>
              <a:t>e</a:t>
            </a:r>
            <a:r>
              <a:rPr sz="2200" b="1" spc="-20" dirty="0">
                <a:latin typeface="News Gothic MT"/>
                <a:cs typeface="News Gothic MT"/>
              </a:rPr>
              <a:t>w</a:t>
            </a:r>
            <a:r>
              <a:rPr sz="2200" b="1" dirty="0">
                <a:latin typeface="News Gothic MT"/>
                <a:cs typeface="News Gothic MT"/>
              </a:rPr>
              <a:t> criteria</a:t>
            </a:r>
            <a:r>
              <a:rPr sz="2200" b="1" spc="-20" dirty="0">
                <a:latin typeface="News Gothic MT"/>
                <a:cs typeface="News Gothic MT"/>
              </a:rPr>
              <a:t> </a:t>
            </a:r>
            <a:r>
              <a:rPr sz="2200" dirty="0">
                <a:latin typeface="News Gothic MT"/>
                <a:cs typeface="News Gothic MT"/>
              </a:rPr>
              <a:t>*</a:t>
            </a:r>
          </a:p>
          <a:p>
            <a:pPr marL="12700">
              <a:lnSpc>
                <a:spcPct val="100000"/>
              </a:lnSpc>
              <a:spcBef>
                <a:spcPts val="1720"/>
              </a:spcBef>
            </a:pPr>
            <a:r>
              <a:rPr sz="2400" dirty="0">
                <a:latin typeface="News Gothic MT"/>
                <a:cs typeface="News Gothic MT"/>
              </a:rPr>
              <a:t>2</a:t>
            </a:r>
            <a:r>
              <a:rPr sz="2400" spc="-7" baseline="24305" dirty="0">
                <a:latin typeface="News Gothic MT"/>
                <a:cs typeface="News Gothic MT"/>
              </a:rPr>
              <a:t>n</a:t>
            </a:r>
            <a:r>
              <a:rPr sz="2400" baseline="24305" dirty="0">
                <a:latin typeface="News Gothic MT"/>
                <a:cs typeface="News Gothic MT"/>
              </a:rPr>
              <a:t>d </a:t>
            </a:r>
            <a:r>
              <a:rPr sz="2400" spc="-375" baseline="24305" dirty="0">
                <a:latin typeface="News Gothic MT"/>
                <a:cs typeface="News Gothic MT"/>
              </a:rPr>
              <a:t> </a:t>
            </a:r>
            <a:r>
              <a:rPr sz="2400" spc="-55" dirty="0">
                <a:latin typeface="News Gothic MT"/>
                <a:cs typeface="News Gothic MT"/>
              </a:rPr>
              <a:t>r</a:t>
            </a:r>
            <a:r>
              <a:rPr sz="2400" spc="-50" dirty="0">
                <a:latin typeface="News Gothic MT"/>
                <a:cs typeface="News Gothic MT"/>
              </a:rPr>
              <a:t>e</a:t>
            </a:r>
            <a:r>
              <a:rPr sz="2400" spc="-10" dirty="0">
                <a:latin typeface="News Gothic MT"/>
                <a:cs typeface="News Gothic MT"/>
              </a:rPr>
              <a:t>vi</a:t>
            </a:r>
            <a:r>
              <a:rPr sz="2400" spc="-40" dirty="0">
                <a:latin typeface="News Gothic MT"/>
                <a:cs typeface="News Gothic MT"/>
              </a:rPr>
              <a:t>e</a:t>
            </a:r>
            <a:r>
              <a:rPr sz="2400" spc="-15" dirty="0">
                <a:latin typeface="News Gothic MT"/>
                <a:cs typeface="News Gothic MT"/>
              </a:rPr>
              <a:t>wer</a:t>
            </a:r>
            <a:r>
              <a:rPr sz="2400" dirty="0">
                <a:latin typeface="News Gothic MT"/>
                <a:cs typeface="News Gothic MT"/>
              </a:rPr>
              <a:t> </a:t>
            </a:r>
            <a:r>
              <a:rPr sz="2400" spc="-25" dirty="0">
                <a:latin typeface="News Gothic MT"/>
                <a:cs typeface="News Gothic MT"/>
              </a:rPr>
              <a:t>m</a:t>
            </a:r>
            <a:r>
              <a:rPr sz="2400" spc="-40" dirty="0">
                <a:latin typeface="News Gothic MT"/>
                <a:cs typeface="News Gothic MT"/>
              </a:rPr>
              <a:t>a</a:t>
            </a:r>
            <a:r>
              <a:rPr sz="2400" spc="-15" dirty="0">
                <a:latin typeface="News Gothic MT"/>
                <a:cs typeface="News Gothic MT"/>
              </a:rPr>
              <a:t>y</a:t>
            </a:r>
            <a:r>
              <a:rPr sz="2400" dirty="0">
                <a:latin typeface="News Gothic MT"/>
                <a:cs typeface="News Gothic MT"/>
              </a:rPr>
              <a:t> </a:t>
            </a:r>
            <a:r>
              <a:rPr sz="2400" spc="-5" dirty="0">
                <a:latin typeface="News Gothic MT"/>
                <a:cs typeface="News Gothic MT"/>
              </a:rPr>
              <a:t>o</a:t>
            </a:r>
            <a:r>
              <a:rPr sz="2400" dirty="0">
                <a:latin typeface="News Gothic MT"/>
                <a:cs typeface="News Gothic MT"/>
              </a:rPr>
              <a:t>r </a:t>
            </a:r>
            <a:r>
              <a:rPr sz="2400" spc="-25" dirty="0">
                <a:latin typeface="News Gothic MT"/>
                <a:cs typeface="News Gothic MT"/>
              </a:rPr>
              <a:t>m</a:t>
            </a:r>
            <a:r>
              <a:rPr sz="2400" spc="-40" dirty="0">
                <a:latin typeface="News Gothic MT"/>
                <a:cs typeface="News Gothic MT"/>
              </a:rPr>
              <a:t>a</a:t>
            </a:r>
            <a:r>
              <a:rPr sz="2400" spc="-15" dirty="0">
                <a:latin typeface="News Gothic MT"/>
                <a:cs typeface="News Gothic MT"/>
              </a:rPr>
              <a:t>y</a:t>
            </a:r>
            <a:r>
              <a:rPr sz="2400" dirty="0">
                <a:latin typeface="News Gothic MT"/>
                <a:cs typeface="News Gothic MT"/>
              </a:rPr>
              <a:t> </a:t>
            </a:r>
            <a:r>
              <a:rPr sz="2400" spc="-5" dirty="0">
                <a:latin typeface="News Gothic MT"/>
                <a:cs typeface="News Gothic MT"/>
              </a:rPr>
              <a:t>no</a:t>
            </a:r>
            <a:r>
              <a:rPr sz="2400" dirty="0">
                <a:latin typeface="News Gothic MT"/>
                <a:cs typeface="News Gothic MT"/>
              </a:rPr>
              <a:t>t add</a:t>
            </a:r>
            <a:r>
              <a:rPr sz="2400" spc="-5" dirty="0">
                <a:latin typeface="News Gothic MT"/>
                <a:cs typeface="News Gothic MT"/>
              </a:rPr>
              <a:t> </a:t>
            </a:r>
            <a:r>
              <a:rPr sz="2400" spc="-50" dirty="0">
                <a:latin typeface="News Gothic MT"/>
                <a:cs typeface="News Gothic MT"/>
              </a:rPr>
              <a:t>m</a:t>
            </a:r>
            <a:r>
              <a:rPr sz="2400" spc="-5" dirty="0">
                <a:latin typeface="News Gothic MT"/>
                <a:cs typeface="News Gothic MT"/>
              </a:rPr>
              <a:t>u</a:t>
            </a:r>
            <a:r>
              <a:rPr sz="2400" spc="-25" dirty="0">
                <a:latin typeface="News Gothic MT"/>
                <a:cs typeface="News Gothic MT"/>
              </a:rPr>
              <a:t>c</a:t>
            </a:r>
            <a:r>
              <a:rPr sz="2400" dirty="0">
                <a:latin typeface="News Gothic MT"/>
                <a:cs typeface="News Gothic MT"/>
              </a:rPr>
              <a:t>h</a:t>
            </a:r>
          </a:p>
          <a:p>
            <a:pPr marL="12700">
              <a:lnSpc>
                <a:spcPct val="100000"/>
              </a:lnSpc>
              <a:spcBef>
                <a:spcPts val="1780"/>
              </a:spcBef>
            </a:pPr>
            <a:r>
              <a:rPr lang="en-US" sz="2400" spc="-20" dirty="0">
                <a:latin typeface="News Gothic MT"/>
                <a:cs typeface="News Gothic MT"/>
              </a:rPr>
              <a:t>R</a:t>
            </a:r>
            <a:r>
              <a:rPr sz="2400" spc="-15" dirty="0">
                <a:latin typeface="News Gothic MT"/>
                <a:cs typeface="News Gothic MT"/>
              </a:rPr>
              <a:t>eader</a:t>
            </a:r>
            <a:r>
              <a:rPr lang="en-US" sz="2400" spc="-15" dirty="0">
                <a:latin typeface="News Gothic MT"/>
                <a:cs typeface="News Gothic MT"/>
              </a:rPr>
              <a:t>s are asked for additional comments</a:t>
            </a:r>
          </a:p>
          <a:p>
            <a:pPr marL="12700">
              <a:lnSpc>
                <a:spcPct val="100000"/>
              </a:lnSpc>
              <a:spcBef>
                <a:spcPts val="1780"/>
              </a:spcBef>
            </a:pPr>
            <a:r>
              <a:rPr lang="en-US" sz="2400" spc="-15" dirty="0">
                <a:latin typeface="News Gothic MT"/>
                <a:cs typeface="News Gothic MT"/>
              </a:rPr>
              <a:t>The floor is opened up for discussion</a:t>
            </a:r>
          </a:p>
          <a:p>
            <a:pPr marL="12700">
              <a:lnSpc>
                <a:spcPct val="100000"/>
              </a:lnSpc>
              <a:spcBef>
                <a:spcPts val="1780"/>
              </a:spcBef>
            </a:pPr>
            <a:r>
              <a:rPr lang="en-US" sz="2400" spc="-15" dirty="0">
                <a:latin typeface="News Gothic MT"/>
                <a:cs typeface="News Gothic MT"/>
              </a:rPr>
              <a:t>When scores are tight for a given grant, either at the upper or lower end of the scale, they generally don</a:t>
            </a:r>
            <a:r>
              <a:rPr lang="mr-IN" sz="2400" spc="-15" dirty="0">
                <a:latin typeface="News Gothic MT"/>
                <a:cs typeface="News Gothic MT"/>
              </a:rPr>
              <a:t>’</a:t>
            </a:r>
            <a:r>
              <a:rPr lang="en-US" sz="2400" spc="-15" dirty="0">
                <a:latin typeface="News Gothic MT"/>
                <a:cs typeface="News Gothic MT"/>
              </a:rPr>
              <a:t>t require as much discussion as those ‘on the bubble’</a:t>
            </a:r>
          </a:p>
          <a:p>
            <a:pPr marL="12700">
              <a:lnSpc>
                <a:spcPct val="100000"/>
              </a:lnSpc>
              <a:spcBef>
                <a:spcPts val="1780"/>
              </a:spcBef>
            </a:pPr>
            <a:r>
              <a:rPr lang="en-US" sz="2400" spc="-15" dirty="0">
                <a:latin typeface="News Gothic MT"/>
                <a:cs typeface="News Gothic MT"/>
              </a:rPr>
              <a:t>Everyone submits a score electronically,</a:t>
            </a:r>
          </a:p>
          <a:p>
            <a:pPr marL="12700">
              <a:lnSpc>
                <a:spcPct val="100000"/>
              </a:lnSpc>
              <a:spcBef>
                <a:spcPts val="1780"/>
              </a:spcBef>
            </a:pPr>
            <a:r>
              <a:rPr lang="en-US" sz="2400" spc="-15" dirty="0">
                <a:latin typeface="News Gothic MT"/>
                <a:cs typeface="News Gothic MT"/>
              </a:rPr>
              <a:t>	If anyone wants to vote outside the range set by the 	reviewers, they need to disclose their reasoning </a:t>
            </a:r>
            <a:endParaRPr sz="2400" dirty="0">
              <a:latin typeface="News Gothic MT"/>
              <a:cs typeface="News Gothic M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499" y="19050"/>
            <a:ext cx="9677400" cy="1447800"/>
          </a:xfrm>
        </p:spPr>
        <p:txBody>
          <a:bodyPr/>
          <a:lstStyle/>
          <a:p>
            <a:pPr algn="ctr"/>
            <a:r>
              <a:rPr lang="en-US" dirty="0">
                <a:solidFill>
                  <a:schemeClr val="tx2">
                    <a:lumMod val="50000"/>
                  </a:schemeClr>
                </a:solidFill>
              </a:rPr>
              <a:t>Some observations about peer review and study section dynamics</a:t>
            </a:r>
          </a:p>
        </p:txBody>
      </p:sp>
      <p:sp>
        <p:nvSpPr>
          <p:cNvPr id="3" name="Text Placeholder 2"/>
          <p:cNvSpPr>
            <a:spLocks noGrp="1"/>
          </p:cNvSpPr>
          <p:nvPr>
            <p:ph type="body" idx="1"/>
          </p:nvPr>
        </p:nvSpPr>
        <p:spPr>
          <a:xfrm>
            <a:off x="42746" y="1600200"/>
            <a:ext cx="9982200" cy="7509748"/>
          </a:xfrm>
        </p:spPr>
        <p:txBody>
          <a:bodyPr/>
          <a:lstStyle/>
          <a:p>
            <a:r>
              <a:rPr lang="en-US" dirty="0">
                <a:solidFill>
                  <a:schemeClr val="tx2">
                    <a:lumMod val="50000"/>
                  </a:schemeClr>
                </a:solidFill>
              </a:rPr>
              <a:t>Most reviewers try their best to be fair and balanced</a:t>
            </a:r>
          </a:p>
          <a:p>
            <a:pPr marL="800100" lvl="1" indent="-342900">
              <a:buFont typeface="Arial" charset="0"/>
              <a:buChar char="•"/>
            </a:pPr>
            <a:r>
              <a:rPr lang="en-US" dirty="0">
                <a:solidFill>
                  <a:schemeClr val="tx2">
                    <a:lumMod val="50000"/>
                  </a:schemeClr>
                </a:solidFill>
              </a:rPr>
              <a:t>	they have been in the same boat</a:t>
            </a:r>
          </a:p>
          <a:p>
            <a:pPr marL="800100" lvl="1" indent="-342900">
              <a:buFont typeface="Arial" charset="0"/>
              <a:buChar char="•"/>
            </a:pPr>
            <a:r>
              <a:rPr lang="en-US" dirty="0">
                <a:solidFill>
                  <a:schemeClr val="tx2">
                    <a:lumMod val="50000"/>
                  </a:schemeClr>
                </a:solidFill>
              </a:rPr>
              <a:t>	but their initial calibration is based on their stack of grants</a:t>
            </a:r>
          </a:p>
          <a:p>
            <a:pPr marL="800100" lvl="1" indent="-342900">
              <a:buFont typeface="Arial" charset="0"/>
              <a:buChar char="•"/>
            </a:pPr>
            <a:r>
              <a:rPr lang="en-US" dirty="0">
                <a:solidFill>
                  <a:schemeClr val="tx2">
                    <a:lumMod val="50000"/>
                  </a:schemeClr>
                </a:solidFill>
              </a:rPr>
              <a:t>	recalibration occurs in study section</a:t>
            </a:r>
          </a:p>
          <a:p>
            <a:endParaRPr lang="en-US" dirty="0">
              <a:solidFill>
                <a:schemeClr val="tx2">
                  <a:lumMod val="50000"/>
                </a:schemeClr>
              </a:solidFill>
            </a:endParaRPr>
          </a:p>
          <a:p>
            <a:r>
              <a:rPr lang="en-US" dirty="0">
                <a:solidFill>
                  <a:schemeClr val="tx2">
                    <a:lumMod val="50000"/>
                  </a:schemeClr>
                </a:solidFill>
              </a:rPr>
              <a:t>It is incumbent on reviewers to act responsibly when commenting</a:t>
            </a:r>
          </a:p>
          <a:p>
            <a:pPr marL="800100" lvl="1" indent="-342900">
              <a:buFont typeface="Arial" charset="0"/>
              <a:buChar char="•"/>
            </a:pPr>
            <a:r>
              <a:rPr lang="en-US" dirty="0">
                <a:solidFill>
                  <a:schemeClr val="tx2">
                    <a:lumMod val="50000"/>
                  </a:schemeClr>
                </a:solidFill>
              </a:rPr>
              <a:t>	</a:t>
            </a:r>
            <a:r>
              <a:rPr lang="en-US" sz="2000" dirty="0">
                <a:solidFill>
                  <a:schemeClr val="tx2">
                    <a:lumMod val="50000"/>
                  </a:schemeClr>
                </a:solidFill>
              </a:rPr>
              <a:t>they should have an open mind</a:t>
            </a:r>
          </a:p>
          <a:p>
            <a:pPr marL="800100" lvl="1" indent="-342900">
              <a:buFont typeface="Arial" charset="0"/>
              <a:buChar char="•"/>
            </a:pPr>
            <a:r>
              <a:rPr lang="en-US" sz="2000" dirty="0">
                <a:solidFill>
                  <a:schemeClr val="tx2">
                    <a:lumMod val="50000"/>
                  </a:schemeClr>
                </a:solidFill>
              </a:rPr>
              <a:t>	disclose whether they have carefully read the grant</a:t>
            </a:r>
          </a:p>
          <a:p>
            <a:pPr marL="800100" lvl="1" indent="-342900">
              <a:buFont typeface="Arial" charset="0"/>
              <a:buChar char="•"/>
            </a:pPr>
            <a:r>
              <a:rPr lang="en-US" sz="2000" dirty="0">
                <a:solidFill>
                  <a:schemeClr val="tx2">
                    <a:lumMod val="50000"/>
                  </a:schemeClr>
                </a:solidFill>
              </a:rPr>
              <a:t>	avoid non-evidence based opinions </a:t>
            </a:r>
          </a:p>
          <a:p>
            <a:pPr marL="800100" lvl="1" indent="-342900">
              <a:buFont typeface="Arial" charset="0"/>
              <a:buChar char="•"/>
            </a:pPr>
            <a:r>
              <a:rPr lang="en-US" sz="2000" dirty="0">
                <a:solidFill>
                  <a:schemeClr val="tx2">
                    <a:lumMod val="50000"/>
                  </a:schemeClr>
                </a:solidFill>
              </a:rPr>
              <a:t>	resist human inclinations to dig in and defend one’s original positions</a:t>
            </a:r>
          </a:p>
          <a:p>
            <a:pPr marL="800100" lvl="1" indent="-342900">
              <a:buFont typeface="Arial" charset="0"/>
              <a:buChar char="•"/>
            </a:pPr>
            <a:r>
              <a:rPr lang="en-US" sz="2000" dirty="0">
                <a:solidFill>
                  <a:schemeClr val="tx2">
                    <a:lumMod val="50000"/>
                  </a:schemeClr>
                </a:solidFill>
              </a:rPr>
              <a:t>	avoid making redundant comments or ‘showing off’ </a:t>
            </a:r>
          </a:p>
          <a:p>
            <a:endParaRPr lang="en-US" dirty="0">
              <a:solidFill>
                <a:schemeClr val="tx2">
                  <a:lumMod val="50000"/>
                </a:schemeClr>
              </a:solidFill>
            </a:endParaRPr>
          </a:p>
          <a:p>
            <a:r>
              <a:rPr lang="en-US" dirty="0">
                <a:solidFill>
                  <a:schemeClr val="tx2">
                    <a:lumMod val="50000"/>
                  </a:schemeClr>
                </a:solidFill>
              </a:rPr>
              <a:t>Study section dynamics determine the outcome:</a:t>
            </a:r>
          </a:p>
          <a:p>
            <a:pPr marL="800100" lvl="1" indent="-342900">
              <a:buFont typeface="Arial" charset="0"/>
              <a:buChar char="•"/>
            </a:pPr>
            <a:r>
              <a:rPr lang="en-US" sz="2000" dirty="0">
                <a:solidFill>
                  <a:schemeClr val="tx2">
                    <a:lumMod val="50000"/>
                  </a:schemeClr>
                </a:solidFill>
              </a:rPr>
              <a:t>its rare for final score to fall outside the pre-meeting range</a:t>
            </a:r>
          </a:p>
          <a:p>
            <a:pPr marL="800100" lvl="1" indent="-342900">
              <a:buFont typeface="Arial" charset="0"/>
              <a:buChar char="•"/>
            </a:pPr>
            <a:r>
              <a:rPr lang="en-US" sz="2000" dirty="0">
                <a:solidFill>
                  <a:schemeClr val="tx2">
                    <a:lumMod val="50000"/>
                  </a:schemeClr>
                </a:solidFill>
              </a:rPr>
              <a:t>	body language plays an important role</a:t>
            </a:r>
          </a:p>
          <a:p>
            <a:pPr marL="800100" lvl="1" indent="-342900">
              <a:buFont typeface="Arial" charset="0"/>
              <a:buChar char="•"/>
            </a:pPr>
            <a:r>
              <a:rPr lang="en-US" sz="2000" dirty="0">
                <a:solidFill>
                  <a:schemeClr val="tx2">
                    <a:lumMod val="50000"/>
                  </a:schemeClr>
                </a:solidFill>
              </a:rPr>
              <a:t>	grants rise and fall on the credibility and persuasiveness of the champions and fault finders</a:t>
            </a:r>
          </a:p>
          <a:p>
            <a:pPr marL="1257300" lvl="2" indent="-342900">
              <a:buFont typeface="Arial" charset="0"/>
              <a:buChar char="•"/>
            </a:pPr>
            <a:r>
              <a:rPr lang="en-US" sz="2000" dirty="0">
                <a:solidFill>
                  <a:schemeClr val="tx2">
                    <a:lumMod val="50000"/>
                  </a:schemeClr>
                </a:solidFill>
              </a:rPr>
              <a:t>and its easier to find fault than to defend</a:t>
            </a:r>
          </a:p>
          <a:p>
            <a:r>
              <a:rPr lang="en-US" dirty="0">
                <a:solidFill>
                  <a:schemeClr val="tx2">
                    <a:lumMod val="50000"/>
                  </a:schemeClr>
                </a:solidFill>
              </a:rPr>
              <a:t>	</a:t>
            </a:r>
          </a:p>
          <a:p>
            <a:r>
              <a:rPr lang="en-US" dirty="0"/>
              <a:t>	</a:t>
            </a:r>
          </a:p>
          <a:p>
            <a:endParaRPr lang="en-US" dirty="0"/>
          </a:p>
          <a:p>
            <a:endParaRPr lang="en-US" dirty="0"/>
          </a:p>
        </p:txBody>
      </p:sp>
    </p:spTree>
    <p:extLst>
      <p:ext uri="{BB962C8B-B14F-4D97-AF65-F5344CB8AC3E}">
        <p14:creationId xmlns:p14="http://schemas.microsoft.com/office/powerpoint/2010/main" val="381019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499" y="152400"/>
            <a:ext cx="9677400" cy="1107996"/>
          </a:xfrm>
        </p:spPr>
        <p:txBody>
          <a:bodyPr/>
          <a:lstStyle/>
          <a:p>
            <a:r>
              <a:rPr lang="en-US" sz="3600" dirty="0">
                <a:solidFill>
                  <a:schemeClr val="tx2">
                    <a:lumMod val="50000"/>
                  </a:schemeClr>
                </a:solidFill>
              </a:rPr>
              <a:t>The 12 most common criticisms that kill a grant</a:t>
            </a:r>
          </a:p>
        </p:txBody>
      </p:sp>
      <p:sp>
        <p:nvSpPr>
          <p:cNvPr id="3" name="Text Placeholder 2"/>
          <p:cNvSpPr>
            <a:spLocks noGrp="1"/>
          </p:cNvSpPr>
          <p:nvPr>
            <p:ph type="body" idx="1"/>
          </p:nvPr>
        </p:nvSpPr>
        <p:spPr>
          <a:xfrm>
            <a:off x="114298" y="1447800"/>
            <a:ext cx="9944101" cy="6278642"/>
          </a:xfrm>
        </p:spPr>
        <p:txBody>
          <a:bodyPr/>
          <a:lstStyle/>
          <a:p>
            <a:pPr marL="342900" indent="-342900">
              <a:buFont typeface="Arial" charset="0"/>
              <a:buChar char="•"/>
            </a:pPr>
            <a:r>
              <a:rPr lang="en-US" dirty="0">
                <a:solidFill>
                  <a:schemeClr val="tx2">
                    <a:lumMod val="50000"/>
                  </a:schemeClr>
                </a:solidFill>
              </a:rPr>
              <a:t>Impact likely to be modest or low</a:t>
            </a:r>
          </a:p>
          <a:p>
            <a:pPr marL="342900" indent="-342900">
              <a:buFont typeface="Arial" charset="0"/>
              <a:buChar char="•"/>
            </a:pPr>
            <a:r>
              <a:rPr lang="en-US" dirty="0">
                <a:solidFill>
                  <a:schemeClr val="tx2">
                    <a:lumMod val="50000"/>
                  </a:schemeClr>
                </a:solidFill>
              </a:rPr>
              <a:t>“It</a:t>
            </a:r>
            <a:r>
              <a:rPr lang="mr-IN" dirty="0">
                <a:solidFill>
                  <a:schemeClr val="tx2">
                    <a:lumMod val="50000"/>
                  </a:schemeClr>
                </a:solidFill>
              </a:rPr>
              <a:t>’</a:t>
            </a:r>
            <a:r>
              <a:rPr lang="en-US" dirty="0">
                <a:solidFill>
                  <a:schemeClr val="tx2">
                    <a:lumMod val="50000"/>
                  </a:schemeClr>
                </a:solidFill>
              </a:rPr>
              <a:t>s a fishing expedition”</a:t>
            </a:r>
          </a:p>
          <a:p>
            <a:pPr marL="342900" indent="-342900">
              <a:buFont typeface="Arial" charset="0"/>
              <a:buChar char="•"/>
            </a:pPr>
            <a:r>
              <a:rPr lang="en-US" dirty="0">
                <a:solidFill>
                  <a:schemeClr val="tx2">
                    <a:lumMod val="50000"/>
                  </a:schemeClr>
                </a:solidFill>
              </a:rPr>
              <a:t>Aims are inter-dependent—if aim #1 fails, aims 2 and 3 fail</a:t>
            </a:r>
          </a:p>
          <a:p>
            <a:pPr marL="342900" indent="-342900">
              <a:buFont typeface="Arial" charset="0"/>
              <a:buChar char="•"/>
            </a:pPr>
            <a:r>
              <a:rPr lang="en-US" dirty="0">
                <a:solidFill>
                  <a:schemeClr val="tx2">
                    <a:lumMod val="50000"/>
                  </a:schemeClr>
                </a:solidFill>
              </a:rPr>
              <a:t>Aims are too ambitious</a:t>
            </a:r>
          </a:p>
          <a:p>
            <a:pPr marL="342900" indent="-342900">
              <a:buFont typeface="Arial" charset="0"/>
              <a:buChar char="•"/>
            </a:pPr>
            <a:r>
              <a:rPr lang="en-US" dirty="0">
                <a:solidFill>
                  <a:schemeClr val="tx2">
                    <a:lumMod val="50000"/>
                  </a:schemeClr>
                </a:solidFill>
              </a:rPr>
              <a:t>The cell or animal models chosen are flawed</a:t>
            </a:r>
          </a:p>
          <a:p>
            <a:pPr marL="342900" indent="-342900">
              <a:buFont typeface="Arial" charset="0"/>
              <a:buChar char="•"/>
            </a:pPr>
            <a:r>
              <a:rPr lang="en-US" dirty="0">
                <a:solidFill>
                  <a:schemeClr val="tx2">
                    <a:lumMod val="50000"/>
                  </a:schemeClr>
                </a:solidFill>
              </a:rPr>
              <a:t>Aims are too descriptive, not mechanistic</a:t>
            </a:r>
          </a:p>
          <a:p>
            <a:pPr marL="342900" indent="-342900">
              <a:buFont typeface="Arial" charset="0"/>
              <a:buChar char="•"/>
            </a:pPr>
            <a:r>
              <a:rPr lang="en-US" dirty="0">
                <a:solidFill>
                  <a:schemeClr val="tx2">
                    <a:lumMod val="50000"/>
                  </a:schemeClr>
                </a:solidFill>
              </a:rPr>
              <a:t>The lab does not have a track record with the techniques proposed</a:t>
            </a:r>
          </a:p>
          <a:p>
            <a:pPr marL="342900" indent="-342900">
              <a:buFont typeface="Arial" charset="0"/>
              <a:buChar char="•"/>
            </a:pPr>
            <a:r>
              <a:rPr lang="en-US" dirty="0">
                <a:solidFill>
                  <a:schemeClr val="tx2">
                    <a:lumMod val="50000"/>
                  </a:schemeClr>
                </a:solidFill>
              </a:rPr>
              <a:t>Work is incremental</a:t>
            </a:r>
          </a:p>
          <a:p>
            <a:pPr marL="342900" indent="-342900">
              <a:buFont typeface="Arial" charset="0"/>
              <a:buChar char="•"/>
            </a:pPr>
            <a:r>
              <a:rPr lang="en-US" dirty="0">
                <a:solidFill>
                  <a:schemeClr val="tx2">
                    <a:lumMod val="50000"/>
                  </a:schemeClr>
                </a:solidFill>
              </a:rPr>
              <a:t>Directions are not novel</a:t>
            </a:r>
          </a:p>
          <a:p>
            <a:pPr marL="342900" indent="-342900">
              <a:buFont typeface="Arial" charset="0"/>
              <a:buChar char="•"/>
            </a:pPr>
            <a:r>
              <a:rPr lang="en-US" dirty="0">
                <a:solidFill>
                  <a:schemeClr val="tx2">
                    <a:lumMod val="50000"/>
                  </a:schemeClr>
                </a:solidFill>
              </a:rPr>
              <a:t>Availability of tissue or research subjects is likely to be limiting</a:t>
            </a:r>
          </a:p>
          <a:p>
            <a:pPr marL="342900" indent="-342900">
              <a:buFont typeface="Arial" charset="0"/>
              <a:buChar char="•"/>
            </a:pPr>
            <a:r>
              <a:rPr lang="en-US" dirty="0">
                <a:solidFill>
                  <a:schemeClr val="tx2">
                    <a:lumMod val="50000"/>
                  </a:schemeClr>
                </a:solidFill>
              </a:rPr>
              <a:t>Investigator productivity is lagging</a:t>
            </a:r>
          </a:p>
          <a:p>
            <a:pPr marL="342900" indent="-342900">
              <a:buFont typeface="Arial" charset="0"/>
              <a:buChar char="•"/>
            </a:pPr>
            <a:r>
              <a:rPr lang="en-US" dirty="0">
                <a:solidFill>
                  <a:schemeClr val="tx2">
                    <a:lumMod val="50000"/>
                  </a:schemeClr>
                </a:solidFill>
              </a:rPr>
              <a:t>Investigator does not publish in high caliber journals</a:t>
            </a:r>
          </a:p>
          <a:p>
            <a:pPr marL="342900" indent="-342900">
              <a:buFont typeface="Arial" charset="0"/>
              <a:buChar char="•"/>
            </a:pPr>
            <a:r>
              <a:rPr lang="en-US" dirty="0">
                <a:solidFill>
                  <a:schemeClr val="tx2">
                    <a:lumMod val="50000"/>
                  </a:schemeClr>
                </a:solidFill>
              </a:rPr>
              <a:t>Prior criticisms not adequately addressed</a:t>
            </a:r>
          </a:p>
          <a:p>
            <a:pPr marL="342900" indent="-342900">
              <a:buFont typeface="Arial" charset="0"/>
              <a:buChar char="•"/>
            </a:pPr>
            <a:r>
              <a:rPr lang="en-US" dirty="0">
                <a:solidFill>
                  <a:schemeClr val="tx2">
                    <a:lumMod val="50000"/>
                  </a:schemeClr>
                </a:solidFill>
              </a:rPr>
              <a:t>Unwillingness to share reagents</a:t>
            </a:r>
          </a:p>
          <a:p>
            <a:endParaRPr lang="en-US" dirty="0"/>
          </a:p>
          <a:p>
            <a:r>
              <a:rPr lang="en-US" dirty="0">
                <a:solidFill>
                  <a:schemeClr val="tx2">
                    <a:lumMod val="50000"/>
                  </a:schemeClr>
                </a:solidFill>
              </a:rPr>
              <a:t>Its rare for environment or resources to be a major factor in grants from a research institution </a:t>
            </a:r>
          </a:p>
        </p:txBody>
      </p:sp>
    </p:spTree>
    <p:extLst>
      <p:ext uri="{BB962C8B-B14F-4D97-AF65-F5344CB8AC3E}">
        <p14:creationId xmlns:p14="http://schemas.microsoft.com/office/powerpoint/2010/main" val="2107567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6788" y="1251514"/>
            <a:ext cx="6844823" cy="705321"/>
          </a:xfrm>
          <a:prstGeom prst="rect">
            <a:avLst/>
          </a:prstGeom>
        </p:spPr>
        <p:txBody>
          <a:bodyPr vert="horz" wrap="square" lIns="0" tIns="0" rIns="0" bIns="0" rtlCol="0">
            <a:spAutoFit/>
          </a:bodyPr>
          <a:lstStyle/>
          <a:p>
            <a:pPr marL="1045844">
              <a:lnSpc>
                <a:spcPts val="5460"/>
              </a:lnSpc>
            </a:pPr>
            <a:r>
              <a:rPr spc="-90" dirty="0">
                <a:solidFill>
                  <a:schemeClr val="tx1"/>
                </a:solidFill>
              </a:rPr>
              <a:t>W</a:t>
            </a:r>
            <a:r>
              <a:rPr dirty="0">
                <a:solidFill>
                  <a:schemeClr val="tx1"/>
                </a:solidFill>
              </a:rPr>
              <a:t>riting</a:t>
            </a:r>
            <a:r>
              <a:rPr spc="-15" dirty="0">
                <a:solidFill>
                  <a:schemeClr val="tx1"/>
                </a:solidFill>
              </a:rPr>
              <a:t> </a:t>
            </a:r>
            <a:r>
              <a:rPr spc="-5" dirty="0">
                <a:solidFill>
                  <a:schemeClr val="tx1"/>
                </a:solidFill>
              </a:rPr>
              <a:t>th</a:t>
            </a:r>
            <a:r>
              <a:rPr dirty="0">
                <a:solidFill>
                  <a:schemeClr val="tx1"/>
                </a:solidFill>
              </a:rPr>
              <a:t>e </a:t>
            </a:r>
            <a:r>
              <a:rPr spc="-5" dirty="0">
                <a:solidFill>
                  <a:schemeClr val="tx1"/>
                </a:solidFill>
              </a:rPr>
              <a:t>G</a:t>
            </a:r>
            <a:r>
              <a:rPr spc="-45" dirty="0">
                <a:solidFill>
                  <a:schemeClr val="tx1"/>
                </a:solidFill>
              </a:rPr>
              <a:t>r</a:t>
            </a:r>
            <a:r>
              <a:rPr dirty="0">
                <a:solidFill>
                  <a:schemeClr val="tx1"/>
                </a:solidFill>
              </a:rPr>
              <a:t>ant</a:t>
            </a:r>
          </a:p>
        </p:txBody>
      </p:sp>
      <p:sp>
        <p:nvSpPr>
          <p:cNvPr id="3" name="object 3"/>
          <p:cNvSpPr txBox="1"/>
          <p:nvPr/>
        </p:nvSpPr>
        <p:spPr>
          <a:xfrm>
            <a:off x="1085214" y="2139728"/>
            <a:ext cx="3234690" cy="969496"/>
          </a:xfrm>
          <a:prstGeom prst="rect">
            <a:avLst/>
          </a:prstGeom>
        </p:spPr>
        <p:txBody>
          <a:bodyPr vert="horz" wrap="square" lIns="0" tIns="0" rIns="0" bIns="0" rtlCol="0">
            <a:spAutoFit/>
          </a:bodyPr>
          <a:lstStyle/>
          <a:p>
            <a:pPr marL="12700">
              <a:lnSpc>
                <a:spcPct val="100000"/>
              </a:lnSpc>
            </a:pPr>
            <a:r>
              <a:rPr sz="2400" spc="-5" dirty="0">
                <a:latin typeface="News Gothic MT"/>
                <a:cs typeface="News Gothic MT"/>
              </a:rPr>
              <a:t>Gene</a:t>
            </a:r>
            <a:r>
              <a:rPr sz="2400" spc="-20" dirty="0">
                <a:latin typeface="News Gothic MT"/>
                <a:cs typeface="News Gothic MT"/>
              </a:rPr>
              <a:t>r</a:t>
            </a:r>
            <a:r>
              <a:rPr sz="2400" spc="-15" dirty="0">
                <a:latin typeface="News Gothic MT"/>
                <a:cs typeface="News Gothic MT"/>
              </a:rPr>
              <a:t>al</a:t>
            </a:r>
            <a:r>
              <a:rPr sz="2400" dirty="0">
                <a:latin typeface="News Gothic MT"/>
                <a:cs typeface="News Gothic MT"/>
              </a:rPr>
              <a:t> Statements</a:t>
            </a:r>
          </a:p>
          <a:p>
            <a:pPr marL="12700">
              <a:lnSpc>
                <a:spcPct val="100000"/>
              </a:lnSpc>
              <a:spcBef>
                <a:spcPts val="1780"/>
              </a:spcBef>
            </a:pPr>
            <a:r>
              <a:rPr sz="2400" spc="-15" dirty="0">
                <a:latin typeface="News Gothic MT"/>
                <a:cs typeface="News Gothic MT"/>
              </a:rPr>
              <a:t>Specifics</a:t>
            </a:r>
            <a:endParaRPr sz="2400" dirty="0">
              <a:latin typeface="News Gothic MT"/>
              <a:cs typeface="News Gothic M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6" y="90210"/>
            <a:ext cx="5749636" cy="3539430"/>
          </a:xfrm>
        </p:spPr>
        <p:txBody>
          <a:bodyPr/>
          <a:lstStyle/>
          <a:p>
            <a:r>
              <a:rPr lang="en-US" b="1" dirty="0">
                <a:solidFill>
                  <a:schemeClr val="tx1"/>
                </a:solidFill>
              </a:rPr>
              <a:t>The good news:</a:t>
            </a:r>
            <a:br>
              <a:rPr lang="en-US" b="1" dirty="0">
                <a:solidFill>
                  <a:schemeClr val="tx1"/>
                </a:solidFill>
              </a:rPr>
            </a:br>
            <a:r>
              <a:rPr lang="en-US" b="1" dirty="0">
                <a:solidFill>
                  <a:schemeClr val="tx1"/>
                </a:solidFill>
              </a:rPr>
              <a:t>A successful career in science is ‘As Good as It Gets’</a:t>
            </a:r>
            <a:br>
              <a:rPr lang="en-US" b="1" dirty="0">
                <a:solidFill>
                  <a:schemeClr val="tx1"/>
                </a:solidFill>
              </a:rPr>
            </a:br>
            <a:endParaRPr lang="en-US" b="1" dirty="0">
              <a:solidFill>
                <a:schemeClr val="tx1"/>
              </a:solidFill>
            </a:endParaRPr>
          </a:p>
        </p:txBody>
      </p:sp>
      <p:sp>
        <p:nvSpPr>
          <p:cNvPr id="3" name="Text Placeholder 2"/>
          <p:cNvSpPr>
            <a:spLocks noGrp="1"/>
          </p:cNvSpPr>
          <p:nvPr>
            <p:ph type="body" idx="1"/>
          </p:nvPr>
        </p:nvSpPr>
        <p:spPr>
          <a:xfrm>
            <a:off x="-34636" y="3203166"/>
            <a:ext cx="10023764" cy="4431983"/>
          </a:xfrm>
        </p:spPr>
        <p:txBody>
          <a:bodyPr/>
          <a:lstStyle/>
          <a:p>
            <a:pPr marL="342900" indent="-342900">
              <a:buFont typeface="Arial" charset="0"/>
              <a:buChar char="•"/>
            </a:pPr>
            <a:r>
              <a:rPr lang="en-US" dirty="0">
                <a:solidFill>
                  <a:schemeClr val="tx1"/>
                </a:solidFill>
              </a:rPr>
              <a:t>You work for yourself</a:t>
            </a:r>
          </a:p>
          <a:p>
            <a:pPr marL="342900" indent="-342900">
              <a:buFont typeface="Arial" charset="0"/>
              <a:buChar char="•"/>
            </a:pPr>
            <a:r>
              <a:rPr lang="en-US" dirty="0">
                <a:solidFill>
                  <a:schemeClr val="tx1"/>
                </a:solidFill>
              </a:rPr>
              <a:t>Your have the privilege of meeting &amp; working with intelligent, accomplished, inspiring people</a:t>
            </a:r>
          </a:p>
          <a:p>
            <a:pPr marL="342900" indent="-342900">
              <a:buFont typeface="Arial" charset="0"/>
              <a:buChar char="•"/>
            </a:pPr>
            <a:r>
              <a:rPr lang="en-US" dirty="0">
                <a:solidFill>
                  <a:schemeClr val="tx1"/>
                </a:solidFill>
              </a:rPr>
              <a:t>Your work is challenging and constantly changing, never boring</a:t>
            </a:r>
          </a:p>
          <a:p>
            <a:pPr marL="342900" indent="-342900">
              <a:buFont typeface="Arial" charset="0"/>
              <a:buChar char="•"/>
            </a:pPr>
            <a:r>
              <a:rPr lang="en-US" dirty="0">
                <a:solidFill>
                  <a:schemeClr val="tx1"/>
                </a:solidFill>
              </a:rPr>
              <a:t>Your work has meaning and purpose</a:t>
            </a:r>
          </a:p>
          <a:p>
            <a:pPr marL="342900" indent="-342900">
              <a:buFont typeface="Arial" charset="0"/>
              <a:buChar char="•"/>
            </a:pPr>
            <a:r>
              <a:rPr lang="en-US" dirty="0">
                <a:solidFill>
                  <a:schemeClr val="tx1"/>
                </a:solidFill>
              </a:rPr>
              <a:t>Your enjoy the respect and admiration of peers </a:t>
            </a:r>
          </a:p>
          <a:p>
            <a:pPr marL="342900" indent="-342900">
              <a:buFont typeface="Arial" charset="0"/>
              <a:buChar char="•"/>
            </a:pPr>
            <a:r>
              <a:rPr lang="en-US" dirty="0">
                <a:solidFill>
                  <a:schemeClr val="tx1"/>
                </a:solidFill>
              </a:rPr>
              <a:t>You travel the world</a:t>
            </a:r>
          </a:p>
          <a:p>
            <a:pPr marL="342900" indent="-342900">
              <a:buFont typeface="Arial" charset="0"/>
              <a:buChar char="•"/>
            </a:pPr>
            <a:r>
              <a:rPr lang="en-US" dirty="0">
                <a:solidFill>
                  <a:schemeClr val="tx1"/>
                </a:solidFill>
              </a:rPr>
              <a:t>You have the potential to do something that matters</a:t>
            </a:r>
          </a:p>
          <a:p>
            <a:pPr marL="342900" indent="-342900">
              <a:buFont typeface="Arial" charset="0"/>
              <a:buChar char="•"/>
            </a:pPr>
            <a:r>
              <a:rPr lang="en-US" dirty="0">
                <a:solidFill>
                  <a:schemeClr val="tx1"/>
                </a:solidFill>
              </a:rPr>
              <a:t>There is nothing more rewarding than setting a goal and getting a team of people together that helps you reach it</a:t>
            </a:r>
          </a:p>
          <a:p>
            <a:pPr marL="342900" indent="-342900">
              <a:buFont typeface="Arial" charset="0"/>
              <a:buChar char="•"/>
            </a:pPr>
            <a:r>
              <a:rPr lang="en-US" dirty="0">
                <a:solidFill>
                  <a:schemeClr val="tx1"/>
                </a:solidFill>
              </a:rPr>
              <a:t>You can realize a level of fulfilment that is not typical in business or other careers</a:t>
            </a:r>
          </a:p>
        </p:txBody>
      </p:sp>
      <p:pic>
        <p:nvPicPr>
          <p:cNvPr id="4" name="Picture 3"/>
          <p:cNvPicPr>
            <a:picLocks noChangeAspect="1"/>
          </p:cNvPicPr>
          <p:nvPr/>
        </p:nvPicPr>
        <p:blipFill>
          <a:blip r:embed="rId2"/>
          <a:stretch>
            <a:fillRect/>
          </a:stretch>
        </p:blipFill>
        <p:spPr>
          <a:xfrm>
            <a:off x="5791200" y="55574"/>
            <a:ext cx="4267200" cy="2753884"/>
          </a:xfrm>
          <a:prstGeom prst="rect">
            <a:avLst/>
          </a:prstGeom>
        </p:spPr>
      </p:pic>
      <p:sp>
        <p:nvSpPr>
          <p:cNvPr id="5" name="Rectangle 4"/>
          <p:cNvSpPr/>
          <p:nvPr/>
        </p:nvSpPr>
        <p:spPr>
          <a:xfrm>
            <a:off x="5299364" y="2209800"/>
            <a:ext cx="47244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4778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6788" y="1251514"/>
            <a:ext cx="6844823" cy="705321"/>
          </a:xfrm>
          <a:prstGeom prst="rect">
            <a:avLst/>
          </a:prstGeom>
        </p:spPr>
        <p:txBody>
          <a:bodyPr vert="horz" wrap="square" lIns="0" tIns="0" rIns="0" bIns="0" rtlCol="0">
            <a:spAutoFit/>
          </a:bodyPr>
          <a:lstStyle/>
          <a:p>
            <a:pPr marL="821055">
              <a:lnSpc>
                <a:spcPts val="5460"/>
              </a:lnSpc>
            </a:pPr>
            <a:r>
              <a:rPr lang="en-US" spc="-5" dirty="0">
                <a:solidFill>
                  <a:schemeClr val="tx1"/>
                </a:solidFill>
              </a:rPr>
              <a:t>Writing the grant</a:t>
            </a:r>
            <a:endParaRPr spc="-30" dirty="0">
              <a:solidFill>
                <a:schemeClr val="tx1"/>
              </a:solidFill>
            </a:endParaRPr>
          </a:p>
        </p:txBody>
      </p:sp>
      <p:sp>
        <p:nvSpPr>
          <p:cNvPr id="3" name="object 3"/>
          <p:cNvSpPr txBox="1">
            <a:spLocks noGrp="1"/>
          </p:cNvSpPr>
          <p:nvPr>
            <p:ph type="body" idx="1"/>
          </p:nvPr>
        </p:nvSpPr>
        <p:spPr>
          <a:xfrm>
            <a:off x="1078230" y="2109247"/>
            <a:ext cx="7901939" cy="1977464"/>
          </a:xfrm>
          <a:prstGeom prst="rect">
            <a:avLst/>
          </a:prstGeom>
        </p:spPr>
        <p:txBody>
          <a:bodyPr vert="horz" wrap="square" lIns="0" tIns="0" rIns="0" bIns="0" rtlCol="0">
            <a:spAutoFit/>
          </a:bodyPr>
          <a:lstStyle/>
          <a:p>
            <a:pPr marL="362585" indent="-342900">
              <a:lnSpc>
                <a:spcPct val="100000"/>
              </a:lnSpc>
              <a:buFont typeface="Arial" charset="0"/>
              <a:buChar char="•"/>
            </a:pPr>
            <a:r>
              <a:rPr spc="-5" dirty="0">
                <a:solidFill>
                  <a:schemeClr val="tx1"/>
                </a:solidFill>
              </a:rPr>
              <a:t>ta</a:t>
            </a:r>
            <a:r>
              <a:rPr spc="-55" dirty="0">
                <a:solidFill>
                  <a:schemeClr val="tx1"/>
                </a:solidFill>
              </a:rPr>
              <a:t>k</a:t>
            </a:r>
            <a:r>
              <a:rPr spc="-15" dirty="0">
                <a:solidFill>
                  <a:schemeClr val="tx1"/>
                </a:solidFill>
              </a:rPr>
              <a:t>e</a:t>
            </a:r>
            <a:r>
              <a:rPr dirty="0">
                <a:solidFill>
                  <a:schemeClr val="tx1"/>
                </a:solidFill>
              </a:rPr>
              <a:t> a</a:t>
            </a:r>
            <a:r>
              <a:rPr spc="-80" dirty="0">
                <a:solidFill>
                  <a:schemeClr val="tx1"/>
                </a:solidFill>
              </a:rPr>
              <a:t>d</a:t>
            </a:r>
            <a:r>
              <a:rPr spc="-25" dirty="0">
                <a:solidFill>
                  <a:schemeClr val="tx1"/>
                </a:solidFill>
              </a:rPr>
              <a:t>v</a:t>
            </a:r>
            <a:r>
              <a:rPr dirty="0">
                <a:solidFill>
                  <a:schemeClr val="tx1"/>
                </a:solidFill>
              </a:rPr>
              <a:t>ant</a:t>
            </a:r>
            <a:r>
              <a:rPr spc="25" dirty="0">
                <a:solidFill>
                  <a:schemeClr val="tx1"/>
                </a:solidFill>
              </a:rPr>
              <a:t>a</a:t>
            </a:r>
            <a:r>
              <a:rPr spc="-50" dirty="0">
                <a:solidFill>
                  <a:schemeClr val="tx1"/>
                </a:solidFill>
              </a:rPr>
              <a:t>g</a:t>
            </a:r>
            <a:r>
              <a:rPr spc="-15" dirty="0">
                <a:solidFill>
                  <a:schemeClr val="tx1"/>
                </a:solidFill>
              </a:rPr>
              <a:t>e</a:t>
            </a:r>
            <a:r>
              <a:rPr dirty="0">
                <a:solidFill>
                  <a:schemeClr val="tx1"/>
                </a:solidFill>
              </a:rPr>
              <a:t> </a:t>
            </a:r>
            <a:r>
              <a:rPr spc="-5" dirty="0">
                <a:solidFill>
                  <a:schemeClr val="tx1"/>
                </a:solidFill>
              </a:rPr>
              <a:t>o</a:t>
            </a:r>
            <a:r>
              <a:rPr dirty="0">
                <a:solidFill>
                  <a:schemeClr val="tx1"/>
                </a:solidFill>
              </a:rPr>
              <a:t>f</a:t>
            </a:r>
            <a:r>
              <a:rPr spc="345" dirty="0">
                <a:solidFill>
                  <a:schemeClr val="tx1"/>
                </a:solidFill>
              </a:rPr>
              <a:t> </a:t>
            </a:r>
            <a:r>
              <a:rPr spc="-5" dirty="0">
                <a:solidFill>
                  <a:schemeClr val="tx1"/>
                </a:solidFill>
              </a:rPr>
              <a:t>bein</a:t>
            </a:r>
            <a:r>
              <a:rPr dirty="0">
                <a:solidFill>
                  <a:schemeClr val="tx1"/>
                </a:solidFill>
              </a:rPr>
              <a:t>g at</a:t>
            </a:r>
            <a:r>
              <a:rPr spc="-5" dirty="0">
                <a:solidFill>
                  <a:schemeClr val="tx1"/>
                </a:solidFill>
              </a:rPr>
              <a:t> </a:t>
            </a:r>
            <a:r>
              <a:rPr lang="en-US" spc="-225" dirty="0">
                <a:solidFill>
                  <a:schemeClr val="tx1"/>
                </a:solidFill>
              </a:rPr>
              <a:t>UC</a:t>
            </a:r>
            <a:endParaRPr sz="2600" dirty="0">
              <a:solidFill>
                <a:schemeClr val="tx1"/>
              </a:solidFill>
              <a:latin typeface="Helvetica"/>
              <a:cs typeface="Helvetica"/>
            </a:endParaRPr>
          </a:p>
          <a:p>
            <a:pPr marL="362585" indent="-342900">
              <a:lnSpc>
                <a:spcPct val="100000"/>
              </a:lnSpc>
              <a:spcBef>
                <a:spcPts val="1780"/>
              </a:spcBef>
              <a:buFont typeface="Arial" charset="0"/>
              <a:buChar char="•"/>
            </a:pPr>
            <a:r>
              <a:rPr spc="-5" dirty="0">
                <a:solidFill>
                  <a:schemeClr val="tx1"/>
                </a:solidFill>
              </a:rPr>
              <a:t>the</a:t>
            </a:r>
            <a:r>
              <a:rPr spc="-45" dirty="0">
                <a:solidFill>
                  <a:schemeClr val="tx1"/>
                </a:solidFill>
              </a:rPr>
              <a:t>r</a:t>
            </a:r>
            <a:r>
              <a:rPr spc="-15" dirty="0">
                <a:solidFill>
                  <a:schemeClr val="tx1"/>
                </a:solidFill>
              </a:rPr>
              <a:t>e</a:t>
            </a:r>
            <a:r>
              <a:rPr dirty="0">
                <a:solidFill>
                  <a:schemeClr val="tx1"/>
                </a:solidFill>
              </a:rPr>
              <a:t> </a:t>
            </a:r>
            <a:r>
              <a:rPr spc="-15" dirty="0">
                <a:solidFill>
                  <a:schemeClr val="tx1"/>
                </a:solidFill>
              </a:rPr>
              <a:t>a</a:t>
            </a:r>
            <a:r>
              <a:rPr spc="-55" dirty="0">
                <a:solidFill>
                  <a:schemeClr val="tx1"/>
                </a:solidFill>
              </a:rPr>
              <a:t>r</a:t>
            </a:r>
            <a:r>
              <a:rPr spc="-15" dirty="0">
                <a:solidFill>
                  <a:schemeClr val="tx1"/>
                </a:solidFill>
              </a:rPr>
              <a:t>e</a:t>
            </a:r>
            <a:r>
              <a:rPr dirty="0">
                <a:solidFill>
                  <a:schemeClr val="tx1"/>
                </a:solidFill>
              </a:rPr>
              <a:t> </a:t>
            </a:r>
            <a:r>
              <a:rPr spc="-10" dirty="0">
                <a:solidFill>
                  <a:schemeClr val="tx1"/>
                </a:solidFill>
              </a:rPr>
              <a:t>all</a:t>
            </a:r>
            <a:r>
              <a:rPr dirty="0">
                <a:solidFill>
                  <a:schemeClr val="tx1"/>
                </a:solidFill>
              </a:rPr>
              <a:t> </a:t>
            </a:r>
            <a:r>
              <a:rPr spc="-15" dirty="0">
                <a:solidFill>
                  <a:schemeClr val="tx1"/>
                </a:solidFill>
              </a:rPr>
              <a:t>so</a:t>
            </a:r>
            <a:r>
              <a:rPr spc="100" dirty="0">
                <a:solidFill>
                  <a:schemeClr val="tx1"/>
                </a:solidFill>
              </a:rPr>
              <a:t>r</a:t>
            </a:r>
            <a:r>
              <a:rPr spc="-5" dirty="0">
                <a:solidFill>
                  <a:schemeClr val="tx1"/>
                </a:solidFill>
              </a:rPr>
              <a:t>t</a:t>
            </a:r>
            <a:r>
              <a:rPr dirty="0">
                <a:solidFill>
                  <a:schemeClr val="tx1"/>
                </a:solidFill>
              </a:rPr>
              <a:t>s </a:t>
            </a:r>
            <a:r>
              <a:rPr spc="-5" dirty="0">
                <a:solidFill>
                  <a:schemeClr val="tx1"/>
                </a:solidFill>
              </a:rPr>
              <a:t>o</a:t>
            </a:r>
            <a:r>
              <a:rPr dirty="0">
                <a:solidFill>
                  <a:schemeClr val="tx1"/>
                </a:solidFill>
              </a:rPr>
              <a:t>f</a:t>
            </a:r>
            <a:r>
              <a:rPr spc="345" dirty="0">
                <a:solidFill>
                  <a:schemeClr val="tx1"/>
                </a:solidFill>
              </a:rPr>
              <a:t> </a:t>
            </a:r>
            <a:r>
              <a:rPr spc="-70" dirty="0">
                <a:solidFill>
                  <a:schemeClr val="tx1"/>
                </a:solidFill>
              </a:rPr>
              <a:t>e</a:t>
            </a:r>
            <a:r>
              <a:rPr spc="-15" dirty="0">
                <a:solidFill>
                  <a:schemeClr val="tx1"/>
                </a:solidFill>
              </a:rPr>
              <a:t>xpe</a:t>
            </a:r>
            <a:r>
              <a:rPr spc="100" dirty="0">
                <a:solidFill>
                  <a:schemeClr val="tx1"/>
                </a:solidFill>
              </a:rPr>
              <a:t>r</a:t>
            </a:r>
            <a:r>
              <a:rPr spc="-20" dirty="0">
                <a:solidFill>
                  <a:schemeClr val="tx1"/>
                </a:solidFill>
              </a:rPr>
              <a:t>ts/senio</a:t>
            </a:r>
            <a:r>
              <a:rPr spc="-10" dirty="0">
                <a:solidFill>
                  <a:schemeClr val="tx1"/>
                </a:solidFill>
              </a:rPr>
              <a:t>r</a:t>
            </a:r>
            <a:r>
              <a:rPr spc="10" dirty="0">
                <a:solidFill>
                  <a:schemeClr val="tx1"/>
                </a:solidFill>
              </a:rPr>
              <a:t> </a:t>
            </a:r>
            <a:r>
              <a:rPr spc="-5" dirty="0">
                <a:solidFill>
                  <a:schemeClr val="tx1"/>
                </a:solidFill>
              </a:rPr>
              <a:t>peopl</a:t>
            </a:r>
            <a:r>
              <a:rPr dirty="0">
                <a:solidFill>
                  <a:schemeClr val="tx1"/>
                </a:solidFill>
              </a:rPr>
              <a:t>e </a:t>
            </a:r>
            <a:r>
              <a:rPr spc="-20" dirty="0">
                <a:solidFill>
                  <a:schemeClr val="tx1"/>
                </a:solidFill>
              </a:rPr>
              <a:t>he</a:t>
            </a:r>
            <a:r>
              <a:rPr spc="-55" dirty="0">
                <a:solidFill>
                  <a:schemeClr val="tx1"/>
                </a:solidFill>
              </a:rPr>
              <a:t>r</a:t>
            </a:r>
            <a:r>
              <a:rPr spc="-15" dirty="0">
                <a:solidFill>
                  <a:schemeClr val="tx1"/>
                </a:solidFill>
              </a:rPr>
              <a:t>e</a:t>
            </a:r>
            <a:endParaRPr sz="2600" dirty="0">
              <a:solidFill>
                <a:schemeClr val="tx1"/>
              </a:solidFill>
              <a:latin typeface="Helvetica"/>
              <a:cs typeface="Helvetica"/>
            </a:endParaRPr>
          </a:p>
          <a:p>
            <a:pPr marL="362585" indent="-342900">
              <a:lnSpc>
                <a:spcPct val="100000"/>
              </a:lnSpc>
              <a:spcBef>
                <a:spcPts val="1780"/>
              </a:spcBef>
              <a:buFont typeface="Arial" charset="0"/>
              <a:buChar char="•"/>
            </a:pPr>
            <a:r>
              <a:rPr dirty="0">
                <a:solidFill>
                  <a:schemeClr val="tx1"/>
                </a:solidFill>
              </a:rPr>
              <a:t>if</a:t>
            </a:r>
            <a:r>
              <a:rPr spc="345" dirty="0">
                <a:solidFill>
                  <a:schemeClr val="tx1"/>
                </a:solidFill>
              </a:rPr>
              <a:t> </a:t>
            </a:r>
            <a:r>
              <a:rPr spc="-5" dirty="0">
                <a:solidFill>
                  <a:schemeClr val="tx1"/>
                </a:solidFill>
              </a:rPr>
              <a:t>the</a:t>
            </a:r>
            <a:r>
              <a:rPr spc="-45" dirty="0">
                <a:solidFill>
                  <a:schemeClr val="tx1"/>
                </a:solidFill>
              </a:rPr>
              <a:t>r</a:t>
            </a:r>
            <a:r>
              <a:rPr spc="-15" dirty="0">
                <a:solidFill>
                  <a:schemeClr val="tx1"/>
                </a:solidFill>
              </a:rPr>
              <a:t>e</a:t>
            </a:r>
            <a:r>
              <a:rPr dirty="0">
                <a:solidFill>
                  <a:schemeClr val="tx1"/>
                </a:solidFill>
              </a:rPr>
              <a:t> </a:t>
            </a:r>
            <a:r>
              <a:rPr spc="-10" dirty="0">
                <a:solidFill>
                  <a:schemeClr val="tx1"/>
                </a:solidFill>
              </a:rPr>
              <a:t>is</a:t>
            </a:r>
            <a:r>
              <a:rPr dirty="0">
                <a:solidFill>
                  <a:schemeClr val="tx1"/>
                </a:solidFill>
              </a:rPr>
              <a:t> </a:t>
            </a:r>
            <a:r>
              <a:rPr spc="-20" dirty="0">
                <a:solidFill>
                  <a:schemeClr val="tx1"/>
                </a:solidFill>
              </a:rPr>
              <a:t>some</a:t>
            </a:r>
            <a:r>
              <a:rPr spc="-5" dirty="0">
                <a:solidFill>
                  <a:schemeClr val="tx1"/>
                </a:solidFill>
              </a:rPr>
              <a:t> questio</a:t>
            </a:r>
            <a:r>
              <a:rPr dirty="0">
                <a:solidFill>
                  <a:schemeClr val="tx1"/>
                </a:solidFill>
              </a:rPr>
              <a:t>n</a:t>
            </a:r>
            <a:r>
              <a:rPr spc="5" dirty="0">
                <a:solidFill>
                  <a:schemeClr val="tx1"/>
                </a:solidFill>
              </a:rPr>
              <a:t> </a:t>
            </a:r>
            <a:r>
              <a:rPr spc="-15" dirty="0">
                <a:solidFill>
                  <a:schemeClr val="tx1"/>
                </a:solidFill>
              </a:rPr>
              <a:t>as</a:t>
            </a:r>
            <a:r>
              <a:rPr dirty="0">
                <a:solidFill>
                  <a:schemeClr val="tx1"/>
                </a:solidFill>
              </a:rPr>
              <a:t> </a:t>
            </a:r>
            <a:r>
              <a:rPr spc="-5" dirty="0">
                <a:solidFill>
                  <a:schemeClr val="tx1"/>
                </a:solidFill>
              </a:rPr>
              <a:t>t</a:t>
            </a:r>
            <a:r>
              <a:rPr dirty="0">
                <a:solidFill>
                  <a:schemeClr val="tx1"/>
                </a:solidFill>
              </a:rPr>
              <a:t>o </a:t>
            </a:r>
            <a:r>
              <a:rPr spc="-70" dirty="0">
                <a:solidFill>
                  <a:schemeClr val="tx1"/>
                </a:solidFill>
              </a:rPr>
              <a:t>e</a:t>
            </a:r>
            <a:r>
              <a:rPr spc="-15" dirty="0">
                <a:solidFill>
                  <a:schemeClr val="tx1"/>
                </a:solidFill>
              </a:rPr>
              <a:t>xpe</a:t>
            </a:r>
            <a:r>
              <a:rPr spc="100" dirty="0">
                <a:solidFill>
                  <a:schemeClr val="tx1"/>
                </a:solidFill>
              </a:rPr>
              <a:t>r</a:t>
            </a:r>
            <a:r>
              <a:rPr spc="-15" dirty="0">
                <a:solidFill>
                  <a:schemeClr val="tx1"/>
                </a:solidFill>
              </a:rPr>
              <a:t>tise</a:t>
            </a:r>
            <a:r>
              <a:rPr dirty="0">
                <a:solidFill>
                  <a:schemeClr val="tx1"/>
                </a:solidFill>
              </a:rPr>
              <a:t> in</a:t>
            </a:r>
            <a:r>
              <a:rPr spc="-5" dirty="0">
                <a:solidFill>
                  <a:schemeClr val="tx1"/>
                </a:solidFill>
              </a:rPr>
              <a:t> </a:t>
            </a:r>
            <a:r>
              <a:rPr dirty="0">
                <a:solidFill>
                  <a:schemeClr val="tx1"/>
                </a:solidFill>
              </a:rPr>
              <a:t>an</a:t>
            </a:r>
            <a:r>
              <a:rPr spc="-5" dirty="0">
                <a:solidFill>
                  <a:schemeClr val="tx1"/>
                </a:solidFill>
              </a:rPr>
              <a:t> </a:t>
            </a:r>
            <a:r>
              <a:rPr spc="-15" dirty="0">
                <a:solidFill>
                  <a:schemeClr val="tx1"/>
                </a:solidFill>
              </a:rPr>
              <a:t>a</a:t>
            </a:r>
            <a:r>
              <a:rPr spc="-55" dirty="0">
                <a:solidFill>
                  <a:schemeClr val="tx1"/>
                </a:solidFill>
              </a:rPr>
              <a:t>r</a:t>
            </a:r>
            <a:r>
              <a:rPr spc="-15" dirty="0">
                <a:solidFill>
                  <a:schemeClr val="tx1"/>
                </a:solidFill>
              </a:rPr>
              <a:t>ea</a:t>
            </a:r>
            <a:endParaRPr sz="2600" dirty="0">
              <a:solidFill>
                <a:schemeClr val="tx1"/>
              </a:solidFill>
              <a:latin typeface="Helvetica"/>
              <a:cs typeface="Helvetica"/>
            </a:endParaRPr>
          </a:p>
          <a:p>
            <a:pPr marL="375285">
              <a:lnSpc>
                <a:spcPct val="100000"/>
              </a:lnSpc>
              <a:spcBef>
                <a:spcPts val="280"/>
              </a:spcBef>
            </a:pPr>
            <a:r>
              <a:rPr lang="en-US" spc="-1140" dirty="0">
                <a:solidFill>
                  <a:schemeClr val="tx1"/>
                </a:solidFill>
                <a:latin typeface="Wingdings 2"/>
                <a:cs typeface="Wingdings 2"/>
              </a:rPr>
              <a:t>	</a:t>
            </a:r>
            <a:r>
              <a:rPr sz="2200" dirty="0">
                <a:solidFill>
                  <a:schemeClr val="tx1"/>
                </a:solidFill>
              </a:rPr>
              <a:t>add</a:t>
            </a:r>
            <a:r>
              <a:rPr sz="2200" spc="-5" dirty="0">
                <a:solidFill>
                  <a:schemeClr val="tx1"/>
                </a:solidFill>
              </a:rPr>
              <a:t> </a:t>
            </a:r>
            <a:r>
              <a:rPr sz="2200" spc="-15" dirty="0">
                <a:solidFill>
                  <a:schemeClr val="tx1"/>
                </a:solidFill>
              </a:rPr>
              <a:t>a</a:t>
            </a:r>
            <a:r>
              <a:rPr sz="2200" dirty="0">
                <a:solidFill>
                  <a:schemeClr val="tx1"/>
                </a:solidFill>
              </a:rPr>
              <a:t> </a:t>
            </a:r>
            <a:r>
              <a:rPr sz="2200" spc="-15" dirty="0">
                <a:solidFill>
                  <a:schemeClr val="tx1"/>
                </a:solidFill>
              </a:rPr>
              <a:t>senior</a:t>
            </a:r>
            <a:r>
              <a:rPr sz="2200" spc="-5" dirty="0">
                <a:solidFill>
                  <a:schemeClr val="tx1"/>
                </a:solidFill>
              </a:rPr>
              <a:t> perso</a:t>
            </a:r>
            <a:r>
              <a:rPr sz="2200" dirty="0">
                <a:solidFill>
                  <a:schemeClr val="tx1"/>
                </a:solidFill>
              </a:rPr>
              <a:t>n </a:t>
            </a:r>
            <a:r>
              <a:rPr sz="2200" spc="-5" dirty="0">
                <a:solidFill>
                  <a:schemeClr val="tx1"/>
                </a:solidFill>
              </a:rPr>
              <a:t>(5</a:t>
            </a:r>
            <a:r>
              <a:rPr sz="2200" dirty="0">
                <a:solidFill>
                  <a:schemeClr val="tx1"/>
                </a:solidFill>
              </a:rPr>
              <a:t>% e</a:t>
            </a:r>
            <a:r>
              <a:rPr sz="2200" spc="20" dirty="0">
                <a:solidFill>
                  <a:schemeClr val="tx1"/>
                </a:solidFill>
              </a:rPr>
              <a:t>f</a:t>
            </a:r>
            <a:r>
              <a:rPr sz="2200" spc="-25" dirty="0">
                <a:solidFill>
                  <a:schemeClr val="tx1"/>
                </a:solidFill>
              </a:rPr>
              <a:t>f</a:t>
            </a:r>
            <a:r>
              <a:rPr sz="2200" spc="-5" dirty="0">
                <a:solidFill>
                  <a:schemeClr val="tx1"/>
                </a:solidFill>
              </a:rPr>
              <a:t>o</a:t>
            </a:r>
            <a:r>
              <a:rPr sz="2200" spc="105" dirty="0">
                <a:solidFill>
                  <a:schemeClr val="tx1"/>
                </a:solidFill>
              </a:rPr>
              <a:t>r</a:t>
            </a:r>
            <a:r>
              <a:rPr sz="2200" spc="-5" dirty="0">
                <a:solidFill>
                  <a:schemeClr val="tx1"/>
                </a:solidFill>
              </a:rPr>
              <a:t>t)</a:t>
            </a:r>
            <a:endParaRPr sz="2200" dirty="0">
              <a:solidFill>
                <a:schemeClr val="tx1"/>
              </a:solidFill>
              <a:latin typeface="Helvetica"/>
              <a:cs typeface="Helvetic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68069" y="563174"/>
            <a:ext cx="5927090" cy="1410643"/>
          </a:xfrm>
          <a:prstGeom prst="rect">
            <a:avLst/>
          </a:prstGeom>
        </p:spPr>
        <p:txBody>
          <a:bodyPr vert="horz" wrap="square" lIns="0" tIns="0" rIns="0" bIns="0" rtlCol="0">
            <a:spAutoFit/>
          </a:bodyPr>
          <a:lstStyle/>
          <a:p>
            <a:pPr marL="1336675" marR="5080" indent="-1324610">
              <a:lnSpc>
                <a:spcPts val="5500"/>
              </a:lnSpc>
              <a:tabLst>
                <a:tab pos="925194" algn="l"/>
              </a:tabLst>
            </a:pPr>
            <a:r>
              <a:rPr sz="4600" dirty="0">
                <a:latin typeface="News Gothic MT"/>
                <a:cs typeface="News Gothic MT"/>
              </a:rPr>
              <a:t>Be	</a:t>
            </a:r>
            <a:r>
              <a:rPr sz="4600" spc="-30" dirty="0">
                <a:latin typeface="News Gothic MT"/>
                <a:cs typeface="News Gothic MT"/>
              </a:rPr>
              <a:t>Ca</a:t>
            </a:r>
            <a:r>
              <a:rPr sz="4600" spc="-110" dirty="0">
                <a:latin typeface="News Gothic MT"/>
                <a:cs typeface="News Gothic MT"/>
              </a:rPr>
              <a:t>r</a:t>
            </a:r>
            <a:r>
              <a:rPr sz="4600" dirty="0">
                <a:latin typeface="News Gothic MT"/>
                <a:cs typeface="News Gothic MT"/>
              </a:rPr>
              <a:t>eful</a:t>
            </a:r>
            <a:r>
              <a:rPr sz="4600" spc="-5" dirty="0">
                <a:latin typeface="News Gothic MT"/>
                <a:cs typeface="News Gothic MT"/>
              </a:rPr>
              <a:t> </a:t>
            </a:r>
            <a:r>
              <a:rPr sz="4600" dirty="0">
                <a:latin typeface="News Gothic MT"/>
                <a:cs typeface="News Gothic MT"/>
              </a:rPr>
              <a:t>with</a:t>
            </a:r>
            <a:r>
              <a:rPr sz="4600" spc="-5" dirty="0">
                <a:latin typeface="News Gothic MT"/>
                <a:cs typeface="News Gothic MT"/>
              </a:rPr>
              <a:t> </a:t>
            </a:r>
            <a:r>
              <a:rPr sz="4600" spc="-35" dirty="0">
                <a:latin typeface="News Gothic MT"/>
                <a:cs typeface="News Gothic MT"/>
              </a:rPr>
              <a:t>N</a:t>
            </a:r>
            <a:r>
              <a:rPr sz="4600" spc="-185" dirty="0">
                <a:latin typeface="News Gothic MT"/>
                <a:cs typeface="News Gothic MT"/>
              </a:rPr>
              <a:t>o</a:t>
            </a:r>
            <a:r>
              <a:rPr sz="4600" spc="-90" dirty="0">
                <a:latin typeface="News Gothic MT"/>
                <a:cs typeface="News Gothic MT"/>
              </a:rPr>
              <a:t>v</a:t>
            </a:r>
            <a:r>
              <a:rPr sz="4600" spc="-20" dirty="0">
                <a:latin typeface="News Gothic MT"/>
                <a:cs typeface="News Gothic MT"/>
              </a:rPr>
              <a:t>el</a:t>
            </a:r>
            <a:r>
              <a:rPr sz="4600" spc="-15" dirty="0">
                <a:latin typeface="News Gothic MT"/>
                <a:cs typeface="News Gothic MT"/>
              </a:rPr>
              <a:t> </a:t>
            </a:r>
            <a:r>
              <a:rPr sz="4600" spc="-75" dirty="0">
                <a:latin typeface="News Gothic MT"/>
                <a:cs typeface="News Gothic MT"/>
              </a:rPr>
              <a:t>A</a:t>
            </a:r>
            <a:r>
              <a:rPr sz="4600" spc="-5" dirty="0">
                <a:latin typeface="News Gothic MT"/>
                <a:cs typeface="News Gothic MT"/>
              </a:rPr>
              <a:t>pproa</a:t>
            </a:r>
            <a:r>
              <a:rPr sz="4600" spc="-40" dirty="0">
                <a:latin typeface="News Gothic MT"/>
                <a:cs typeface="News Gothic MT"/>
              </a:rPr>
              <a:t>c</a:t>
            </a:r>
            <a:r>
              <a:rPr sz="4600" spc="-35" dirty="0">
                <a:latin typeface="News Gothic MT"/>
                <a:cs typeface="News Gothic MT"/>
              </a:rPr>
              <a:t>hes</a:t>
            </a:r>
            <a:endParaRPr sz="4600" dirty="0">
              <a:latin typeface="News Gothic MT"/>
              <a:cs typeface="News Gothic MT"/>
            </a:endParaRPr>
          </a:p>
        </p:txBody>
      </p:sp>
      <p:sp>
        <p:nvSpPr>
          <p:cNvPr id="3" name="object 3"/>
          <p:cNvSpPr txBox="1"/>
          <p:nvPr/>
        </p:nvSpPr>
        <p:spPr>
          <a:xfrm>
            <a:off x="1085214" y="2133600"/>
            <a:ext cx="7865745" cy="564257"/>
          </a:xfrm>
          <a:prstGeom prst="rect">
            <a:avLst/>
          </a:prstGeom>
        </p:spPr>
        <p:txBody>
          <a:bodyPr vert="horz" wrap="square" lIns="0" tIns="0" rIns="0" bIns="0" rtlCol="0">
            <a:spAutoFit/>
          </a:bodyPr>
          <a:lstStyle/>
          <a:p>
            <a:pPr marL="368300" marR="5080" indent="-355600">
              <a:lnSpc>
                <a:spcPts val="2200"/>
              </a:lnSpc>
              <a:tabLst>
                <a:tab pos="361315" algn="l"/>
              </a:tabLst>
            </a:pPr>
            <a:r>
              <a:rPr sz="2000" spc="-310" dirty="0">
                <a:latin typeface="News Gothic MT"/>
                <a:cs typeface="News Gothic MT"/>
              </a:rPr>
              <a:t>Most</a:t>
            </a:r>
            <a:r>
              <a:rPr sz="2000" spc="-5" dirty="0">
                <a:latin typeface="News Gothic MT"/>
                <a:cs typeface="News Gothic MT"/>
              </a:rPr>
              <a:t> </a:t>
            </a:r>
            <a:r>
              <a:rPr sz="2000" dirty="0">
                <a:latin typeface="News Gothic MT"/>
                <a:cs typeface="News Gothic MT"/>
              </a:rPr>
              <a:t>NIH</a:t>
            </a:r>
            <a:r>
              <a:rPr sz="2000" spc="-5" dirty="0">
                <a:latin typeface="News Gothic MT"/>
                <a:cs typeface="News Gothic MT"/>
              </a:rPr>
              <a:t> </a:t>
            </a:r>
            <a:r>
              <a:rPr sz="2000" spc="25" dirty="0">
                <a:latin typeface="News Gothic MT"/>
                <a:cs typeface="News Gothic MT"/>
              </a:rPr>
              <a:t>g</a:t>
            </a:r>
            <a:r>
              <a:rPr sz="2000" spc="-30" dirty="0">
                <a:latin typeface="News Gothic MT"/>
                <a:cs typeface="News Gothic MT"/>
              </a:rPr>
              <a:t>r</a:t>
            </a:r>
            <a:r>
              <a:rPr sz="2000" dirty="0">
                <a:latin typeface="News Gothic MT"/>
                <a:cs typeface="News Gothic MT"/>
              </a:rPr>
              <a:t>ants</a:t>
            </a:r>
            <a:r>
              <a:rPr sz="2000" spc="-5" dirty="0">
                <a:latin typeface="News Gothic MT"/>
                <a:cs typeface="News Gothic MT"/>
              </a:rPr>
              <a:t> </a:t>
            </a:r>
            <a:r>
              <a:rPr sz="2000" spc="-15" dirty="0">
                <a:latin typeface="News Gothic MT"/>
                <a:cs typeface="News Gothic MT"/>
              </a:rPr>
              <a:t>a</a:t>
            </a:r>
            <a:r>
              <a:rPr sz="2000" spc="-50" dirty="0">
                <a:latin typeface="News Gothic MT"/>
                <a:cs typeface="News Gothic MT"/>
              </a:rPr>
              <a:t>r</a:t>
            </a:r>
            <a:r>
              <a:rPr sz="2000" spc="-15" dirty="0">
                <a:latin typeface="News Gothic MT"/>
                <a:cs typeface="News Gothic MT"/>
              </a:rPr>
              <a:t>e</a:t>
            </a:r>
            <a:r>
              <a:rPr sz="2000" dirty="0">
                <a:latin typeface="News Gothic MT"/>
                <a:cs typeface="News Gothic MT"/>
              </a:rPr>
              <a:t> </a:t>
            </a:r>
            <a:r>
              <a:rPr sz="2000" spc="-15" dirty="0">
                <a:latin typeface="News Gothic MT"/>
                <a:cs typeface="News Gothic MT"/>
              </a:rPr>
              <a:t>a</a:t>
            </a:r>
            <a:r>
              <a:rPr sz="2000" dirty="0">
                <a:latin typeface="News Gothic MT"/>
                <a:cs typeface="News Gothic MT"/>
              </a:rPr>
              <a:t> combination</a:t>
            </a:r>
            <a:r>
              <a:rPr sz="2000" spc="-15" dirty="0">
                <a:latin typeface="News Gothic MT"/>
                <a:cs typeface="News Gothic MT"/>
              </a:rPr>
              <a:t> </a:t>
            </a:r>
            <a:r>
              <a:rPr sz="2000" spc="-5" dirty="0">
                <a:latin typeface="News Gothic MT"/>
                <a:cs typeface="News Gothic MT"/>
              </a:rPr>
              <a:t>o</a:t>
            </a:r>
            <a:r>
              <a:rPr sz="2000" dirty="0">
                <a:latin typeface="News Gothic MT"/>
                <a:cs typeface="News Gothic MT"/>
              </a:rPr>
              <a:t>f</a:t>
            </a:r>
            <a:r>
              <a:rPr sz="2000" spc="290" dirty="0">
                <a:latin typeface="News Gothic MT"/>
                <a:cs typeface="News Gothic MT"/>
              </a:rPr>
              <a:t> </a:t>
            </a:r>
            <a:r>
              <a:rPr sz="2000" spc="-15" dirty="0">
                <a:latin typeface="News Gothic MT"/>
                <a:cs typeface="News Gothic MT"/>
              </a:rPr>
              <a:t>some </a:t>
            </a:r>
            <a:r>
              <a:rPr sz="2000" b="1" spc="-5" dirty="0">
                <a:latin typeface="News Gothic MT"/>
                <a:cs typeface="News Gothic MT"/>
              </a:rPr>
              <a:t>d</a:t>
            </a:r>
            <a:r>
              <a:rPr sz="2000" b="1" spc="-60" dirty="0">
                <a:latin typeface="News Gothic MT"/>
                <a:cs typeface="News Gothic MT"/>
              </a:rPr>
              <a:t>e</a:t>
            </a:r>
            <a:r>
              <a:rPr sz="2000" b="1" spc="-75" dirty="0">
                <a:latin typeface="News Gothic MT"/>
                <a:cs typeface="News Gothic MT"/>
              </a:rPr>
              <a:t>v</a:t>
            </a:r>
            <a:r>
              <a:rPr sz="2000" b="1" spc="-5" dirty="0">
                <a:latin typeface="News Gothic MT"/>
                <a:cs typeface="News Gothic MT"/>
              </a:rPr>
              <a:t>elopmen</a:t>
            </a:r>
            <a:r>
              <a:rPr sz="2000" b="1" dirty="0">
                <a:latin typeface="News Gothic MT"/>
                <a:cs typeface="News Gothic MT"/>
              </a:rPr>
              <a:t>t </a:t>
            </a:r>
            <a:r>
              <a:rPr sz="2000" dirty="0">
                <a:latin typeface="News Gothic MT"/>
                <a:cs typeface="News Gothic MT"/>
              </a:rPr>
              <a:t>and </a:t>
            </a:r>
            <a:r>
              <a:rPr sz="2000" spc="-15" dirty="0">
                <a:latin typeface="News Gothic MT"/>
                <a:cs typeface="News Gothic MT"/>
              </a:rPr>
              <a:t>some</a:t>
            </a:r>
            <a:r>
              <a:rPr sz="2000" spc="-5" dirty="0">
                <a:latin typeface="News Gothic MT"/>
                <a:cs typeface="News Gothic MT"/>
              </a:rPr>
              <a:t> </a:t>
            </a:r>
            <a:r>
              <a:rPr sz="2000" b="1" spc="-35" dirty="0">
                <a:latin typeface="News Gothic MT"/>
                <a:cs typeface="News Gothic MT"/>
              </a:rPr>
              <a:t>a</a:t>
            </a:r>
            <a:r>
              <a:rPr sz="2000" b="1" spc="-5" dirty="0">
                <a:latin typeface="News Gothic MT"/>
                <a:cs typeface="News Gothic MT"/>
              </a:rPr>
              <a:t>pplic</a:t>
            </a:r>
            <a:r>
              <a:rPr sz="2000" b="1" spc="-20" dirty="0">
                <a:latin typeface="News Gothic MT"/>
                <a:cs typeface="News Gothic MT"/>
              </a:rPr>
              <a:t>a</a:t>
            </a:r>
            <a:r>
              <a:rPr sz="2000" b="1" spc="-5" dirty="0">
                <a:latin typeface="News Gothic MT"/>
                <a:cs typeface="News Gothic MT"/>
              </a:rPr>
              <a:t>tio</a:t>
            </a:r>
            <a:r>
              <a:rPr sz="2000" b="1" dirty="0">
                <a:latin typeface="News Gothic MT"/>
                <a:cs typeface="News Gothic MT"/>
              </a:rPr>
              <a:t>n</a:t>
            </a:r>
            <a:r>
              <a:rPr sz="2000" b="1" spc="-5" dirty="0">
                <a:latin typeface="News Gothic MT"/>
                <a:cs typeface="News Gothic MT"/>
              </a:rPr>
              <a:t> </a:t>
            </a:r>
            <a:r>
              <a:rPr sz="2000" spc="-5" dirty="0">
                <a:latin typeface="News Gothic MT"/>
                <a:cs typeface="News Gothic MT"/>
              </a:rPr>
              <a:t>o</a:t>
            </a:r>
            <a:r>
              <a:rPr sz="2000" dirty="0">
                <a:latin typeface="News Gothic MT"/>
                <a:cs typeface="News Gothic MT"/>
              </a:rPr>
              <a:t>f</a:t>
            </a:r>
            <a:r>
              <a:rPr sz="2000" spc="290" dirty="0">
                <a:latin typeface="News Gothic MT"/>
                <a:cs typeface="News Gothic MT"/>
              </a:rPr>
              <a:t> </a:t>
            </a:r>
            <a:r>
              <a:rPr sz="2000" spc="-5" dirty="0">
                <a:latin typeface="News Gothic MT"/>
                <a:cs typeface="News Gothic MT"/>
              </a:rPr>
              <a:t>th</a:t>
            </a:r>
            <a:r>
              <a:rPr sz="2000" dirty="0">
                <a:latin typeface="News Gothic MT"/>
                <a:cs typeface="News Gothic MT"/>
              </a:rPr>
              <a:t>e </a:t>
            </a:r>
            <a:r>
              <a:rPr sz="2000" spc="-5" dirty="0">
                <a:latin typeface="News Gothic MT"/>
                <a:cs typeface="News Gothic MT"/>
              </a:rPr>
              <a:t>d</a:t>
            </a:r>
            <a:r>
              <a:rPr sz="2000" spc="-30" dirty="0">
                <a:latin typeface="News Gothic MT"/>
                <a:cs typeface="News Gothic MT"/>
              </a:rPr>
              <a:t>e</a:t>
            </a:r>
            <a:r>
              <a:rPr sz="2000" spc="-40" dirty="0">
                <a:latin typeface="News Gothic MT"/>
                <a:cs typeface="News Gothic MT"/>
              </a:rPr>
              <a:t>v</a:t>
            </a:r>
            <a:r>
              <a:rPr sz="2000" dirty="0">
                <a:latin typeface="News Gothic MT"/>
                <a:cs typeface="News Gothic MT"/>
              </a:rPr>
              <a:t>elopment</a:t>
            </a:r>
            <a:r>
              <a:rPr sz="2000" spc="-5" dirty="0">
                <a:latin typeface="News Gothic MT"/>
                <a:cs typeface="News Gothic MT"/>
              </a:rPr>
              <a:t> t</a:t>
            </a:r>
            <a:r>
              <a:rPr sz="2000" dirty="0">
                <a:latin typeface="News Gothic MT"/>
                <a:cs typeface="News Gothic MT"/>
              </a:rPr>
              <a:t>o </a:t>
            </a:r>
            <a:r>
              <a:rPr sz="2000" spc="-5" dirty="0">
                <a:latin typeface="News Gothic MT"/>
                <a:cs typeface="News Gothic MT"/>
              </a:rPr>
              <a:t>n</a:t>
            </a:r>
            <a:r>
              <a:rPr sz="2000" spc="-20" dirty="0">
                <a:latin typeface="News Gothic MT"/>
                <a:cs typeface="News Gothic MT"/>
              </a:rPr>
              <a:t>e</a:t>
            </a:r>
            <a:r>
              <a:rPr sz="2000" dirty="0">
                <a:latin typeface="News Gothic MT"/>
                <a:cs typeface="News Gothic MT"/>
              </a:rPr>
              <a:t>w </a:t>
            </a:r>
            <a:r>
              <a:rPr sz="2000" spc="-10" dirty="0">
                <a:latin typeface="News Gothic MT"/>
                <a:cs typeface="News Gothic MT"/>
              </a:rPr>
              <a:t>science</a:t>
            </a:r>
            <a:endParaRPr sz="2000" dirty="0">
              <a:latin typeface="News Gothic MT"/>
              <a:cs typeface="News Gothic MT"/>
            </a:endParaRPr>
          </a:p>
        </p:txBody>
      </p:sp>
      <p:sp>
        <p:nvSpPr>
          <p:cNvPr id="4" name="object 4"/>
          <p:cNvSpPr txBox="1"/>
          <p:nvPr/>
        </p:nvSpPr>
        <p:spPr>
          <a:xfrm>
            <a:off x="1440814" y="2869970"/>
            <a:ext cx="6190615" cy="810478"/>
          </a:xfrm>
          <a:prstGeom prst="rect">
            <a:avLst/>
          </a:prstGeom>
        </p:spPr>
        <p:txBody>
          <a:bodyPr vert="horz" wrap="square" lIns="0" tIns="0" rIns="0" bIns="0" rtlCol="0">
            <a:spAutoFit/>
          </a:bodyPr>
          <a:lstStyle/>
          <a:p>
            <a:pPr marL="12700">
              <a:lnSpc>
                <a:spcPct val="100000"/>
              </a:lnSpc>
              <a:tabLst>
                <a:tab pos="348615" algn="l"/>
              </a:tabLst>
            </a:pPr>
            <a:r>
              <a:rPr lang="en-US" sz="1900" spc="-5" dirty="0">
                <a:latin typeface="News Gothic MT"/>
                <a:cs typeface="News Gothic MT"/>
              </a:rPr>
              <a:t>it is </a:t>
            </a:r>
            <a:r>
              <a:rPr sz="1900" spc="-5" dirty="0">
                <a:latin typeface="News Gothic MT"/>
                <a:cs typeface="News Gothic MT"/>
              </a:rPr>
              <a:t>di</a:t>
            </a:r>
            <a:r>
              <a:rPr sz="1900" spc="15" dirty="0">
                <a:latin typeface="News Gothic MT"/>
                <a:cs typeface="News Gothic MT"/>
              </a:rPr>
              <a:t>f</a:t>
            </a:r>
            <a:r>
              <a:rPr sz="1900" spc="-5" dirty="0">
                <a:latin typeface="News Gothic MT"/>
                <a:cs typeface="News Gothic MT"/>
              </a:rPr>
              <a:t>ficul</a:t>
            </a:r>
            <a:r>
              <a:rPr sz="1900" dirty="0">
                <a:latin typeface="News Gothic MT"/>
                <a:cs typeface="News Gothic MT"/>
              </a:rPr>
              <a:t>t </a:t>
            </a:r>
            <a:r>
              <a:rPr sz="1900" spc="-5" dirty="0">
                <a:latin typeface="News Gothic MT"/>
                <a:cs typeface="News Gothic MT"/>
              </a:rPr>
              <a:t>t</a:t>
            </a:r>
            <a:r>
              <a:rPr sz="1900" dirty="0">
                <a:latin typeface="News Gothic MT"/>
                <a:cs typeface="News Gothic MT"/>
              </a:rPr>
              <a:t>o </a:t>
            </a:r>
            <a:r>
              <a:rPr sz="1900" spc="-40" dirty="0">
                <a:latin typeface="News Gothic MT"/>
                <a:cs typeface="News Gothic MT"/>
              </a:rPr>
              <a:t>g</a:t>
            </a:r>
            <a:r>
              <a:rPr sz="1900" dirty="0">
                <a:latin typeface="News Gothic MT"/>
                <a:cs typeface="News Gothic MT"/>
              </a:rPr>
              <a:t>et</a:t>
            </a:r>
            <a:r>
              <a:rPr sz="1900" spc="-5" dirty="0">
                <a:latin typeface="News Gothic MT"/>
                <a:cs typeface="News Gothic MT"/>
              </a:rPr>
              <a:t> pu</a:t>
            </a:r>
            <a:r>
              <a:rPr sz="1900" spc="-40" dirty="0">
                <a:latin typeface="News Gothic MT"/>
                <a:cs typeface="News Gothic MT"/>
              </a:rPr>
              <a:t>r</a:t>
            </a:r>
            <a:r>
              <a:rPr sz="1900" spc="-10" dirty="0">
                <a:latin typeface="News Gothic MT"/>
                <a:cs typeface="News Gothic MT"/>
              </a:rPr>
              <a:t>ely</a:t>
            </a:r>
            <a:r>
              <a:rPr sz="1900" dirty="0">
                <a:latin typeface="News Gothic MT"/>
                <a:cs typeface="News Gothic MT"/>
              </a:rPr>
              <a:t> </a:t>
            </a:r>
            <a:r>
              <a:rPr sz="1900" spc="-15" dirty="0">
                <a:latin typeface="News Gothic MT"/>
                <a:cs typeface="News Gothic MT"/>
              </a:rPr>
              <a:t>te</a:t>
            </a:r>
            <a:r>
              <a:rPr sz="1900" spc="-30" dirty="0">
                <a:latin typeface="News Gothic MT"/>
                <a:cs typeface="News Gothic MT"/>
              </a:rPr>
              <a:t>c</a:t>
            </a:r>
            <a:r>
              <a:rPr sz="1900" spc="-15" dirty="0">
                <a:latin typeface="News Gothic MT"/>
                <a:cs typeface="News Gothic MT"/>
              </a:rPr>
              <a:t>hnica</a:t>
            </a:r>
            <a:r>
              <a:rPr sz="1900" spc="-10" dirty="0">
                <a:latin typeface="News Gothic MT"/>
                <a:cs typeface="News Gothic MT"/>
              </a:rPr>
              <a:t>l</a:t>
            </a:r>
            <a:r>
              <a:rPr sz="1900" spc="5" dirty="0">
                <a:latin typeface="News Gothic MT"/>
                <a:cs typeface="News Gothic MT"/>
              </a:rPr>
              <a:t> </a:t>
            </a:r>
            <a:r>
              <a:rPr sz="1900" spc="-5" dirty="0">
                <a:latin typeface="News Gothic MT"/>
                <a:cs typeface="News Gothic MT"/>
              </a:rPr>
              <a:t>d</a:t>
            </a:r>
            <a:r>
              <a:rPr sz="1900" spc="-30" dirty="0">
                <a:latin typeface="News Gothic MT"/>
                <a:cs typeface="News Gothic MT"/>
              </a:rPr>
              <a:t>e</a:t>
            </a:r>
            <a:r>
              <a:rPr sz="1900" spc="-40" dirty="0">
                <a:latin typeface="News Gothic MT"/>
                <a:cs typeface="News Gothic MT"/>
              </a:rPr>
              <a:t>v</a:t>
            </a:r>
            <a:r>
              <a:rPr sz="1900" dirty="0">
                <a:latin typeface="News Gothic MT"/>
                <a:cs typeface="News Gothic MT"/>
              </a:rPr>
              <a:t>elopment</a:t>
            </a:r>
            <a:r>
              <a:rPr sz="1900" spc="-5" dirty="0">
                <a:latin typeface="News Gothic MT"/>
                <a:cs typeface="News Gothic MT"/>
              </a:rPr>
              <a:t> </a:t>
            </a:r>
            <a:r>
              <a:rPr sz="1900" spc="25" dirty="0">
                <a:latin typeface="News Gothic MT"/>
                <a:cs typeface="News Gothic MT"/>
              </a:rPr>
              <a:t>g</a:t>
            </a:r>
            <a:r>
              <a:rPr sz="1900" spc="-30" dirty="0">
                <a:latin typeface="News Gothic MT"/>
                <a:cs typeface="News Gothic MT"/>
              </a:rPr>
              <a:t>r</a:t>
            </a:r>
            <a:r>
              <a:rPr sz="1900" dirty="0">
                <a:latin typeface="News Gothic MT"/>
                <a:cs typeface="News Gothic MT"/>
              </a:rPr>
              <a:t>ant</a:t>
            </a:r>
            <a:r>
              <a:rPr sz="1900" dirty="0">
                <a:solidFill>
                  <a:srgbClr val="6C6C6C"/>
                </a:solidFill>
                <a:latin typeface="News Gothic MT"/>
                <a:cs typeface="News Gothic MT"/>
              </a:rPr>
              <a:t>s</a:t>
            </a:r>
            <a:endParaRPr sz="1900" dirty="0">
              <a:latin typeface="News Gothic MT"/>
              <a:cs typeface="News Gothic MT"/>
            </a:endParaRPr>
          </a:p>
          <a:p>
            <a:pPr marL="12700">
              <a:lnSpc>
                <a:spcPct val="100000"/>
              </a:lnSpc>
              <a:spcBef>
                <a:spcPts val="1440"/>
              </a:spcBef>
            </a:pPr>
            <a:endParaRPr sz="2050" dirty="0">
              <a:latin typeface="Helvetica"/>
              <a:cs typeface="Helvetica"/>
            </a:endParaRPr>
          </a:p>
        </p:txBody>
      </p:sp>
      <p:sp>
        <p:nvSpPr>
          <p:cNvPr id="5" name="object 5"/>
          <p:cNvSpPr txBox="1"/>
          <p:nvPr/>
        </p:nvSpPr>
        <p:spPr>
          <a:xfrm>
            <a:off x="1771014" y="3381411"/>
            <a:ext cx="6649084" cy="1002665"/>
          </a:xfrm>
          <a:prstGeom prst="rect">
            <a:avLst/>
          </a:prstGeom>
        </p:spPr>
        <p:txBody>
          <a:bodyPr vert="horz" wrap="square" lIns="0" tIns="0" rIns="0" bIns="0" rtlCol="0">
            <a:spAutoFit/>
          </a:bodyPr>
          <a:lstStyle/>
          <a:p>
            <a:pPr marL="12700" marR="5080" indent="6350">
              <a:lnSpc>
                <a:spcPts val="2000"/>
              </a:lnSpc>
            </a:pPr>
            <a:r>
              <a:rPr sz="1900" spc="-5" dirty="0">
                <a:latin typeface="News Gothic MT"/>
                <a:cs typeface="News Gothic MT"/>
              </a:rPr>
              <a:t>h</a:t>
            </a:r>
            <a:r>
              <a:rPr sz="1900" spc="-40" dirty="0">
                <a:latin typeface="News Gothic MT"/>
                <a:cs typeface="News Gothic MT"/>
              </a:rPr>
              <a:t>av</a:t>
            </a:r>
            <a:r>
              <a:rPr sz="1900" spc="-15" dirty="0">
                <a:latin typeface="News Gothic MT"/>
                <a:cs typeface="News Gothic MT"/>
              </a:rPr>
              <a:t>e</a:t>
            </a:r>
            <a:r>
              <a:rPr sz="1900" dirty="0">
                <a:latin typeface="News Gothic MT"/>
                <a:cs typeface="News Gothic MT"/>
              </a:rPr>
              <a:t> 1 </a:t>
            </a:r>
            <a:r>
              <a:rPr sz="1900" spc="-5" dirty="0">
                <a:latin typeface="News Gothic MT"/>
                <a:cs typeface="News Gothic MT"/>
              </a:rPr>
              <a:t>o</a:t>
            </a:r>
            <a:r>
              <a:rPr sz="1900" dirty="0">
                <a:latin typeface="News Gothic MT"/>
                <a:cs typeface="News Gothic MT"/>
              </a:rPr>
              <a:t>r 2 </a:t>
            </a:r>
            <a:r>
              <a:rPr sz="1900" spc="-15" dirty="0">
                <a:latin typeface="News Gothic MT"/>
                <a:cs typeface="News Gothic MT"/>
              </a:rPr>
              <a:t>aims</a:t>
            </a:r>
            <a:r>
              <a:rPr sz="1900" dirty="0">
                <a:latin typeface="News Gothic MT"/>
                <a:cs typeface="News Gothic MT"/>
              </a:rPr>
              <a:t> </a:t>
            </a:r>
            <a:r>
              <a:rPr sz="1900" spc="-20" dirty="0">
                <a:latin typeface="News Gothic MT"/>
                <a:cs typeface="News Gothic MT"/>
              </a:rPr>
              <a:t>f</a:t>
            </a:r>
            <a:r>
              <a:rPr sz="1900" spc="-5" dirty="0">
                <a:latin typeface="News Gothic MT"/>
                <a:cs typeface="News Gothic MT"/>
              </a:rPr>
              <a:t>o</a:t>
            </a:r>
            <a:r>
              <a:rPr sz="1900" dirty="0">
                <a:latin typeface="News Gothic MT"/>
                <a:cs typeface="News Gothic MT"/>
              </a:rPr>
              <a:t>r </a:t>
            </a:r>
            <a:r>
              <a:rPr sz="1900" spc="-5" dirty="0">
                <a:latin typeface="News Gothic MT"/>
                <a:cs typeface="News Gothic MT"/>
              </a:rPr>
              <a:t>d</a:t>
            </a:r>
            <a:r>
              <a:rPr sz="1900" spc="-30" dirty="0">
                <a:latin typeface="News Gothic MT"/>
                <a:cs typeface="News Gothic MT"/>
              </a:rPr>
              <a:t>e</a:t>
            </a:r>
            <a:r>
              <a:rPr sz="1900" spc="-40" dirty="0">
                <a:latin typeface="News Gothic MT"/>
                <a:cs typeface="News Gothic MT"/>
              </a:rPr>
              <a:t>v</a:t>
            </a:r>
            <a:r>
              <a:rPr sz="1900" dirty="0">
                <a:latin typeface="News Gothic MT"/>
                <a:cs typeface="News Gothic MT"/>
              </a:rPr>
              <a:t>elopment</a:t>
            </a:r>
            <a:r>
              <a:rPr sz="1900" spc="-5" dirty="0">
                <a:latin typeface="News Gothic MT"/>
                <a:cs typeface="News Gothic MT"/>
              </a:rPr>
              <a:t> </a:t>
            </a:r>
            <a:r>
              <a:rPr sz="1900" dirty="0">
                <a:latin typeface="News Gothic MT"/>
                <a:cs typeface="News Gothic MT"/>
              </a:rPr>
              <a:t>and</a:t>
            </a:r>
            <a:r>
              <a:rPr sz="1900" spc="-5" dirty="0">
                <a:latin typeface="News Gothic MT"/>
                <a:cs typeface="News Gothic MT"/>
              </a:rPr>
              <a:t> </a:t>
            </a:r>
            <a:r>
              <a:rPr sz="1900" dirty="0">
                <a:latin typeface="News Gothic MT"/>
                <a:cs typeface="News Gothic MT"/>
              </a:rPr>
              <a:t>1 </a:t>
            </a:r>
            <a:r>
              <a:rPr sz="1900" spc="-5" dirty="0">
                <a:latin typeface="News Gothic MT"/>
                <a:cs typeface="News Gothic MT"/>
              </a:rPr>
              <a:t>o</a:t>
            </a:r>
            <a:r>
              <a:rPr sz="1900" dirty="0">
                <a:latin typeface="News Gothic MT"/>
                <a:cs typeface="News Gothic MT"/>
              </a:rPr>
              <a:t>r 2 </a:t>
            </a:r>
            <a:r>
              <a:rPr sz="1900" spc="-5" dirty="0">
                <a:latin typeface="News Gothic MT"/>
                <a:cs typeface="News Gothic MT"/>
              </a:rPr>
              <a:t>o</a:t>
            </a:r>
            <a:r>
              <a:rPr sz="1900" dirty="0">
                <a:latin typeface="News Gothic MT"/>
                <a:cs typeface="News Gothic MT"/>
              </a:rPr>
              <a:t>n </a:t>
            </a:r>
            <a:r>
              <a:rPr sz="1900" spc="-15" dirty="0">
                <a:latin typeface="News Gothic MT"/>
                <a:cs typeface="News Gothic MT"/>
              </a:rPr>
              <a:t>a</a:t>
            </a:r>
            <a:r>
              <a:rPr sz="1900" dirty="0">
                <a:latin typeface="News Gothic MT"/>
                <a:cs typeface="News Gothic MT"/>
              </a:rPr>
              <a:t> </a:t>
            </a:r>
            <a:r>
              <a:rPr sz="1900" spc="-10" dirty="0">
                <a:latin typeface="News Gothic MT"/>
                <a:cs typeface="News Gothic MT"/>
              </a:rPr>
              <a:t>specific </a:t>
            </a:r>
            <a:r>
              <a:rPr sz="1900" dirty="0">
                <a:latin typeface="News Gothic MT"/>
                <a:cs typeface="News Gothic MT"/>
              </a:rPr>
              <a:t>application</a:t>
            </a:r>
            <a:r>
              <a:rPr sz="1900" spc="-5" dirty="0">
                <a:latin typeface="News Gothic MT"/>
                <a:cs typeface="News Gothic MT"/>
              </a:rPr>
              <a:t> o</a:t>
            </a:r>
            <a:r>
              <a:rPr sz="1900" dirty="0">
                <a:latin typeface="News Gothic MT"/>
                <a:cs typeface="News Gothic MT"/>
              </a:rPr>
              <a:t>f</a:t>
            </a:r>
            <a:r>
              <a:rPr sz="1900" spc="275" dirty="0">
                <a:latin typeface="News Gothic MT"/>
                <a:cs typeface="News Gothic MT"/>
              </a:rPr>
              <a:t> </a:t>
            </a:r>
            <a:r>
              <a:rPr sz="1900" spc="-5" dirty="0">
                <a:latin typeface="News Gothic MT"/>
                <a:cs typeface="News Gothic MT"/>
              </a:rPr>
              <a:t>th</a:t>
            </a:r>
            <a:r>
              <a:rPr sz="1900" dirty="0">
                <a:latin typeface="News Gothic MT"/>
                <a:cs typeface="News Gothic MT"/>
              </a:rPr>
              <a:t>e method</a:t>
            </a:r>
            <a:r>
              <a:rPr sz="1900" spc="-5" dirty="0">
                <a:latin typeface="News Gothic MT"/>
                <a:cs typeface="News Gothic MT"/>
              </a:rPr>
              <a:t> t</a:t>
            </a:r>
            <a:r>
              <a:rPr sz="1900" dirty="0">
                <a:latin typeface="News Gothic MT"/>
                <a:cs typeface="News Gothic MT"/>
              </a:rPr>
              <a:t>o </a:t>
            </a:r>
            <a:r>
              <a:rPr sz="1900" spc="-15" dirty="0">
                <a:latin typeface="News Gothic MT"/>
                <a:cs typeface="News Gothic MT"/>
              </a:rPr>
              <a:t>a</a:t>
            </a:r>
            <a:r>
              <a:rPr sz="1900" dirty="0">
                <a:latin typeface="News Gothic MT"/>
                <a:cs typeface="News Gothic MT"/>
              </a:rPr>
              <a:t> </a:t>
            </a:r>
            <a:r>
              <a:rPr sz="1900" spc="-10" dirty="0">
                <a:latin typeface="News Gothic MT"/>
                <a:cs typeface="News Gothic MT"/>
              </a:rPr>
              <a:t>science</a:t>
            </a:r>
            <a:r>
              <a:rPr sz="1900" spc="-5" dirty="0">
                <a:latin typeface="News Gothic MT"/>
                <a:cs typeface="News Gothic MT"/>
              </a:rPr>
              <a:t> pro</a:t>
            </a:r>
            <a:r>
              <a:rPr sz="1900" spc="-20" dirty="0">
                <a:latin typeface="News Gothic MT"/>
                <a:cs typeface="News Gothic MT"/>
              </a:rPr>
              <a:t>b</a:t>
            </a:r>
            <a:r>
              <a:rPr sz="1900" spc="-15" dirty="0">
                <a:latin typeface="News Gothic MT"/>
                <a:cs typeface="News Gothic MT"/>
              </a:rPr>
              <a:t>lem</a:t>
            </a:r>
            <a:endParaRPr sz="1900" dirty="0">
              <a:latin typeface="News Gothic MT"/>
              <a:cs typeface="News Gothic MT"/>
            </a:endParaRPr>
          </a:p>
          <a:p>
            <a:pPr marL="12700">
              <a:lnSpc>
                <a:spcPct val="100000"/>
              </a:lnSpc>
              <a:spcBef>
                <a:spcPts val="1470"/>
              </a:spcBef>
            </a:pPr>
            <a:r>
              <a:rPr sz="1850" spc="-105" dirty="0">
                <a:latin typeface="Helvetica"/>
                <a:cs typeface="Helvetica"/>
              </a:rPr>
              <a:t> </a:t>
            </a:r>
            <a:r>
              <a:rPr sz="1700" spc="0" dirty="0">
                <a:latin typeface="News Gothic MT"/>
                <a:cs typeface="News Gothic MT"/>
              </a:rPr>
              <a:t>c</a:t>
            </a:r>
            <a:r>
              <a:rPr sz="1700" spc="-10" dirty="0">
                <a:latin typeface="News Gothic MT"/>
                <a:cs typeface="News Gothic MT"/>
              </a:rPr>
              <a:t>linical</a:t>
            </a:r>
            <a:r>
              <a:rPr sz="1700" spc="-5" dirty="0">
                <a:latin typeface="News Gothic MT"/>
                <a:cs typeface="News Gothic MT"/>
              </a:rPr>
              <a:t> </a:t>
            </a:r>
            <a:r>
              <a:rPr sz="1700" spc="-15" dirty="0">
                <a:latin typeface="News Gothic MT"/>
                <a:cs typeface="News Gothic MT"/>
              </a:rPr>
              <a:t>t</a:t>
            </a:r>
            <a:r>
              <a:rPr sz="1700" spc="-25" dirty="0">
                <a:latin typeface="News Gothic MT"/>
                <a:cs typeface="News Gothic MT"/>
              </a:rPr>
              <a:t>r</a:t>
            </a:r>
            <a:r>
              <a:rPr sz="1700" spc="-10" dirty="0">
                <a:latin typeface="News Gothic MT"/>
                <a:cs typeface="News Gothic MT"/>
              </a:rPr>
              <a:t>anslational</a:t>
            </a:r>
            <a:r>
              <a:rPr sz="1700" spc="-5" dirty="0">
                <a:latin typeface="News Gothic MT"/>
                <a:cs typeface="News Gothic MT"/>
              </a:rPr>
              <a:t> </a:t>
            </a:r>
            <a:r>
              <a:rPr sz="1700" spc="-45" dirty="0">
                <a:latin typeface="News Gothic MT"/>
                <a:cs typeface="News Gothic MT"/>
              </a:rPr>
              <a:t>r</a:t>
            </a:r>
            <a:r>
              <a:rPr sz="1700" spc="-10" dirty="0">
                <a:latin typeface="News Gothic MT"/>
                <a:cs typeface="News Gothic MT"/>
              </a:rPr>
              <a:t>esea</a:t>
            </a:r>
            <a:r>
              <a:rPr sz="1700" spc="-45" dirty="0">
                <a:latin typeface="News Gothic MT"/>
                <a:cs typeface="News Gothic MT"/>
              </a:rPr>
              <a:t>r</a:t>
            </a:r>
            <a:r>
              <a:rPr sz="1700" spc="-25" dirty="0">
                <a:latin typeface="News Gothic MT"/>
                <a:cs typeface="News Gothic MT"/>
              </a:rPr>
              <a:t>c</a:t>
            </a:r>
            <a:r>
              <a:rPr sz="1700" dirty="0">
                <a:latin typeface="News Gothic MT"/>
                <a:cs typeface="News Gothic MT"/>
              </a:rPr>
              <a:t>h</a:t>
            </a:r>
            <a:r>
              <a:rPr sz="1700" spc="-5" dirty="0">
                <a:latin typeface="News Gothic MT"/>
                <a:cs typeface="News Gothic MT"/>
              </a:rPr>
              <a:t> </a:t>
            </a:r>
            <a:r>
              <a:rPr sz="1700" spc="-35" dirty="0">
                <a:latin typeface="News Gothic MT"/>
                <a:cs typeface="News Gothic MT"/>
              </a:rPr>
              <a:t>ev</a:t>
            </a:r>
            <a:r>
              <a:rPr sz="1700" dirty="0">
                <a:latin typeface="News Gothic MT"/>
                <a:cs typeface="News Gothic MT"/>
              </a:rPr>
              <a:t>en</a:t>
            </a:r>
            <a:r>
              <a:rPr sz="1700" spc="-5" dirty="0">
                <a:latin typeface="News Gothic MT"/>
                <a:cs typeface="News Gothic MT"/>
              </a:rPr>
              <a:t> better</a:t>
            </a:r>
            <a:endParaRPr sz="1700" dirty="0">
              <a:latin typeface="News Gothic MT"/>
              <a:cs typeface="News Gothic MT"/>
            </a:endParaRPr>
          </a:p>
        </p:txBody>
      </p:sp>
      <p:sp>
        <p:nvSpPr>
          <p:cNvPr id="6" name="object 6"/>
          <p:cNvSpPr txBox="1"/>
          <p:nvPr/>
        </p:nvSpPr>
        <p:spPr>
          <a:xfrm>
            <a:off x="1085214" y="4749825"/>
            <a:ext cx="7777480" cy="2106089"/>
          </a:xfrm>
          <a:prstGeom prst="rect">
            <a:avLst/>
          </a:prstGeom>
        </p:spPr>
        <p:txBody>
          <a:bodyPr vert="horz" wrap="square" lIns="0" tIns="0" rIns="0" bIns="0" rtlCol="0">
            <a:spAutoFit/>
          </a:bodyPr>
          <a:lstStyle/>
          <a:p>
            <a:pPr marL="368300" marR="5080" indent="-355600">
              <a:lnSpc>
                <a:spcPct val="89200"/>
              </a:lnSpc>
              <a:tabLst>
                <a:tab pos="361315" algn="l"/>
              </a:tabLst>
            </a:pPr>
            <a:r>
              <a:rPr sz="2000" spc="-5" dirty="0">
                <a:latin typeface="News Gothic MT"/>
                <a:cs typeface="News Gothic MT"/>
              </a:rPr>
              <a:t>I</a:t>
            </a:r>
            <a:r>
              <a:rPr sz="2000" dirty="0">
                <a:latin typeface="News Gothic MT"/>
                <a:cs typeface="News Gothic MT"/>
              </a:rPr>
              <a:t>f</a:t>
            </a:r>
            <a:r>
              <a:rPr sz="2000" spc="290" dirty="0">
                <a:latin typeface="News Gothic MT"/>
                <a:cs typeface="News Gothic MT"/>
              </a:rPr>
              <a:t> </a:t>
            </a:r>
            <a:r>
              <a:rPr sz="2000" spc="-15" dirty="0">
                <a:latin typeface="News Gothic MT"/>
                <a:cs typeface="News Gothic MT"/>
              </a:rPr>
              <a:t>Aim</a:t>
            </a:r>
            <a:r>
              <a:rPr sz="2000" spc="-5" dirty="0">
                <a:latin typeface="News Gothic MT"/>
                <a:cs typeface="News Gothic MT"/>
              </a:rPr>
              <a:t> </a:t>
            </a:r>
            <a:r>
              <a:rPr sz="2000" dirty="0">
                <a:latin typeface="News Gothic MT"/>
                <a:cs typeface="News Gothic MT"/>
              </a:rPr>
              <a:t>1 </a:t>
            </a:r>
            <a:r>
              <a:rPr sz="2000" spc="-10" dirty="0">
                <a:latin typeface="News Gothic MT"/>
                <a:cs typeface="News Gothic MT"/>
              </a:rPr>
              <a:t>is</a:t>
            </a:r>
            <a:r>
              <a:rPr sz="2000" dirty="0">
                <a:latin typeface="News Gothic MT"/>
                <a:cs typeface="News Gothic MT"/>
              </a:rPr>
              <a:t> implementing</a:t>
            </a:r>
            <a:r>
              <a:rPr sz="2000" spc="-15" dirty="0">
                <a:latin typeface="News Gothic MT"/>
                <a:cs typeface="News Gothic MT"/>
              </a:rPr>
              <a:t> a</a:t>
            </a:r>
            <a:r>
              <a:rPr sz="2000" dirty="0">
                <a:latin typeface="News Gothic MT"/>
                <a:cs typeface="News Gothic MT"/>
              </a:rPr>
              <a:t> </a:t>
            </a:r>
            <a:r>
              <a:rPr sz="2000" spc="-5" dirty="0">
                <a:latin typeface="News Gothic MT"/>
                <a:cs typeface="News Gothic MT"/>
              </a:rPr>
              <a:t>n</a:t>
            </a:r>
            <a:r>
              <a:rPr sz="2000" spc="-20" dirty="0">
                <a:latin typeface="News Gothic MT"/>
                <a:cs typeface="News Gothic MT"/>
              </a:rPr>
              <a:t>e</a:t>
            </a:r>
            <a:r>
              <a:rPr sz="2000" dirty="0">
                <a:latin typeface="News Gothic MT"/>
                <a:cs typeface="News Gothic MT"/>
              </a:rPr>
              <a:t>w method</a:t>
            </a:r>
            <a:r>
              <a:rPr sz="2000" spc="-5" dirty="0">
                <a:latin typeface="News Gothic MT"/>
                <a:cs typeface="News Gothic MT"/>
              </a:rPr>
              <a:t> </a:t>
            </a:r>
            <a:r>
              <a:rPr sz="2000" dirty="0">
                <a:latin typeface="News Gothic MT"/>
                <a:cs typeface="News Gothic MT"/>
              </a:rPr>
              <a:t>and</a:t>
            </a:r>
            <a:r>
              <a:rPr sz="2000" spc="-5" dirty="0">
                <a:latin typeface="News Gothic MT"/>
                <a:cs typeface="News Gothic MT"/>
              </a:rPr>
              <a:t> </a:t>
            </a:r>
            <a:r>
              <a:rPr sz="2000" spc="-10" dirty="0">
                <a:latin typeface="News Gothic MT"/>
                <a:cs typeface="News Gothic MT"/>
              </a:rPr>
              <a:t>all</a:t>
            </a:r>
            <a:r>
              <a:rPr sz="2000" dirty="0">
                <a:latin typeface="News Gothic MT"/>
                <a:cs typeface="News Gothic MT"/>
              </a:rPr>
              <a:t> </a:t>
            </a:r>
            <a:r>
              <a:rPr sz="2000" spc="-5" dirty="0">
                <a:latin typeface="News Gothic MT"/>
                <a:cs typeface="News Gothic MT"/>
              </a:rPr>
              <a:t>the </a:t>
            </a:r>
            <a:r>
              <a:rPr sz="2000" dirty="0">
                <a:latin typeface="News Gothic MT"/>
                <a:cs typeface="News Gothic MT"/>
              </a:rPr>
              <a:t>subsequent</a:t>
            </a:r>
            <a:r>
              <a:rPr sz="2000" spc="-15" dirty="0">
                <a:latin typeface="News Gothic MT"/>
                <a:cs typeface="News Gothic MT"/>
              </a:rPr>
              <a:t> aims</a:t>
            </a:r>
            <a:r>
              <a:rPr sz="2000" dirty="0">
                <a:latin typeface="News Gothic MT"/>
                <a:cs typeface="News Gothic MT"/>
              </a:rPr>
              <a:t> </a:t>
            </a:r>
            <a:r>
              <a:rPr sz="2000" spc="-5" dirty="0">
                <a:latin typeface="News Gothic MT"/>
                <a:cs typeface="News Gothic MT"/>
              </a:rPr>
              <a:t>d</a:t>
            </a:r>
            <a:r>
              <a:rPr sz="2000" spc="-40" dirty="0">
                <a:latin typeface="News Gothic MT"/>
                <a:cs typeface="News Gothic MT"/>
              </a:rPr>
              <a:t>e</a:t>
            </a:r>
            <a:r>
              <a:rPr sz="2000" spc="-5" dirty="0">
                <a:latin typeface="News Gothic MT"/>
                <a:cs typeface="News Gothic MT"/>
              </a:rPr>
              <a:t>pen</a:t>
            </a:r>
            <a:r>
              <a:rPr sz="2000" dirty="0">
                <a:latin typeface="News Gothic MT"/>
                <a:cs typeface="News Gothic MT"/>
              </a:rPr>
              <a:t>d </a:t>
            </a:r>
            <a:r>
              <a:rPr sz="2000" spc="-5" dirty="0">
                <a:latin typeface="News Gothic MT"/>
                <a:cs typeface="News Gothic MT"/>
              </a:rPr>
              <a:t>o</a:t>
            </a:r>
            <a:r>
              <a:rPr sz="2000" dirty="0">
                <a:latin typeface="News Gothic MT"/>
                <a:cs typeface="News Gothic MT"/>
              </a:rPr>
              <a:t>n </a:t>
            </a:r>
            <a:r>
              <a:rPr sz="2000" spc="-5" dirty="0">
                <a:latin typeface="News Gothic MT"/>
                <a:cs typeface="News Gothic MT"/>
              </a:rPr>
              <a:t>th</a:t>
            </a:r>
            <a:r>
              <a:rPr sz="2000" dirty="0">
                <a:latin typeface="News Gothic MT"/>
                <a:cs typeface="News Gothic MT"/>
              </a:rPr>
              <a:t>e </a:t>
            </a:r>
            <a:r>
              <a:rPr sz="2000" spc="-15" dirty="0">
                <a:latin typeface="News Gothic MT"/>
                <a:cs typeface="News Gothic MT"/>
              </a:rPr>
              <a:t>success</a:t>
            </a:r>
            <a:r>
              <a:rPr sz="2000" spc="-5" dirty="0">
                <a:latin typeface="News Gothic MT"/>
                <a:cs typeface="News Gothic MT"/>
              </a:rPr>
              <a:t> o</a:t>
            </a:r>
            <a:r>
              <a:rPr sz="2000" dirty="0">
                <a:latin typeface="News Gothic MT"/>
                <a:cs typeface="News Gothic MT"/>
              </a:rPr>
              <a:t>f</a:t>
            </a:r>
            <a:r>
              <a:rPr sz="2000" spc="290" dirty="0">
                <a:latin typeface="News Gothic MT"/>
                <a:cs typeface="News Gothic MT"/>
              </a:rPr>
              <a:t> </a:t>
            </a:r>
            <a:r>
              <a:rPr sz="2000" spc="-5" dirty="0">
                <a:latin typeface="News Gothic MT"/>
                <a:cs typeface="News Gothic MT"/>
              </a:rPr>
              <a:t>thi</a:t>
            </a:r>
            <a:r>
              <a:rPr sz="2000" dirty="0">
                <a:latin typeface="News Gothic MT"/>
                <a:cs typeface="News Gothic MT"/>
              </a:rPr>
              <a:t>s </a:t>
            </a:r>
            <a:r>
              <a:rPr sz="2000" spc="-15" dirty="0">
                <a:latin typeface="News Gothic MT"/>
                <a:cs typeface="News Gothic MT"/>
              </a:rPr>
              <a:t>Aim</a:t>
            </a:r>
            <a:r>
              <a:rPr sz="2000" spc="-5" dirty="0">
                <a:latin typeface="News Gothic MT"/>
                <a:cs typeface="News Gothic MT"/>
              </a:rPr>
              <a:t> </a:t>
            </a:r>
            <a:r>
              <a:rPr sz="2000" spc="-35" dirty="0">
                <a:latin typeface="News Gothic MT"/>
                <a:cs typeface="News Gothic MT"/>
              </a:rPr>
              <a:t>y</a:t>
            </a:r>
            <a:r>
              <a:rPr sz="2000" spc="-5" dirty="0">
                <a:latin typeface="News Gothic MT"/>
                <a:cs typeface="News Gothic MT"/>
              </a:rPr>
              <a:t>o</a:t>
            </a:r>
            <a:r>
              <a:rPr sz="2000" dirty="0">
                <a:latin typeface="News Gothic MT"/>
                <a:cs typeface="News Gothic MT"/>
              </a:rPr>
              <a:t>u </a:t>
            </a:r>
            <a:r>
              <a:rPr sz="2000" spc="-20" dirty="0">
                <a:latin typeface="News Gothic MT"/>
                <a:cs typeface="News Gothic MT"/>
              </a:rPr>
              <a:t>m</a:t>
            </a:r>
            <a:r>
              <a:rPr sz="2000" spc="-35" dirty="0">
                <a:latin typeface="News Gothic MT"/>
                <a:cs typeface="News Gothic MT"/>
              </a:rPr>
              <a:t>a</a:t>
            </a:r>
            <a:r>
              <a:rPr sz="2000" spc="-15" dirty="0">
                <a:latin typeface="News Gothic MT"/>
                <a:cs typeface="News Gothic MT"/>
              </a:rPr>
              <a:t>y</a:t>
            </a:r>
            <a:r>
              <a:rPr sz="2000" spc="-10" dirty="0">
                <a:latin typeface="News Gothic MT"/>
                <a:cs typeface="News Gothic MT"/>
              </a:rPr>
              <a:t> well</a:t>
            </a:r>
            <a:r>
              <a:rPr sz="2000" dirty="0">
                <a:latin typeface="News Gothic MT"/>
                <a:cs typeface="News Gothic MT"/>
              </a:rPr>
              <a:t> </a:t>
            </a:r>
            <a:r>
              <a:rPr sz="2000" spc="-5" dirty="0">
                <a:latin typeface="News Gothic MT"/>
                <a:cs typeface="News Gothic MT"/>
              </a:rPr>
              <a:t>no</a:t>
            </a:r>
            <a:r>
              <a:rPr sz="2000" dirty="0">
                <a:latin typeface="News Gothic MT"/>
                <a:cs typeface="News Gothic MT"/>
              </a:rPr>
              <a:t>t </a:t>
            </a:r>
            <a:r>
              <a:rPr sz="2000" spc="-40" dirty="0">
                <a:latin typeface="News Gothic MT"/>
                <a:cs typeface="News Gothic MT"/>
              </a:rPr>
              <a:t>g</a:t>
            </a:r>
            <a:r>
              <a:rPr sz="2000" dirty="0">
                <a:latin typeface="News Gothic MT"/>
                <a:cs typeface="News Gothic MT"/>
              </a:rPr>
              <a:t>et</a:t>
            </a:r>
            <a:r>
              <a:rPr sz="2000" spc="-5" dirty="0">
                <a:latin typeface="News Gothic MT"/>
                <a:cs typeface="News Gothic MT"/>
              </a:rPr>
              <a:t> funded.</a:t>
            </a:r>
            <a:endParaRPr sz="2000" dirty="0">
              <a:latin typeface="News Gothic MT"/>
              <a:cs typeface="News Gothic MT"/>
            </a:endParaRPr>
          </a:p>
          <a:p>
            <a:pPr>
              <a:lnSpc>
                <a:spcPct val="100000"/>
              </a:lnSpc>
              <a:spcBef>
                <a:spcPts val="37"/>
              </a:spcBef>
            </a:pPr>
            <a:endParaRPr sz="2650" dirty="0">
              <a:latin typeface="Times New Roman"/>
              <a:cs typeface="Times New Roman"/>
            </a:endParaRPr>
          </a:p>
          <a:p>
            <a:pPr marL="368300" marR="26034" indent="-355600" algn="just">
              <a:lnSpc>
                <a:spcPct val="89200"/>
              </a:lnSpc>
            </a:pPr>
            <a:r>
              <a:rPr sz="2000" spc="-310" dirty="0">
                <a:latin typeface="News Gothic MT"/>
                <a:cs typeface="News Gothic MT"/>
              </a:rPr>
              <a:t>Better</a:t>
            </a:r>
            <a:r>
              <a:rPr sz="2000" spc="-5" dirty="0">
                <a:latin typeface="News Gothic MT"/>
                <a:cs typeface="News Gothic MT"/>
              </a:rPr>
              <a:t> t</a:t>
            </a:r>
            <a:r>
              <a:rPr sz="2000" dirty="0">
                <a:latin typeface="News Gothic MT"/>
                <a:cs typeface="News Gothic MT"/>
              </a:rPr>
              <a:t>o </a:t>
            </a:r>
            <a:r>
              <a:rPr sz="2000" spc="-15" dirty="0">
                <a:latin typeface="News Gothic MT"/>
                <a:cs typeface="News Gothic MT"/>
              </a:rPr>
              <a:t>s</a:t>
            </a:r>
            <a:r>
              <a:rPr sz="2000" spc="-35" dirty="0">
                <a:latin typeface="News Gothic MT"/>
                <a:cs typeface="News Gothic MT"/>
              </a:rPr>
              <a:t>a</a:t>
            </a:r>
            <a:r>
              <a:rPr sz="2000" spc="-15" dirty="0">
                <a:latin typeface="News Gothic MT"/>
                <a:cs typeface="News Gothic MT"/>
              </a:rPr>
              <a:t>y</a:t>
            </a:r>
            <a:r>
              <a:rPr sz="2000" dirty="0">
                <a:latin typeface="News Gothic MT"/>
                <a:cs typeface="News Gothic MT"/>
              </a:rPr>
              <a:t> </a:t>
            </a:r>
            <a:r>
              <a:rPr sz="2000" spc="-35" dirty="0">
                <a:latin typeface="News Gothic MT"/>
                <a:cs typeface="News Gothic MT"/>
              </a:rPr>
              <a:t>y</a:t>
            </a:r>
            <a:r>
              <a:rPr sz="2000" spc="-5" dirty="0">
                <a:latin typeface="News Gothic MT"/>
                <a:cs typeface="News Gothic MT"/>
              </a:rPr>
              <a:t>o</a:t>
            </a:r>
            <a:r>
              <a:rPr sz="2000" dirty="0">
                <a:latin typeface="News Gothic MT"/>
                <a:cs typeface="News Gothic MT"/>
              </a:rPr>
              <a:t>u </a:t>
            </a:r>
            <a:r>
              <a:rPr sz="2000" spc="-5" dirty="0">
                <a:latin typeface="News Gothic MT"/>
                <a:cs typeface="News Gothic MT"/>
              </a:rPr>
              <a:t>h</a:t>
            </a:r>
            <a:r>
              <a:rPr sz="2000" spc="-45" dirty="0">
                <a:latin typeface="News Gothic MT"/>
                <a:cs typeface="News Gothic MT"/>
              </a:rPr>
              <a:t>a</a:t>
            </a:r>
            <a:r>
              <a:rPr sz="2000" spc="-40" dirty="0">
                <a:latin typeface="News Gothic MT"/>
                <a:cs typeface="News Gothic MT"/>
              </a:rPr>
              <a:t>v</a:t>
            </a:r>
            <a:r>
              <a:rPr sz="2000" spc="-15" dirty="0">
                <a:latin typeface="News Gothic MT"/>
                <a:cs typeface="News Gothic MT"/>
              </a:rPr>
              <a:t>e</a:t>
            </a:r>
            <a:r>
              <a:rPr sz="2000" dirty="0">
                <a:latin typeface="News Gothic MT"/>
                <a:cs typeface="News Gothic MT"/>
              </a:rPr>
              <a:t> an</a:t>
            </a:r>
            <a:r>
              <a:rPr sz="2000" spc="-5" dirty="0">
                <a:latin typeface="News Gothic MT"/>
                <a:cs typeface="News Gothic MT"/>
              </a:rPr>
              <a:t> </a:t>
            </a:r>
            <a:r>
              <a:rPr sz="2000" spc="-60" dirty="0">
                <a:latin typeface="News Gothic MT"/>
                <a:cs typeface="News Gothic MT"/>
              </a:rPr>
              <a:t>e</a:t>
            </a:r>
            <a:r>
              <a:rPr sz="2000" dirty="0">
                <a:latin typeface="News Gothic MT"/>
                <a:cs typeface="News Gothic MT"/>
              </a:rPr>
              <a:t>xisting method</a:t>
            </a:r>
            <a:r>
              <a:rPr sz="2000" spc="-5" dirty="0">
                <a:latin typeface="News Gothic MT"/>
                <a:cs typeface="News Gothic MT"/>
              </a:rPr>
              <a:t> tha</a:t>
            </a:r>
            <a:r>
              <a:rPr sz="2000" dirty="0">
                <a:latin typeface="News Gothic MT"/>
                <a:cs typeface="News Gothic MT"/>
              </a:rPr>
              <a:t>t </a:t>
            </a:r>
            <a:r>
              <a:rPr sz="2000" spc="-15" dirty="0">
                <a:latin typeface="News Gothic MT"/>
                <a:cs typeface="News Gothic MT"/>
              </a:rPr>
              <a:t>work</a:t>
            </a:r>
            <a:r>
              <a:rPr sz="2000" spc="-35" dirty="0">
                <a:latin typeface="News Gothic MT"/>
                <a:cs typeface="News Gothic MT"/>
              </a:rPr>
              <a:t>s</a:t>
            </a:r>
            <a:r>
              <a:rPr sz="2000" spc="-10" dirty="0">
                <a:latin typeface="News Gothic MT"/>
                <a:cs typeface="News Gothic MT"/>
              </a:rPr>
              <a:t>,</a:t>
            </a:r>
            <a:r>
              <a:rPr sz="2000" dirty="0">
                <a:latin typeface="News Gothic MT"/>
                <a:cs typeface="News Gothic MT"/>
              </a:rPr>
              <a:t> in</a:t>
            </a:r>
            <a:r>
              <a:rPr sz="2000" spc="-5" dirty="0">
                <a:latin typeface="News Gothic MT"/>
                <a:cs typeface="News Gothic MT"/>
              </a:rPr>
              <a:t> </a:t>
            </a:r>
            <a:r>
              <a:rPr sz="2000" spc="-15" dirty="0">
                <a:latin typeface="News Gothic MT"/>
                <a:cs typeface="News Gothic MT"/>
              </a:rPr>
              <a:t>Aim</a:t>
            </a:r>
            <a:r>
              <a:rPr sz="2000" spc="-10" dirty="0">
                <a:latin typeface="News Gothic MT"/>
                <a:cs typeface="News Gothic MT"/>
              </a:rPr>
              <a:t> </a:t>
            </a:r>
            <a:r>
              <a:rPr sz="2000" dirty="0">
                <a:latin typeface="News Gothic MT"/>
                <a:cs typeface="News Gothic MT"/>
              </a:rPr>
              <a:t>1 </a:t>
            </a:r>
            <a:r>
              <a:rPr sz="2000" spc="-35" dirty="0">
                <a:latin typeface="News Gothic MT"/>
                <a:cs typeface="News Gothic MT"/>
              </a:rPr>
              <a:t>y</a:t>
            </a:r>
            <a:r>
              <a:rPr sz="2000" spc="-5" dirty="0">
                <a:latin typeface="News Gothic MT"/>
                <a:cs typeface="News Gothic MT"/>
              </a:rPr>
              <a:t>o</a:t>
            </a:r>
            <a:r>
              <a:rPr sz="2000" dirty="0">
                <a:latin typeface="News Gothic MT"/>
                <a:cs typeface="News Gothic MT"/>
              </a:rPr>
              <a:t>u </a:t>
            </a:r>
            <a:r>
              <a:rPr sz="2000" spc="-10" dirty="0">
                <a:latin typeface="News Gothic MT"/>
                <a:cs typeface="News Gothic MT"/>
              </a:rPr>
              <a:t>will</a:t>
            </a:r>
            <a:r>
              <a:rPr sz="2000" dirty="0">
                <a:latin typeface="News Gothic MT"/>
                <a:cs typeface="News Gothic MT"/>
              </a:rPr>
              <a:t> </a:t>
            </a:r>
            <a:r>
              <a:rPr sz="2000" spc="-15" dirty="0">
                <a:latin typeface="News Gothic MT"/>
                <a:cs typeface="News Gothic MT"/>
              </a:rPr>
              <a:t>impr</a:t>
            </a:r>
            <a:r>
              <a:rPr sz="2000" spc="-95" dirty="0">
                <a:latin typeface="News Gothic MT"/>
                <a:cs typeface="News Gothic MT"/>
              </a:rPr>
              <a:t>o</a:t>
            </a:r>
            <a:r>
              <a:rPr sz="2000" spc="-40" dirty="0">
                <a:latin typeface="News Gothic MT"/>
                <a:cs typeface="News Gothic MT"/>
              </a:rPr>
              <a:t>v</a:t>
            </a:r>
            <a:r>
              <a:rPr sz="2000" spc="-15" dirty="0">
                <a:latin typeface="News Gothic MT"/>
                <a:cs typeface="News Gothic MT"/>
              </a:rPr>
              <a:t>e</a:t>
            </a:r>
            <a:r>
              <a:rPr sz="2000" dirty="0">
                <a:latin typeface="News Gothic MT"/>
                <a:cs typeface="News Gothic MT"/>
              </a:rPr>
              <a:t> </a:t>
            </a:r>
            <a:r>
              <a:rPr sz="2000" spc="-10" dirty="0">
                <a:latin typeface="News Gothic MT"/>
                <a:cs typeface="News Gothic MT"/>
              </a:rPr>
              <a:t>it,</a:t>
            </a:r>
            <a:r>
              <a:rPr sz="2000" spc="-5" dirty="0">
                <a:latin typeface="News Gothic MT"/>
                <a:cs typeface="News Gothic MT"/>
              </a:rPr>
              <a:t> </a:t>
            </a:r>
            <a:r>
              <a:rPr sz="2000" dirty="0">
                <a:latin typeface="News Gothic MT"/>
                <a:cs typeface="News Gothic MT"/>
              </a:rPr>
              <a:t>and</a:t>
            </a:r>
            <a:r>
              <a:rPr sz="2000" spc="-5" dirty="0">
                <a:latin typeface="News Gothic MT"/>
                <a:cs typeface="News Gothic MT"/>
              </a:rPr>
              <a:t> </a:t>
            </a:r>
            <a:r>
              <a:rPr sz="2000" dirty="0">
                <a:latin typeface="News Gothic MT"/>
                <a:cs typeface="News Gothic MT"/>
              </a:rPr>
              <a:t>subsequent</a:t>
            </a:r>
            <a:r>
              <a:rPr sz="2000" spc="-15" dirty="0">
                <a:latin typeface="News Gothic MT"/>
                <a:cs typeface="News Gothic MT"/>
              </a:rPr>
              <a:t> aims</a:t>
            </a:r>
            <a:r>
              <a:rPr sz="2000" dirty="0">
                <a:latin typeface="News Gothic MT"/>
                <a:cs typeface="News Gothic MT"/>
              </a:rPr>
              <a:t> </a:t>
            </a:r>
            <a:r>
              <a:rPr sz="2000" spc="-10" dirty="0">
                <a:latin typeface="News Gothic MT"/>
                <a:cs typeface="News Gothic MT"/>
              </a:rPr>
              <a:t>will</a:t>
            </a:r>
            <a:r>
              <a:rPr sz="2000" dirty="0">
                <a:latin typeface="News Gothic MT"/>
                <a:cs typeface="News Gothic MT"/>
              </a:rPr>
              <a:t> </a:t>
            </a:r>
            <a:r>
              <a:rPr sz="2000" spc="-10" dirty="0">
                <a:latin typeface="News Gothic MT"/>
                <a:cs typeface="News Gothic MT"/>
              </a:rPr>
              <a:t>either</a:t>
            </a:r>
            <a:r>
              <a:rPr sz="2000" spc="-5" dirty="0">
                <a:latin typeface="News Gothic MT"/>
                <a:cs typeface="News Gothic MT"/>
              </a:rPr>
              <a:t> </a:t>
            </a:r>
            <a:r>
              <a:rPr sz="2000" spc="-20" dirty="0">
                <a:latin typeface="News Gothic MT"/>
                <a:cs typeface="News Gothic MT"/>
              </a:rPr>
              <a:t>us</a:t>
            </a:r>
            <a:r>
              <a:rPr sz="2000" spc="-15" dirty="0">
                <a:latin typeface="News Gothic MT"/>
                <a:cs typeface="News Gothic MT"/>
              </a:rPr>
              <a:t>e</a:t>
            </a:r>
            <a:r>
              <a:rPr sz="2000" dirty="0">
                <a:latin typeface="News Gothic MT"/>
                <a:cs typeface="News Gothic MT"/>
              </a:rPr>
              <a:t> </a:t>
            </a:r>
            <a:r>
              <a:rPr sz="2000" spc="-5" dirty="0">
                <a:latin typeface="News Gothic MT"/>
                <a:cs typeface="News Gothic MT"/>
              </a:rPr>
              <a:t>the ol</a:t>
            </a:r>
            <a:r>
              <a:rPr sz="2000" dirty="0">
                <a:latin typeface="News Gothic MT"/>
                <a:cs typeface="News Gothic MT"/>
              </a:rPr>
              <a:t>d method</a:t>
            </a:r>
            <a:r>
              <a:rPr sz="2000" spc="-5" dirty="0">
                <a:latin typeface="News Gothic MT"/>
                <a:cs typeface="News Gothic MT"/>
              </a:rPr>
              <a:t> o</a:t>
            </a:r>
            <a:r>
              <a:rPr sz="2000" dirty="0">
                <a:latin typeface="News Gothic MT"/>
                <a:cs typeface="News Gothic MT"/>
              </a:rPr>
              <a:t>r </a:t>
            </a:r>
            <a:r>
              <a:rPr sz="2000" spc="-5" dirty="0">
                <a:latin typeface="News Gothic MT"/>
                <a:cs typeface="News Gothic MT"/>
              </a:rPr>
              <a:t>th</a:t>
            </a:r>
            <a:r>
              <a:rPr sz="2000" dirty="0">
                <a:latin typeface="News Gothic MT"/>
                <a:cs typeface="News Gothic MT"/>
              </a:rPr>
              <a:t>e </a:t>
            </a:r>
            <a:r>
              <a:rPr sz="2000" spc="-5" dirty="0">
                <a:latin typeface="News Gothic MT"/>
                <a:cs typeface="News Gothic MT"/>
              </a:rPr>
              <a:t>n</a:t>
            </a:r>
            <a:r>
              <a:rPr sz="2000" spc="-20" dirty="0">
                <a:latin typeface="News Gothic MT"/>
                <a:cs typeface="News Gothic MT"/>
              </a:rPr>
              <a:t>e</a:t>
            </a:r>
            <a:r>
              <a:rPr sz="2000" dirty="0">
                <a:latin typeface="News Gothic MT"/>
                <a:cs typeface="News Gothic MT"/>
              </a:rPr>
              <a:t>w </a:t>
            </a:r>
            <a:r>
              <a:rPr sz="2000" spc="-5" dirty="0">
                <a:latin typeface="News Gothic MT"/>
                <a:cs typeface="News Gothic MT"/>
              </a:rPr>
              <a:t>on</a:t>
            </a:r>
            <a:r>
              <a:rPr sz="2000" dirty="0">
                <a:latin typeface="News Gothic MT"/>
                <a:cs typeface="News Gothic MT"/>
              </a:rPr>
              <a:t>e if</a:t>
            </a:r>
            <a:r>
              <a:rPr sz="2000" spc="290" dirty="0">
                <a:latin typeface="News Gothic MT"/>
                <a:cs typeface="News Gothic MT"/>
              </a:rPr>
              <a:t> </a:t>
            </a:r>
            <a:r>
              <a:rPr sz="2000" spc="-15" dirty="0">
                <a:latin typeface="News Gothic MT"/>
                <a:cs typeface="News Gothic MT"/>
              </a:rPr>
              <a:t>Aim</a:t>
            </a:r>
            <a:r>
              <a:rPr sz="2000" spc="-5" dirty="0">
                <a:latin typeface="News Gothic MT"/>
                <a:cs typeface="News Gothic MT"/>
              </a:rPr>
              <a:t> </a:t>
            </a:r>
            <a:r>
              <a:rPr sz="2000" dirty="0">
                <a:latin typeface="News Gothic MT"/>
                <a:cs typeface="News Gothic MT"/>
              </a:rPr>
              <a:t>1 </a:t>
            </a:r>
            <a:r>
              <a:rPr sz="2000" spc="-10" dirty="0">
                <a:latin typeface="News Gothic MT"/>
                <a:cs typeface="News Gothic MT"/>
              </a:rPr>
              <a:t>is</a:t>
            </a:r>
            <a:r>
              <a:rPr sz="2000" dirty="0">
                <a:latin typeface="News Gothic MT"/>
                <a:cs typeface="News Gothic MT"/>
              </a:rPr>
              <a:t> </a:t>
            </a:r>
            <a:r>
              <a:rPr sz="2000" spc="-10" dirty="0">
                <a:latin typeface="News Gothic MT"/>
                <a:cs typeface="News Gothic MT"/>
              </a:rPr>
              <a:t>successful.</a:t>
            </a:r>
            <a:endParaRPr sz="2000" dirty="0">
              <a:latin typeface="News Gothic MT"/>
              <a:cs typeface="News Gothic M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69186" y="1264214"/>
            <a:ext cx="4126865" cy="705321"/>
          </a:xfrm>
          <a:prstGeom prst="rect">
            <a:avLst/>
          </a:prstGeom>
        </p:spPr>
        <p:txBody>
          <a:bodyPr vert="horz" wrap="square" lIns="0" tIns="0" rIns="0" bIns="0" rtlCol="0">
            <a:spAutoFit/>
          </a:bodyPr>
          <a:lstStyle/>
          <a:p>
            <a:pPr marL="12700">
              <a:lnSpc>
                <a:spcPts val="5460"/>
              </a:lnSpc>
              <a:tabLst>
                <a:tab pos="2054860" algn="l"/>
              </a:tabLst>
            </a:pPr>
            <a:r>
              <a:rPr sz="4600" spc="-240" dirty="0">
                <a:latin typeface="News Gothic MT"/>
                <a:cs typeface="News Gothic MT"/>
              </a:rPr>
              <a:t>R</a:t>
            </a:r>
            <a:r>
              <a:rPr sz="4600" spc="-90" dirty="0">
                <a:latin typeface="News Gothic MT"/>
                <a:cs typeface="News Gothic MT"/>
              </a:rPr>
              <a:t>e</a:t>
            </a:r>
            <a:r>
              <a:rPr sz="4600" spc="-20" dirty="0">
                <a:latin typeface="News Gothic MT"/>
                <a:cs typeface="News Gothic MT"/>
              </a:rPr>
              <a:t>vi</a:t>
            </a:r>
            <a:r>
              <a:rPr sz="4600" spc="-70" dirty="0">
                <a:latin typeface="News Gothic MT"/>
                <a:cs typeface="News Gothic MT"/>
              </a:rPr>
              <a:t>e</a:t>
            </a:r>
            <a:r>
              <a:rPr sz="4600" dirty="0">
                <a:latin typeface="News Gothic MT"/>
                <a:cs typeface="News Gothic MT"/>
              </a:rPr>
              <a:t>w	</a:t>
            </a:r>
            <a:r>
              <a:rPr sz="4600" spc="-25" dirty="0">
                <a:latin typeface="News Gothic MT"/>
                <a:cs typeface="News Gothic MT"/>
              </a:rPr>
              <a:t>Criteria</a:t>
            </a:r>
            <a:endParaRPr sz="4600" dirty="0">
              <a:latin typeface="News Gothic MT"/>
              <a:cs typeface="News Gothic MT"/>
            </a:endParaRPr>
          </a:p>
        </p:txBody>
      </p:sp>
      <p:sp>
        <p:nvSpPr>
          <p:cNvPr id="3" name="object 3"/>
          <p:cNvSpPr txBox="1"/>
          <p:nvPr/>
        </p:nvSpPr>
        <p:spPr>
          <a:xfrm>
            <a:off x="1085214" y="2108737"/>
            <a:ext cx="7854950" cy="4124206"/>
          </a:xfrm>
          <a:prstGeom prst="rect">
            <a:avLst/>
          </a:prstGeom>
        </p:spPr>
        <p:txBody>
          <a:bodyPr vert="horz" wrap="square" lIns="0" tIns="0" rIns="0" bIns="0" rtlCol="0">
            <a:spAutoFit/>
          </a:bodyPr>
          <a:lstStyle/>
          <a:p>
            <a:pPr marL="12700">
              <a:lnSpc>
                <a:spcPct val="100000"/>
              </a:lnSpc>
              <a:tabLst>
                <a:tab pos="361315" algn="l"/>
              </a:tabLst>
            </a:pPr>
            <a:r>
              <a:rPr sz="2200" u="heavy" spc="-5" dirty="0">
                <a:latin typeface="News Gothic MT"/>
                <a:cs typeface="News Gothic MT"/>
              </a:rPr>
              <a:t>Understand the</a:t>
            </a:r>
            <a:r>
              <a:rPr sz="2200" u="heavy" spc="-10" dirty="0">
                <a:latin typeface="News Gothic MT"/>
                <a:cs typeface="News Gothic MT"/>
              </a:rPr>
              <a:t> </a:t>
            </a:r>
            <a:r>
              <a:rPr sz="2200" u="heavy" spc="-55" dirty="0">
                <a:latin typeface="News Gothic MT"/>
                <a:cs typeface="News Gothic MT"/>
              </a:rPr>
              <a:t>r</a:t>
            </a:r>
            <a:r>
              <a:rPr sz="2200" u="heavy" spc="-50" dirty="0">
                <a:latin typeface="News Gothic MT"/>
                <a:cs typeface="News Gothic MT"/>
              </a:rPr>
              <a:t>e</a:t>
            </a:r>
            <a:r>
              <a:rPr sz="2200" u="heavy" spc="-10" dirty="0">
                <a:latin typeface="News Gothic MT"/>
                <a:cs typeface="News Gothic MT"/>
              </a:rPr>
              <a:t>vi</a:t>
            </a:r>
            <a:r>
              <a:rPr sz="2200" u="heavy" spc="-35" dirty="0">
                <a:latin typeface="News Gothic MT"/>
                <a:cs typeface="News Gothic MT"/>
              </a:rPr>
              <a:t>e</a:t>
            </a:r>
            <a:r>
              <a:rPr sz="2200" u="heavy" dirty="0">
                <a:latin typeface="News Gothic MT"/>
                <a:cs typeface="News Gothic MT"/>
              </a:rPr>
              <a:t>w</a:t>
            </a:r>
            <a:r>
              <a:rPr sz="2200" u="heavy" spc="-10" dirty="0">
                <a:latin typeface="News Gothic MT"/>
                <a:cs typeface="News Gothic MT"/>
              </a:rPr>
              <a:t> criteria:</a:t>
            </a:r>
            <a:endParaRPr sz="2200" dirty="0">
              <a:latin typeface="News Gothic MT"/>
              <a:cs typeface="News Gothic MT"/>
            </a:endParaRPr>
          </a:p>
          <a:p>
            <a:pPr marL="368300">
              <a:lnSpc>
                <a:spcPct val="100000"/>
              </a:lnSpc>
              <a:spcBef>
                <a:spcPts val="140"/>
              </a:spcBef>
              <a:tabLst>
                <a:tab pos="704215" algn="l"/>
              </a:tabLst>
            </a:pPr>
            <a:r>
              <a:rPr sz="2000" u="heavy" spc="-5" dirty="0">
                <a:latin typeface="News Gothic MT"/>
                <a:cs typeface="News Gothic MT"/>
                <a:hlinkClick r:id="rId3"/>
              </a:rPr>
              <a:t>http://</a:t>
            </a:r>
            <a:r>
              <a:rPr sz="2000" u="heavy" spc="30" dirty="0">
                <a:latin typeface="News Gothic MT"/>
                <a:cs typeface="News Gothic MT"/>
                <a:hlinkClick r:id="rId3"/>
              </a:rPr>
              <a:t>g</a:t>
            </a:r>
            <a:r>
              <a:rPr sz="2000" u="heavy" spc="-30" dirty="0">
                <a:latin typeface="News Gothic MT"/>
                <a:cs typeface="News Gothic MT"/>
                <a:hlinkClick r:id="rId3"/>
              </a:rPr>
              <a:t>r</a:t>
            </a:r>
            <a:r>
              <a:rPr sz="2000" u="heavy" dirty="0">
                <a:latin typeface="News Gothic MT"/>
                <a:cs typeface="News Gothic MT"/>
                <a:hlinkClick r:id="rId3"/>
              </a:rPr>
              <a:t>ant</a:t>
            </a:r>
            <a:r>
              <a:rPr sz="2000" u="heavy" spc="-20" dirty="0">
                <a:latin typeface="News Gothic MT"/>
                <a:cs typeface="News Gothic MT"/>
                <a:hlinkClick r:id="rId3"/>
              </a:rPr>
              <a:t>s</a:t>
            </a:r>
            <a:r>
              <a:rPr sz="2000" u="heavy" dirty="0">
                <a:latin typeface="News Gothic MT"/>
                <a:cs typeface="News Gothic MT"/>
                <a:hlinkClick r:id="rId3"/>
              </a:rPr>
              <a:t>.nih.</a:t>
            </a:r>
            <a:r>
              <a:rPr sz="2000" u="heavy" spc="-40" dirty="0">
                <a:latin typeface="News Gothic MT"/>
                <a:cs typeface="News Gothic MT"/>
                <a:hlinkClick r:id="rId3"/>
              </a:rPr>
              <a:t>g</a:t>
            </a:r>
            <a:r>
              <a:rPr sz="2000" u="heavy" spc="-80" dirty="0">
                <a:latin typeface="News Gothic MT"/>
                <a:cs typeface="News Gothic MT"/>
                <a:hlinkClick r:id="rId3"/>
              </a:rPr>
              <a:t>o</a:t>
            </a:r>
            <a:r>
              <a:rPr sz="2000" u="heavy" dirty="0">
                <a:latin typeface="News Gothic MT"/>
                <a:cs typeface="News Gothic MT"/>
                <a:hlinkClick r:id="rId3"/>
              </a:rPr>
              <a:t>v/</a:t>
            </a:r>
            <a:r>
              <a:rPr sz="2000" u="heavy" spc="30" dirty="0">
                <a:latin typeface="News Gothic MT"/>
                <a:cs typeface="News Gothic MT"/>
                <a:hlinkClick r:id="rId3"/>
              </a:rPr>
              <a:t>g</a:t>
            </a:r>
            <a:r>
              <a:rPr sz="2000" u="heavy" spc="-30" dirty="0">
                <a:latin typeface="News Gothic MT"/>
                <a:cs typeface="News Gothic MT"/>
                <a:hlinkClick r:id="rId3"/>
              </a:rPr>
              <a:t>r</a:t>
            </a:r>
            <a:r>
              <a:rPr sz="2000" u="heavy" spc="-15" dirty="0">
                <a:latin typeface="News Gothic MT"/>
                <a:cs typeface="News Gothic MT"/>
                <a:hlinkClick r:id="rId3"/>
              </a:rPr>
              <a:t>ants/peer/</a:t>
            </a:r>
            <a:r>
              <a:rPr sz="2000" u="heavy" spc="-50" dirty="0">
                <a:latin typeface="News Gothic MT"/>
                <a:cs typeface="News Gothic MT"/>
                <a:hlinkClick r:id="rId3"/>
              </a:rPr>
              <a:t>r</a:t>
            </a:r>
            <a:r>
              <a:rPr sz="2000" u="heavy" spc="-45" dirty="0">
                <a:latin typeface="News Gothic MT"/>
                <a:cs typeface="News Gothic MT"/>
                <a:hlinkClick r:id="rId3"/>
              </a:rPr>
              <a:t>e</a:t>
            </a:r>
            <a:r>
              <a:rPr sz="2000" u="heavy" spc="-10" dirty="0">
                <a:latin typeface="News Gothic MT"/>
                <a:cs typeface="News Gothic MT"/>
                <a:hlinkClick r:id="rId3"/>
              </a:rPr>
              <a:t>vi</a:t>
            </a:r>
            <a:r>
              <a:rPr sz="2000" u="heavy" spc="-35" dirty="0">
                <a:latin typeface="News Gothic MT"/>
                <a:cs typeface="News Gothic MT"/>
                <a:hlinkClick r:id="rId3"/>
              </a:rPr>
              <a:t>e</a:t>
            </a:r>
            <a:r>
              <a:rPr sz="2000" u="heavy" spc="-10" dirty="0">
                <a:latin typeface="News Gothic MT"/>
                <a:cs typeface="News Gothic MT"/>
                <a:hlinkClick r:id="rId3"/>
              </a:rPr>
              <a:t>wer_guideline</a:t>
            </a:r>
            <a:r>
              <a:rPr sz="2000" u="heavy" spc="-35" dirty="0">
                <a:latin typeface="News Gothic MT"/>
                <a:cs typeface="News Gothic MT"/>
                <a:hlinkClick r:id="rId3"/>
              </a:rPr>
              <a:t>s</a:t>
            </a:r>
            <a:r>
              <a:rPr sz="2000" u="heavy" dirty="0">
                <a:latin typeface="News Gothic MT"/>
                <a:cs typeface="News Gothic MT"/>
                <a:hlinkClick r:id="rId3"/>
              </a:rPr>
              <a:t>.htm</a:t>
            </a:r>
            <a:endParaRPr sz="2000" dirty="0">
              <a:latin typeface="News Gothic MT"/>
              <a:cs typeface="News Gothic MT"/>
            </a:endParaRPr>
          </a:p>
          <a:p>
            <a:pPr marL="368300" marR="723900" indent="-355600">
              <a:lnSpc>
                <a:spcPts val="2400"/>
              </a:lnSpc>
              <a:spcBef>
                <a:spcPts val="1920"/>
              </a:spcBef>
              <a:tabLst>
                <a:tab pos="361315" algn="l"/>
              </a:tabLst>
            </a:pPr>
            <a:r>
              <a:rPr sz="2200" b="1" spc="-335" dirty="0">
                <a:latin typeface="News Gothic MT"/>
                <a:cs typeface="News Gothic MT"/>
              </a:rPr>
              <a:t>Significanc</a:t>
            </a:r>
            <a:r>
              <a:rPr sz="2200" b="1" spc="-10" dirty="0">
                <a:latin typeface="News Gothic MT"/>
                <a:cs typeface="News Gothic MT"/>
              </a:rPr>
              <a:t>e</a:t>
            </a:r>
            <a:r>
              <a:rPr sz="2200" spc="-10" dirty="0">
                <a:latin typeface="News Gothic MT"/>
                <a:cs typeface="News Gothic MT"/>
              </a:rPr>
              <a:t>:</a:t>
            </a:r>
            <a:r>
              <a:rPr sz="2200" dirty="0">
                <a:latin typeface="News Gothic MT"/>
                <a:cs typeface="News Gothic MT"/>
              </a:rPr>
              <a:t> Does </a:t>
            </a:r>
            <a:r>
              <a:rPr sz="2200" spc="-5" dirty="0">
                <a:latin typeface="News Gothic MT"/>
                <a:cs typeface="News Gothic MT"/>
              </a:rPr>
              <a:t>th</a:t>
            </a:r>
            <a:r>
              <a:rPr sz="2200" dirty="0">
                <a:latin typeface="News Gothic MT"/>
                <a:cs typeface="News Gothic MT"/>
              </a:rPr>
              <a:t>e stu</a:t>
            </a:r>
            <a:r>
              <a:rPr sz="2200" spc="-45" dirty="0">
                <a:latin typeface="News Gothic MT"/>
                <a:cs typeface="News Gothic MT"/>
              </a:rPr>
              <a:t>d</a:t>
            </a:r>
            <a:r>
              <a:rPr sz="2200" spc="-15" dirty="0">
                <a:latin typeface="News Gothic MT"/>
                <a:cs typeface="News Gothic MT"/>
              </a:rPr>
              <a:t>y</a:t>
            </a:r>
            <a:r>
              <a:rPr sz="2200" dirty="0">
                <a:latin typeface="News Gothic MT"/>
                <a:cs typeface="News Gothic MT"/>
              </a:rPr>
              <a:t> add</a:t>
            </a:r>
            <a:r>
              <a:rPr sz="2200" spc="-45" dirty="0">
                <a:latin typeface="News Gothic MT"/>
                <a:cs typeface="News Gothic MT"/>
              </a:rPr>
              <a:t>r</a:t>
            </a:r>
            <a:r>
              <a:rPr sz="2200" spc="-15" dirty="0">
                <a:latin typeface="News Gothic MT"/>
                <a:cs typeface="News Gothic MT"/>
              </a:rPr>
              <a:t>ess</a:t>
            </a:r>
            <a:r>
              <a:rPr sz="2200" dirty="0">
                <a:latin typeface="News Gothic MT"/>
                <a:cs typeface="News Gothic MT"/>
              </a:rPr>
              <a:t> an</a:t>
            </a:r>
            <a:r>
              <a:rPr sz="2200" spc="-5" dirty="0">
                <a:latin typeface="News Gothic MT"/>
                <a:cs typeface="News Gothic MT"/>
              </a:rPr>
              <a:t> </a:t>
            </a:r>
            <a:r>
              <a:rPr sz="2200" spc="-15" dirty="0">
                <a:latin typeface="News Gothic MT"/>
                <a:cs typeface="News Gothic MT"/>
              </a:rPr>
              <a:t>impo</a:t>
            </a:r>
            <a:r>
              <a:rPr sz="2200" spc="95" dirty="0">
                <a:latin typeface="News Gothic MT"/>
                <a:cs typeface="News Gothic MT"/>
              </a:rPr>
              <a:t>r</a:t>
            </a:r>
            <a:r>
              <a:rPr sz="2200" spc="-5" dirty="0">
                <a:latin typeface="News Gothic MT"/>
                <a:cs typeface="News Gothic MT"/>
              </a:rPr>
              <a:t>tant pro</a:t>
            </a:r>
            <a:r>
              <a:rPr sz="2200" spc="-20" dirty="0">
                <a:latin typeface="News Gothic MT"/>
                <a:cs typeface="News Gothic MT"/>
              </a:rPr>
              <a:t>b</a:t>
            </a:r>
            <a:r>
              <a:rPr sz="2200" spc="-15" dirty="0">
                <a:latin typeface="News Gothic MT"/>
                <a:cs typeface="News Gothic MT"/>
              </a:rPr>
              <a:t>lem?</a:t>
            </a:r>
            <a:endParaRPr sz="2200" dirty="0">
              <a:latin typeface="News Gothic MT"/>
              <a:cs typeface="News Gothic MT"/>
            </a:endParaRPr>
          </a:p>
          <a:p>
            <a:pPr marL="12700">
              <a:lnSpc>
                <a:spcPct val="100000"/>
              </a:lnSpc>
              <a:spcBef>
                <a:spcPts val="1520"/>
              </a:spcBef>
              <a:tabLst>
                <a:tab pos="361315" algn="l"/>
              </a:tabLst>
            </a:pPr>
            <a:r>
              <a:rPr sz="2200" b="1" spc="-15" dirty="0">
                <a:latin typeface="News Gothic MT"/>
                <a:cs typeface="News Gothic MT"/>
              </a:rPr>
              <a:t>App</a:t>
            </a:r>
            <a:r>
              <a:rPr sz="2200" b="1" spc="-35" dirty="0">
                <a:latin typeface="News Gothic MT"/>
                <a:cs typeface="News Gothic MT"/>
              </a:rPr>
              <a:t>r</a:t>
            </a:r>
            <a:r>
              <a:rPr sz="2200" b="1" spc="-20" dirty="0">
                <a:latin typeface="News Gothic MT"/>
                <a:cs typeface="News Gothic MT"/>
              </a:rPr>
              <a:t>oa</a:t>
            </a:r>
            <a:r>
              <a:rPr sz="2200" b="1" spc="-105" dirty="0">
                <a:latin typeface="News Gothic MT"/>
                <a:cs typeface="News Gothic MT"/>
              </a:rPr>
              <a:t>c</a:t>
            </a:r>
            <a:r>
              <a:rPr sz="2200" b="1" spc="-5" dirty="0">
                <a:latin typeface="News Gothic MT"/>
                <a:cs typeface="News Gothic MT"/>
              </a:rPr>
              <a:t>h</a:t>
            </a:r>
            <a:r>
              <a:rPr sz="2200" spc="-10" dirty="0">
                <a:latin typeface="News Gothic MT"/>
                <a:cs typeface="News Gothic MT"/>
              </a:rPr>
              <a:t>:</a:t>
            </a:r>
            <a:r>
              <a:rPr sz="2200" dirty="0">
                <a:latin typeface="News Gothic MT"/>
                <a:cs typeface="News Gothic MT"/>
              </a:rPr>
              <a:t> </a:t>
            </a:r>
            <a:r>
              <a:rPr sz="2200" spc="-5" dirty="0">
                <a:latin typeface="News Gothic MT"/>
                <a:cs typeface="News Gothic MT"/>
              </a:rPr>
              <a:t>I</a:t>
            </a:r>
            <a:r>
              <a:rPr sz="2200" dirty="0">
                <a:latin typeface="News Gothic MT"/>
                <a:cs typeface="News Gothic MT"/>
              </a:rPr>
              <a:t>s </a:t>
            </a:r>
            <a:r>
              <a:rPr sz="2200" spc="-5" dirty="0">
                <a:latin typeface="News Gothic MT"/>
                <a:cs typeface="News Gothic MT"/>
              </a:rPr>
              <a:t>th</a:t>
            </a:r>
            <a:r>
              <a:rPr sz="2200" dirty="0">
                <a:latin typeface="News Gothic MT"/>
                <a:cs typeface="News Gothic MT"/>
              </a:rPr>
              <a:t>e </a:t>
            </a:r>
            <a:r>
              <a:rPr sz="2200" spc="-5" dirty="0">
                <a:latin typeface="News Gothic MT"/>
                <a:cs typeface="News Gothic MT"/>
              </a:rPr>
              <a:t>design/metho</a:t>
            </a:r>
            <a:r>
              <a:rPr sz="2200" dirty="0">
                <a:latin typeface="News Gothic MT"/>
                <a:cs typeface="News Gothic MT"/>
              </a:rPr>
              <a:t>d</a:t>
            </a:r>
            <a:r>
              <a:rPr sz="2200" spc="10" dirty="0">
                <a:latin typeface="News Gothic MT"/>
                <a:cs typeface="News Gothic MT"/>
              </a:rPr>
              <a:t> </a:t>
            </a:r>
            <a:r>
              <a:rPr sz="2200" dirty="0">
                <a:latin typeface="News Gothic MT"/>
                <a:cs typeface="News Gothic MT"/>
              </a:rPr>
              <a:t>appropriate?</a:t>
            </a:r>
          </a:p>
          <a:p>
            <a:pPr marL="12700">
              <a:lnSpc>
                <a:spcPct val="100000"/>
              </a:lnSpc>
              <a:spcBef>
                <a:spcPts val="1520"/>
              </a:spcBef>
              <a:tabLst>
                <a:tab pos="361315" algn="l"/>
              </a:tabLst>
            </a:pPr>
            <a:r>
              <a:rPr sz="2200" b="1" spc="-5" dirty="0">
                <a:latin typeface="News Gothic MT"/>
                <a:cs typeface="News Gothic MT"/>
              </a:rPr>
              <a:t>Inn</a:t>
            </a:r>
            <a:r>
              <a:rPr sz="2200" b="1" spc="-45" dirty="0">
                <a:latin typeface="News Gothic MT"/>
                <a:cs typeface="News Gothic MT"/>
              </a:rPr>
              <a:t>ov</a:t>
            </a:r>
            <a:r>
              <a:rPr sz="2200" b="1" spc="-35" dirty="0">
                <a:latin typeface="News Gothic MT"/>
                <a:cs typeface="News Gothic MT"/>
              </a:rPr>
              <a:t>a</a:t>
            </a:r>
            <a:r>
              <a:rPr sz="2200" b="1" spc="-5" dirty="0">
                <a:latin typeface="News Gothic MT"/>
                <a:cs typeface="News Gothic MT"/>
              </a:rPr>
              <a:t>tion</a:t>
            </a:r>
            <a:r>
              <a:rPr sz="2200" spc="-10" dirty="0">
                <a:latin typeface="News Gothic MT"/>
                <a:cs typeface="News Gothic MT"/>
              </a:rPr>
              <a:t>:</a:t>
            </a:r>
            <a:r>
              <a:rPr sz="2200" dirty="0">
                <a:latin typeface="News Gothic MT"/>
                <a:cs typeface="News Gothic MT"/>
              </a:rPr>
              <a:t> </a:t>
            </a:r>
            <a:r>
              <a:rPr sz="2200" spc="-5" dirty="0">
                <a:latin typeface="News Gothic MT"/>
                <a:cs typeface="News Gothic MT"/>
              </a:rPr>
              <a:t>I</a:t>
            </a:r>
            <a:r>
              <a:rPr sz="2200" dirty="0">
                <a:latin typeface="News Gothic MT"/>
                <a:cs typeface="News Gothic MT"/>
              </a:rPr>
              <a:t>s </a:t>
            </a:r>
            <a:r>
              <a:rPr sz="2200" spc="-5" dirty="0">
                <a:latin typeface="News Gothic MT"/>
                <a:cs typeface="News Gothic MT"/>
              </a:rPr>
              <a:t>th</a:t>
            </a:r>
            <a:r>
              <a:rPr sz="2200" dirty="0">
                <a:latin typeface="News Gothic MT"/>
                <a:cs typeface="News Gothic MT"/>
              </a:rPr>
              <a:t>e </a:t>
            </a:r>
            <a:r>
              <a:rPr sz="2200" spc="-5" dirty="0">
                <a:latin typeface="News Gothic MT"/>
                <a:cs typeface="News Gothic MT"/>
              </a:rPr>
              <a:t>projec</a:t>
            </a:r>
            <a:r>
              <a:rPr sz="2200" dirty="0">
                <a:latin typeface="News Gothic MT"/>
                <a:cs typeface="News Gothic MT"/>
              </a:rPr>
              <a:t>t</a:t>
            </a:r>
            <a:r>
              <a:rPr sz="2200" spc="5" dirty="0">
                <a:latin typeface="News Gothic MT"/>
                <a:cs typeface="News Gothic MT"/>
              </a:rPr>
              <a:t> </a:t>
            </a:r>
            <a:r>
              <a:rPr sz="2200" spc="-15" dirty="0">
                <a:latin typeface="News Gothic MT"/>
                <a:cs typeface="News Gothic MT"/>
              </a:rPr>
              <a:t>original?</a:t>
            </a:r>
            <a:endParaRPr sz="2200" dirty="0">
              <a:latin typeface="News Gothic MT"/>
              <a:cs typeface="News Gothic MT"/>
            </a:endParaRPr>
          </a:p>
          <a:p>
            <a:pPr marL="12700">
              <a:lnSpc>
                <a:spcPct val="100000"/>
              </a:lnSpc>
              <a:spcBef>
                <a:spcPts val="1420"/>
              </a:spcBef>
              <a:tabLst>
                <a:tab pos="361315" algn="l"/>
              </a:tabLst>
            </a:pPr>
            <a:r>
              <a:rPr sz="2200" b="1" spc="-5" dirty="0">
                <a:latin typeface="News Gothic MT"/>
                <a:cs typeface="News Gothic MT"/>
              </a:rPr>
              <a:t>I</a:t>
            </a:r>
            <a:r>
              <a:rPr sz="2200" b="1" spc="-25" dirty="0">
                <a:latin typeface="News Gothic MT"/>
                <a:cs typeface="News Gothic MT"/>
              </a:rPr>
              <a:t>n</a:t>
            </a:r>
            <a:r>
              <a:rPr sz="2200" b="1" spc="-85" dirty="0">
                <a:latin typeface="News Gothic MT"/>
                <a:cs typeface="News Gothic MT"/>
              </a:rPr>
              <a:t>v</a:t>
            </a:r>
            <a:r>
              <a:rPr sz="2200" b="1" spc="-5" dirty="0">
                <a:latin typeface="News Gothic MT"/>
                <a:cs typeface="News Gothic MT"/>
              </a:rPr>
              <a:t>estig</a:t>
            </a:r>
            <a:r>
              <a:rPr sz="2200" b="1" spc="-20" dirty="0">
                <a:latin typeface="News Gothic MT"/>
                <a:cs typeface="News Gothic MT"/>
              </a:rPr>
              <a:t>a</a:t>
            </a:r>
            <a:r>
              <a:rPr sz="2200" b="1" spc="-5" dirty="0">
                <a:latin typeface="News Gothic MT"/>
                <a:cs typeface="News Gothic MT"/>
              </a:rPr>
              <a:t>to</a:t>
            </a:r>
            <a:r>
              <a:rPr sz="2200" b="1" spc="25" dirty="0">
                <a:latin typeface="News Gothic MT"/>
                <a:cs typeface="News Gothic MT"/>
              </a:rPr>
              <a:t>r</a:t>
            </a:r>
            <a:r>
              <a:rPr sz="2200" b="1" spc="-20" dirty="0">
                <a:latin typeface="News Gothic MT"/>
                <a:cs typeface="News Gothic MT"/>
              </a:rPr>
              <a:t>s</a:t>
            </a:r>
            <a:r>
              <a:rPr sz="2200" spc="-10" dirty="0">
                <a:latin typeface="News Gothic MT"/>
                <a:cs typeface="News Gothic MT"/>
              </a:rPr>
              <a:t>:</a:t>
            </a:r>
            <a:r>
              <a:rPr sz="2200" dirty="0">
                <a:latin typeface="News Gothic MT"/>
                <a:cs typeface="News Gothic MT"/>
              </a:rPr>
              <a:t> </a:t>
            </a:r>
            <a:r>
              <a:rPr sz="2200" spc="-15" dirty="0">
                <a:latin typeface="News Gothic MT"/>
                <a:cs typeface="News Gothic MT"/>
              </a:rPr>
              <a:t>A</a:t>
            </a:r>
            <a:r>
              <a:rPr sz="2200" spc="-55" dirty="0">
                <a:latin typeface="News Gothic MT"/>
                <a:cs typeface="News Gothic MT"/>
              </a:rPr>
              <a:t>r</a:t>
            </a:r>
            <a:r>
              <a:rPr sz="2200" spc="-15" dirty="0">
                <a:latin typeface="News Gothic MT"/>
                <a:cs typeface="News Gothic MT"/>
              </a:rPr>
              <a:t>e</a:t>
            </a:r>
            <a:r>
              <a:rPr sz="2200" dirty="0">
                <a:latin typeface="News Gothic MT"/>
                <a:cs typeface="News Gothic MT"/>
              </a:rPr>
              <a:t> </a:t>
            </a:r>
            <a:r>
              <a:rPr sz="2200" spc="-5" dirty="0">
                <a:latin typeface="News Gothic MT"/>
                <a:cs typeface="News Gothic MT"/>
              </a:rPr>
              <a:t>th</a:t>
            </a:r>
            <a:r>
              <a:rPr sz="2200" spc="-30" dirty="0">
                <a:latin typeface="News Gothic MT"/>
                <a:cs typeface="News Gothic MT"/>
              </a:rPr>
              <a:t>e</a:t>
            </a:r>
            <a:r>
              <a:rPr sz="2200" spc="-15" dirty="0">
                <a:latin typeface="News Gothic MT"/>
                <a:cs typeface="News Gothic MT"/>
              </a:rPr>
              <a:t>y</a:t>
            </a:r>
            <a:r>
              <a:rPr sz="2200" dirty="0">
                <a:latin typeface="News Gothic MT"/>
                <a:cs typeface="News Gothic MT"/>
              </a:rPr>
              <a:t> </a:t>
            </a:r>
            <a:r>
              <a:rPr sz="2200" spc="-10" dirty="0">
                <a:latin typeface="News Gothic MT"/>
                <a:cs typeface="News Gothic MT"/>
              </a:rPr>
              <a:t>suit</a:t>
            </a:r>
            <a:r>
              <a:rPr sz="2200" spc="-40" dirty="0">
                <a:latin typeface="News Gothic MT"/>
                <a:cs typeface="News Gothic MT"/>
              </a:rPr>
              <a:t>a</a:t>
            </a:r>
            <a:r>
              <a:rPr sz="2200" spc="-25" dirty="0">
                <a:latin typeface="News Gothic MT"/>
                <a:cs typeface="News Gothic MT"/>
              </a:rPr>
              <a:t>b</a:t>
            </a:r>
            <a:r>
              <a:rPr sz="2200" spc="-10" dirty="0">
                <a:latin typeface="News Gothic MT"/>
                <a:cs typeface="News Gothic MT"/>
              </a:rPr>
              <a:t>le</a:t>
            </a:r>
            <a:r>
              <a:rPr sz="2200" spc="-5" dirty="0">
                <a:latin typeface="News Gothic MT"/>
                <a:cs typeface="News Gothic MT"/>
              </a:rPr>
              <a:t> t</a:t>
            </a:r>
            <a:r>
              <a:rPr sz="2200" dirty="0">
                <a:latin typeface="News Gothic MT"/>
                <a:cs typeface="News Gothic MT"/>
              </a:rPr>
              <a:t>o </a:t>
            </a:r>
            <a:r>
              <a:rPr sz="2200" spc="-15" dirty="0">
                <a:latin typeface="News Gothic MT"/>
                <a:cs typeface="News Gothic MT"/>
              </a:rPr>
              <a:t>ca</a:t>
            </a:r>
            <a:r>
              <a:rPr sz="2200" spc="5" dirty="0">
                <a:latin typeface="News Gothic MT"/>
                <a:cs typeface="News Gothic MT"/>
              </a:rPr>
              <a:t>r</a:t>
            </a:r>
            <a:r>
              <a:rPr sz="2200" spc="50" dirty="0">
                <a:latin typeface="News Gothic MT"/>
                <a:cs typeface="News Gothic MT"/>
              </a:rPr>
              <a:t>r</a:t>
            </a:r>
            <a:r>
              <a:rPr sz="2200" spc="-15" dirty="0">
                <a:latin typeface="News Gothic MT"/>
                <a:cs typeface="News Gothic MT"/>
              </a:rPr>
              <a:t>y</a:t>
            </a:r>
            <a:r>
              <a:rPr sz="2200" dirty="0">
                <a:latin typeface="News Gothic MT"/>
                <a:cs typeface="News Gothic MT"/>
              </a:rPr>
              <a:t> </a:t>
            </a:r>
            <a:r>
              <a:rPr sz="2200" spc="-5" dirty="0">
                <a:latin typeface="News Gothic MT"/>
                <a:cs typeface="News Gothic MT"/>
              </a:rPr>
              <a:t>ou</a:t>
            </a:r>
            <a:r>
              <a:rPr sz="2200" dirty="0">
                <a:latin typeface="News Gothic MT"/>
                <a:cs typeface="News Gothic MT"/>
              </a:rPr>
              <a:t>t </a:t>
            </a:r>
            <a:r>
              <a:rPr sz="2200" spc="-5" dirty="0">
                <a:latin typeface="News Gothic MT"/>
                <a:cs typeface="News Gothic MT"/>
              </a:rPr>
              <a:t>th</a:t>
            </a:r>
            <a:r>
              <a:rPr sz="2200" dirty="0">
                <a:latin typeface="News Gothic MT"/>
                <a:cs typeface="News Gothic MT"/>
              </a:rPr>
              <a:t>e </a:t>
            </a:r>
            <a:r>
              <a:rPr sz="2200" spc="-15" dirty="0">
                <a:latin typeface="News Gothic MT"/>
                <a:cs typeface="News Gothic MT"/>
              </a:rPr>
              <a:t>work.</a:t>
            </a:r>
            <a:endParaRPr sz="2200" dirty="0">
              <a:latin typeface="News Gothic MT"/>
              <a:cs typeface="News Gothic MT"/>
            </a:endParaRPr>
          </a:p>
          <a:p>
            <a:pPr marL="368300" marR="417195" indent="-355600">
              <a:lnSpc>
                <a:spcPts val="2400"/>
              </a:lnSpc>
              <a:spcBef>
                <a:spcPts val="2000"/>
              </a:spcBef>
              <a:tabLst>
                <a:tab pos="361315" algn="l"/>
              </a:tabLst>
            </a:pPr>
            <a:r>
              <a:rPr sz="2200" b="1" spc="-335" dirty="0">
                <a:latin typeface="News Gothic MT"/>
                <a:cs typeface="News Gothic MT"/>
              </a:rPr>
              <a:t>E</a:t>
            </a:r>
            <a:r>
              <a:rPr sz="2200" b="1" spc="-25" dirty="0">
                <a:latin typeface="News Gothic MT"/>
                <a:cs typeface="News Gothic MT"/>
              </a:rPr>
              <a:t>n</a:t>
            </a:r>
            <a:r>
              <a:rPr sz="2200" b="1" dirty="0">
                <a:latin typeface="News Gothic MT"/>
                <a:cs typeface="News Gothic MT"/>
              </a:rPr>
              <a:t>vi</a:t>
            </a:r>
            <a:r>
              <a:rPr sz="2200" b="1" spc="-20" dirty="0">
                <a:latin typeface="News Gothic MT"/>
                <a:cs typeface="News Gothic MT"/>
              </a:rPr>
              <a:t>r</a:t>
            </a:r>
            <a:r>
              <a:rPr sz="2200" b="1" spc="-5" dirty="0">
                <a:latin typeface="News Gothic MT"/>
                <a:cs typeface="News Gothic MT"/>
              </a:rPr>
              <a:t>onment</a:t>
            </a:r>
            <a:r>
              <a:rPr sz="2200" spc="-10" dirty="0">
                <a:latin typeface="News Gothic MT"/>
                <a:cs typeface="News Gothic MT"/>
              </a:rPr>
              <a:t>:</a:t>
            </a:r>
            <a:r>
              <a:rPr sz="2200" dirty="0">
                <a:latin typeface="News Gothic MT"/>
                <a:cs typeface="News Gothic MT"/>
              </a:rPr>
              <a:t> Does </a:t>
            </a:r>
            <a:r>
              <a:rPr sz="2200" spc="-5" dirty="0">
                <a:latin typeface="News Gothic MT"/>
                <a:cs typeface="News Gothic MT"/>
              </a:rPr>
              <a:t>th</a:t>
            </a:r>
            <a:r>
              <a:rPr sz="2200" dirty="0">
                <a:latin typeface="News Gothic MT"/>
                <a:cs typeface="News Gothic MT"/>
              </a:rPr>
              <a:t>e e</a:t>
            </a:r>
            <a:r>
              <a:rPr sz="2200" spc="-70" dirty="0">
                <a:latin typeface="News Gothic MT"/>
                <a:cs typeface="News Gothic MT"/>
              </a:rPr>
              <a:t>n</a:t>
            </a:r>
            <a:r>
              <a:rPr sz="2200" dirty="0">
                <a:latin typeface="News Gothic MT"/>
                <a:cs typeface="News Gothic MT"/>
              </a:rPr>
              <a:t>vironment</a:t>
            </a:r>
            <a:r>
              <a:rPr sz="2200" spc="-5" dirty="0">
                <a:latin typeface="News Gothic MT"/>
                <a:cs typeface="News Gothic MT"/>
              </a:rPr>
              <a:t> </a:t>
            </a:r>
            <a:r>
              <a:rPr sz="2200" dirty="0">
                <a:latin typeface="News Gothic MT"/>
                <a:cs typeface="News Gothic MT"/>
              </a:rPr>
              <a:t>contri</a:t>
            </a:r>
            <a:r>
              <a:rPr sz="2200" spc="-25" dirty="0">
                <a:latin typeface="News Gothic MT"/>
                <a:cs typeface="News Gothic MT"/>
              </a:rPr>
              <a:t>b</a:t>
            </a:r>
            <a:r>
              <a:rPr sz="2200" spc="-5" dirty="0">
                <a:latin typeface="News Gothic MT"/>
                <a:cs typeface="News Gothic MT"/>
              </a:rPr>
              <a:t>ut</a:t>
            </a:r>
            <a:r>
              <a:rPr sz="2200" dirty="0">
                <a:latin typeface="News Gothic MT"/>
                <a:cs typeface="News Gothic MT"/>
              </a:rPr>
              <a:t>e </a:t>
            </a:r>
            <a:r>
              <a:rPr sz="2200" spc="-5" dirty="0">
                <a:latin typeface="News Gothic MT"/>
                <a:cs typeface="News Gothic MT"/>
              </a:rPr>
              <a:t>t</a:t>
            </a:r>
            <a:r>
              <a:rPr sz="2200" dirty="0">
                <a:latin typeface="News Gothic MT"/>
                <a:cs typeface="News Gothic MT"/>
              </a:rPr>
              <a:t>o </a:t>
            </a:r>
            <a:r>
              <a:rPr sz="2200" spc="-5" dirty="0">
                <a:latin typeface="News Gothic MT"/>
                <a:cs typeface="News Gothic MT"/>
              </a:rPr>
              <a:t>the </a:t>
            </a:r>
            <a:r>
              <a:rPr sz="2200" spc="-10" dirty="0">
                <a:latin typeface="News Gothic MT"/>
                <a:cs typeface="News Gothic MT"/>
              </a:rPr>
              <a:t>li</a:t>
            </a:r>
            <a:r>
              <a:rPr sz="2200" spc="-70" dirty="0">
                <a:latin typeface="News Gothic MT"/>
                <a:cs typeface="News Gothic MT"/>
              </a:rPr>
              <a:t>k</a:t>
            </a:r>
            <a:r>
              <a:rPr sz="2200" dirty="0">
                <a:latin typeface="News Gothic MT"/>
                <a:cs typeface="News Gothic MT"/>
              </a:rPr>
              <a:t>elihood</a:t>
            </a:r>
            <a:r>
              <a:rPr sz="2200" spc="-5" dirty="0">
                <a:latin typeface="News Gothic MT"/>
                <a:cs typeface="News Gothic MT"/>
              </a:rPr>
              <a:t> o</a:t>
            </a:r>
            <a:r>
              <a:rPr sz="2200" dirty="0">
                <a:latin typeface="News Gothic MT"/>
                <a:cs typeface="News Gothic MT"/>
              </a:rPr>
              <a:t>f</a:t>
            </a:r>
            <a:r>
              <a:rPr sz="2200" spc="320" dirty="0">
                <a:latin typeface="News Gothic MT"/>
                <a:cs typeface="News Gothic MT"/>
              </a:rPr>
              <a:t> </a:t>
            </a:r>
            <a:r>
              <a:rPr sz="2200" spc="-15" dirty="0">
                <a:latin typeface="News Gothic MT"/>
                <a:cs typeface="News Gothic MT"/>
              </a:rPr>
              <a:t>success?</a:t>
            </a:r>
            <a:endParaRPr sz="2200" dirty="0">
              <a:latin typeface="News Gothic MT"/>
              <a:cs typeface="News Gothic M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788" y="1251514"/>
            <a:ext cx="6844823" cy="707886"/>
          </a:xfrm>
        </p:spPr>
        <p:txBody>
          <a:bodyPr/>
          <a:lstStyle/>
          <a:p>
            <a:r>
              <a:rPr lang="en-US" b="1" dirty="0">
                <a:solidFill>
                  <a:schemeClr val="tx1"/>
                </a:solidFill>
              </a:rPr>
              <a:t>Impact statement</a:t>
            </a:r>
          </a:p>
        </p:txBody>
      </p:sp>
      <p:sp>
        <p:nvSpPr>
          <p:cNvPr id="3" name="Text Placeholder 2"/>
          <p:cNvSpPr>
            <a:spLocks noGrp="1"/>
          </p:cNvSpPr>
          <p:nvPr>
            <p:ph type="body" idx="1"/>
          </p:nvPr>
        </p:nvSpPr>
        <p:spPr>
          <a:xfrm>
            <a:off x="1078230" y="2109247"/>
            <a:ext cx="7901939" cy="4062651"/>
          </a:xfrm>
        </p:spPr>
        <p:txBody>
          <a:bodyPr/>
          <a:lstStyle/>
          <a:p>
            <a:endParaRPr lang="en-US" dirty="0"/>
          </a:p>
          <a:p>
            <a:r>
              <a:rPr lang="en-US" dirty="0"/>
              <a:t>Is the premise sound? </a:t>
            </a:r>
            <a:r>
              <a:rPr lang="en-US" sz="1600" dirty="0"/>
              <a:t>(hypothesis, goals and aims on solid foundation)</a:t>
            </a:r>
            <a:endParaRPr lang="en-US" dirty="0"/>
          </a:p>
          <a:p>
            <a:r>
              <a:rPr lang="en-US" dirty="0"/>
              <a:t>Can it be done?</a:t>
            </a:r>
          </a:p>
          <a:p>
            <a:r>
              <a:rPr lang="en-US" dirty="0"/>
              <a:t>Should it be done?</a:t>
            </a:r>
          </a:p>
          <a:p>
            <a:endParaRPr lang="en-US" dirty="0"/>
          </a:p>
          <a:p>
            <a:r>
              <a:rPr lang="en-US" dirty="0"/>
              <a:t>A brief statement of proposed goals</a:t>
            </a:r>
          </a:p>
          <a:p>
            <a:r>
              <a:rPr lang="en-US" dirty="0"/>
              <a:t>Is the premise sound?</a:t>
            </a:r>
          </a:p>
          <a:p>
            <a:r>
              <a:rPr lang="en-US" dirty="0"/>
              <a:t>Opinion of the goals </a:t>
            </a:r>
            <a:r>
              <a:rPr lang="en-US" sz="1600" dirty="0"/>
              <a:t>(</a:t>
            </a:r>
            <a:r>
              <a:rPr lang="en-US" sz="1600" dirty="0" err="1"/>
              <a:t>evalutation</a:t>
            </a:r>
            <a:r>
              <a:rPr lang="en-US" sz="1600" dirty="0"/>
              <a:t> of importance, significance, innovation)</a:t>
            </a:r>
            <a:endParaRPr lang="en-US" dirty="0"/>
          </a:p>
          <a:p>
            <a:r>
              <a:rPr lang="en-US" dirty="0"/>
              <a:t>Can it be done? </a:t>
            </a:r>
            <a:r>
              <a:rPr lang="en-US" sz="2000" dirty="0"/>
              <a:t>(evaluation of investigators, </a:t>
            </a:r>
            <a:r>
              <a:rPr lang="en-US" sz="2000" dirty="0" err="1"/>
              <a:t>enviroment</a:t>
            </a:r>
            <a:r>
              <a:rPr lang="en-US" sz="2000" dirty="0"/>
              <a:t>, </a:t>
            </a:r>
            <a:r>
              <a:rPr lang="en-US" sz="2000" dirty="0" err="1"/>
              <a:t>etc</a:t>
            </a:r>
            <a:r>
              <a:rPr lang="en-US" sz="2000" dirty="0"/>
              <a:t>)</a:t>
            </a:r>
            <a:endParaRPr lang="en-US" dirty="0"/>
          </a:p>
          <a:p>
            <a:r>
              <a:rPr lang="en-US" dirty="0"/>
              <a:t>Should it be done?</a:t>
            </a:r>
          </a:p>
          <a:p>
            <a:r>
              <a:rPr lang="en-US" dirty="0"/>
              <a:t>A statement that summarizes overall impact</a:t>
            </a:r>
          </a:p>
        </p:txBody>
      </p:sp>
    </p:spTree>
    <p:extLst>
      <p:ext uri="{BB962C8B-B14F-4D97-AF65-F5344CB8AC3E}">
        <p14:creationId xmlns:p14="http://schemas.microsoft.com/office/powerpoint/2010/main" val="5884143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6788" y="1251514"/>
            <a:ext cx="6844823" cy="705321"/>
          </a:xfrm>
          <a:prstGeom prst="rect">
            <a:avLst/>
          </a:prstGeom>
        </p:spPr>
        <p:txBody>
          <a:bodyPr vert="horz" wrap="square" lIns="0" tIns="0" rIns="0" bIns="0" rtlCol="0">
            <a:spAutoFit/>
          </a:bodyPr>
          <a:lstStyle/>
          <a:p>
            <a:pPr marL="960119">
              <a:lnSpc>
                <a:spcPts val="5460"/>
              </a:lnSpc>
            </a:pPr>
            <a:r>
              <a:rPr spc="-5" dirty="0">
                <a:solidFill>
                  <a:schemeClr val="tx1"/>
                </a:solidFill>
              </a:rPr>
              <a:t>Hel</a:t>
            </a:r>
            <a:r>
              <a:rPr dirty="0">
                <a:solidFill>
                  <a:schemeClr val="tx1"/>
                </a:solidFill>
              </a:rPr>
              <a:t>p</a:t>
            </a:r>
            <a:r>
              <a:rPr spc="5" dirty="0">
                <a:solidFill>
                  <a:schemeClr val="tx1"/>
                </a:solidFill>
              </a:rPr>
              <a:t> </a:t>
            </a:r>
            <a:r>
              <a:rPr spc="-5" dirty="0">
                <a:solidFill>
                  <a:schemeClr val="tx1"/>
                </a:solidFill>
              </a:rPr>
              <a:t>th</a:t>
            </a:r>
            <a:r>
              <a:rPr dirty="0">
                <a:solidFill>
                  <a:schemeClr val="tx1"/>
                </a:solidFill>
              </a:rPr>
              <a:t>e </a:t>
            </a:r>
            <a:r>
              <a:rPr spc="-240" dirty="0">
                <a:solidFill>
                  <a:schemeClr val="tx1"/>
                </a:solidFill>
              </a:rPr>
              <a:t>R</a:t>
            </a:r>
            <a:r>
              <a:rPr spc="-90" dirty="0">
                <a:solidFill>
                  <a:schemeClr val="tx1"/>
                </a:solidFill>
              </a:rPr>
              <a:t>e</a:t>
            </a:r>
            <a:r>
              <a:rPr spc="-20" dirty="0">
                <a:solidFill>
                  <a:schemeClr val="tx1"/>
                </a:solidFill>
              </a:rPr>
              <a:t>vi</a:t>
            </a:r>
            <a:r>
              <a:rPr spc="-70" dirty="0">
                <a:solidFill>
                  <a:schemeClr val="tx1"/>
                </a:solidFill>
              </a:rPr>
              <a:t>e</a:t>
            </a:r>
            <a:r>
              <a:rPr spc="-30" dirty="0">
                <a:solidFill>
                  <a:schemeClr val="tx1"/>
                </a:solidFill>
              </a:rPr>
              <a:t>wer</a:t>
            </a:r>
          </a:p>
        </p:txBody>
      </p:sp>
      <p:sp>
        <p:nvSpPr>
          <p:cNvPr id="3" name="object 3"/>
          <p:cNvSpPr txBox="1"/>
          <p:nvPr/>
        </p:nvSpPr>
        <p:spPr>
          <a:xfrm>
            <a:off x="1085214" y="2085871"/>
            <a:ext cx="6769100" cy="1225977"/>
          </a:xfrm>
          <a:prstGeom prst="rect">
            <a:avLst/>
          </a:prstGeom>
        </p:spPr>
        <p:txBody>
          <a:bodyPr vert="horz" wrap="square" lIns="0" tIns="0" rIns="0" bIns="0" rtlCol="0">
            <a:spAutoFit/>
          </a:bodyPr>
          <a:lstStyle/>
          <a:p>
            <a:pPr marL="12700">
              <a:lnSpc>
                <a:spcPct val="100000"/>
              </a:lnSpc>
              <a:tabLst>
                <a:tab pos="361315" algn="l"/>
              </a:tabLst>
            </a:pPr>
            <a:r>
              <a:rPr sz="1700" spc="-10" dirty="0">
                <a:solidFill>
                  <a:srgbClr val="6C6C6C"/>
                </a:solidFill>
                <a:latin typeface="News Gothic MT"/>
                <a:cs typeface="News Gothic MT"/>
              </a:rPr>
              <a:t>Significanc</a:t>
            </a:r>
            <a:r>
              <a:rPr sz="1700" spc="-60" dirty="0">
                <a:solidFill>
                  <a:srgbClr val="6C6C6C"/>
                </a:solidFill>
                <a:latin typeface="News Gothic MT"/>
                <a:cs typeface="News Gothic MT"/>
              </a:rPr>
              <a:t>e</a:t>
            </a:r>
            <a:r>
              <a:rPr sz="1700" spc="-10" dirty="0">
                <a:solidFill>
                  <a:srgbClr val="6C6C6C"/>
                </a:solidFill>
                <a:latin typeface="News Gothic MT"/>
                <a:cs typeface="News Gothic MT"/>
              </a:rPr>
              <a:t>,</a:t>
            </a:r>
            <a:r>
              <a:rPr sz="1700" dirty="0">
                <a:solidFill>
                  <a:srgbClr val="6C6C6C"/>
                </a:solidFill>
                <a:latin typeface="News Gothic MT"/>
                <a:cs typeface="News Gothic MT"/>
              </a:rPr>
              <a:t> </a:t>
            </a:r>
            <a:r>
              <a:rPr sz="1700" spc="-30" dirty="0">
                <a:solidFill>
                  <a:srgbClr val="6C6C6C"/>
                </a:solidFill>
                <a:latin typeface="News Gothic MT"/>
                <a:cs typeface="News Gothic MT"/>
              </a:rPr>
              <a:t>A</a:t>
            </a:r>
            <a:r>
              <a:rPr sz="1700" spc="-5" dirty="0">
                <a:solidFill>
                  <a:srgbClr val="6C6C6C"/>
                </a:solidFill>
                <a:latin typeface="News Gothic MT"/>
                <a:cs typeface="News Gothic MT"/>
              </a:rPr>
              <a:t>pproa</a:t>
            </a:r>
            <a:r>
              <a:rPr sz="1700" spc="-15" dirty="0">
                <a:solidFill>
                  <a:srgbClr val="6C6C6C"/>
                </a:solidFill>
                <a:latin typeface="News Gothic MT"/>
                <a:cs typeface="News Gothic MT"/>
              </a:rPr>
              <a:t>c</a:t>
            </a:r>
            <a:r>
              <a:rPr sz="1700" spc="-5" dirty="0">
                <a:solidFill>
                  <a:srgbClr val="6C6C6C"/>
                </a:solidFill>
                <a:latin typeface="News Gothic MT"/>
                <a:cs typeface="News Gothic MT"/>
              </a:rPr>
              <a:t>h</a:t>
            </a:r>
            <a:r>
              <a:rPr sz="1700" dirty="0">
                <a:solidFill>
                  <a:srgbClr val="6C6C6C"/>
                </a:solidFill>
                <a:latin typeface="News Gothic MT"/>
                <a:cs typeface="News Gothic MT"/>
              </a:rPr>
              <a:t>, </a:t>
            </a:r>
            <a:r>
              <a:rPr sz="1700" spc="-5" dirty="0">
                <a:solidFill>
                  <a:srgbClr val="6C6C6C"/>
                </a:solidFill>
                <a:latin typeface="News Gothic MT"/>
                <a:cs typeface="News Gothic MT"/>
              </a:rPr>
              <a:t>Inn</a:t>
            </a:r>
            <a:r>
              <a:rPr sz="1700" spc="-70" dirty="0">
                <a:solidFill>
                  <a:srgbClr val="6C6C6C"/>
                </a:solidFill>
                <a:latin typeface="News Gothic MT"/>
                <a:cs typeface="News Gothic MT"/>
              </a:rPr>
              <a:t>o</a:t>
            </a:r>
            <a:r>
              <a:rPr sz="1700" spc="-20" dirty="0">
                <a:solidFill>
                  <a:srgbClr val="6C6C6C"/>
                </a:solidFill>
                <a:latin typeface="News Gothic MT"/>
                <a:cs typeface="News Gothic MT"/>
              </a:rPr>
              <a:t>v</a:t>
            </a:r>
            <a:r>
              <a:rPr sz="1700" dirty="0">
                <a:solidFill>
                  <a:srgbClr val="6C6C6C"/>
                </a:solidFill>
                <a:latin typeface="News Gothic MT"/>
                <a:cs typeface="News Gothic MT"/>
              </a:rPr>
              <a:t>ation,</a:t>
            </a:r>
            <a:r>
              <a:rPr sz="1700" spc="-5" dirty="0">
                <a:solidFill>
                  <a:srgbClr val="6C6C6C"/>
                </a:solidFill>
                <a:latin typeface="News Gothic MT"/>
                <a:cs typeface="News Gothic MT"/>
              </a:rPr>
              <a:t> I</a:t>
            </a:r>
            <a:r>
              <a:rPr sz="1700" spc="-55" dirty="0">
                <a:solidFill>
                  <a:srgbClr val="6C6C6C"/>
                </a:solidFill>
                <a:latin typeface="News Gothic MT"/>
                <a:cs typeface="News Gothic MT"/>
              </a:rPr>
              <a:t>n</a:t>
            </a:r>
            <a:r>
              <a:rPr sz="1700" spc="-35" dirty="0">
                <a:solidFill>
                  <a:srgbClr val="6C6C6C"/>
                </a:solidFill>
                <a:latin typeface="News Gothic MT"/>
                <a:cs typeface="News Gothic MT"/>
              </a:rPr>
              <a:t>v</a:t>
            </a:r>
            <a:r>
              <a:rPr sz="1700" spc="-10" dirty="0">
                <a:solidFill>
                  <a:srgbClr val="6C6C6C"/>
                </a:solidFill>
                <a:latin typeface="News Gothic MT"/>
                <a:cs typeface="News Gothic MT"/>
              </a:rPr>
              <a:t>esti</a:t>
            </a:r>
            <a:r>
              <a:rPr sz="1700" spc="0" dirty="0">
                <a:solidFill>
                  <a:srgbClr val="6C6C6C"/>
                </a:solidFill>
                <a:latin typeface="News Gothic MT"/>
                <a:cs typeface="News Gothic MT"/>
              </a:rPr>
              <a:t>g</a:t>
            </a:r>
            <a:r>
              <a:rPr sz="1700" spc="-10" dirty="0">
                <a:solidFill>
                  <a:srgbClr val="6C6C6C"/>
                </a:solidFill>
                <a:latin typeface="News Gothic MT"/>
                <a:cs typeface="News Gothic MT"/>
              </a:rPr>
              <a:t>ator</a:t>
            </a:r>
            <a:r>
              <a:rPr sz="1700" spc="-30" dirty="0">
                <a:solidFill>
                  <a:srgbClr val="6C6C6C"/>
                </a:solidFill>
                <a:latin typeface="News Gothic MT"/>
                <a:cs typeface="News Gothic MT"/>
              </a:rPr>
              <a:t>s</a:t>
            </a:r>
            <a:r>
              <a:rPr sz="1700" spc="-10" dirty="0">
                <a:solidFill>
                  <a:srgbClr val="6C6C6C"/>
                </a:solidFill>
                <a:latin typeface="News Gothic MT"/>
                <a:cs typeface="News Gothic MT"/>
              </a:rPr>
              <a:t>,</a:t>
            </a:r>
            <a:r>
              <a:rPr sz="1700" dirty="0">
                <a:solidFill>
                  <a:srgbClr val="6C6C6C"/>
                </a:solidFill>
                <a:latin typeface="News Gothic MT"/>
                <a:cs typeface="News Gothic MT"/>
              </a:rPr>
              <a:t> E</a:t>
            </a:r>
            <a:r>
              <a:rPr sz="1700" spc="-55" dirty="0">
                <a:solidFill>
                  <a:srgbClr val="6C6C6C"/>
                </a:solidFill>
                <a:latin typeface="News Gothic MT"/>
                <a:cs typeface="News Gothic MT"/>
              </a:rPr>
              <a:t>n</a:t>
            </a:r>
            <a:r>
              <a:rPr sz="1700" dirty="0">
                <a:solidFill>
                  <a:srgbClr val="6C6C6C"/>
                </a:solidFill>
                <a:latin typeface="News Gothic MT"/>
                <a:cs typeface="News Gothic MT"/>
              </a:rPr>
              <a:t>vironment</a:t>
            </a:r>
            <a:endParaRPr sz="1700" dirty="0">
              <a:latin typeface="News Gothic MT"/>
              <a:cs typeface="News Gothic MT"/>
            </a:endParaRPr>
          </a:p>
          <a:p>
            <a:pPr marL="12700">
              <a:lnSpc>
                <a:spcPct val="100000"/>
              </a:lnSpc>
              <a:spcBef>
                <a:spcPts val="1380"/>
              </a:spcBef>
            </a:pPr>
            <a:endParaRPr sz="1850" dirty="0">
              <a:latin typeface="Helvetica"/>
              <a:cs typeface="Helvetica"/>
            </a:endParaRPr>
          </a:p>
          <a:p>
            <a:pPr marL="12700">
              <a:lnSpc>
                <a:spcPct val="100000"/>
              </a:lnSpc>
              <a:spcBef>
                <a:spcPts val="1480"/>
              </a:spcBef>
            </a:pPr>
            <a:r>
              <a:rPr sz="1850" spc="-260" dirty="0">
                <a:solidFill>
                  <a:srgbClr val="80C4DF"/>
                </a:solidFill>
                <a:latin typeface="Helvetica"/>
                <a:cs typeface="Helvetica"/>
              </a:rPr>
              <a:t>!</a:t>
            </a:r>
            <a:endParaRPr sz="1850" dirty="0">
              <a:latin typeface="Helvetica"/>
              <a:cs typeface="Helvetica"/>
            </a:endParaRPr>
          </a:p>
        </p:txBody>
      </p:sp>
      <p:sp>
        <p:nvSpPr>
          <p:cNvPr id="4" name="object 4"/>
          <p:cNvSpPr txBox="1"/>
          <p:nvPr/>
        </p:nvSpPr>
        <p:spPr>
          <a:xfrm>
            <a:off x="1434464" y="2544813"/>
            <a:ext cx="5415280" cy="241300"/>
          </a:xfrm>
          <a:prstGeom prst="rect">
            <a:avLst/>
          </a:prstGeom>
        </p:spPr>
        <p:txBody>
          <a:bodyPr vert="horz" wrap="square" lIns="0" tIns="0" rIns="0" bIns="0" rtlCol="0">
            <a:spAutoFit/>
          </a:bodyPr>
          <a:lstStyle/>
          <a:p>
            <a:pPr marL="12700">
              <a:lnSpc>
                <a:spcPct val="100000"/>
              </a:lnSpc>
            </a:pPr>
            <a:r>
              <a:rPr sz="1700" b="1" spc="-5" dirty="0">
                <a:solidFill>
                  <a:srgbClr val="6C6C6C"/>
                </a:solidFill>
                <a:latin typeface="News Gothic MT"/>
                <a:cs typeface="News Gothic MT"/>
              </a:rPr>
              <a:t>Pu</a:t>
            </a:r>
            <a:r>
              <a:rPr sz="1700" b="1" dirty="0">
                <a:solidFill>
                  <a:srgbClr val="6C6C6C"/>
                </a:solidFill>
                <a:latin typeface="News Gothic MT"/>
                <a:cs typeface="News Gothic MT"/>
              </a:rPr>
              <a:t>t </a:t>
            </a:r>
            <a:r>
              <a:rPr sz="1700" b="1" spc="-15" dirty="0">
                <a:solidFill>
                  <a:srgbClr val="6C6C6C"/>
                </a:solidFill>
                <a:latin typeface="News Gothic MT"/>
                <a:cs typeface="News Gothic MT"/>
              </a:rPr>
              <a:t>summa</a:t>
            </a:r>
            <a:r>
              <a:rPr sz="1700" b="1" spc="0" dirty="0">
                <a:solidFill>
                  <a:srgbClr val="6C6C6C"/>
                </a:solidFill>
                <a:latin typeface="News Gothic MT"/>
                <a:cs typeface="News Gothic MT"/>
              </a:rPr>
              <a:t>r</a:t>
            </a:r>
            <a:r>
              <a:rPr sz="1700" b="1" spc="-10" dirty="0">
                <a:solidFill>
                  <a:srgbClr val="6C6C6C"/>
                </a:solidFill>
                <a:latin typeface="News Gothic MT"/>
                <a:cs typeface="News Gothic MT"/>
              </a:rPr>
              <a:t>y</a:t>
            </a:r>
            <a:r>
              <a:rPr sz="1700" b="1" dirty="0">
                <a:solidFill>
                  <a:srgbClr val="6C6C6C"/>
                </a:solidFill>
                <a:latin typeface="News Gothic MT"/>
                <a:cs typeface="News Gothic MT"/>
              </a:rPr>
              <a:t> </a:t>
            </a:r>
            <a:r>
              <a:rPr sz="1700" b="1" spc="-10" dirty="0">
                <a:solidFill>
                  <a:srgbClr val="6C6C6C"/>
                </a:solidFill>
                <a:latin typeface="News Gothic MT"/>
                <a:cs typeface="News Gothic MT"/>
              </a:rPr>
              <a:t>st</a:t>
            </a:r>
            <a:r>
              <a:rPr sz="1700" b="1" spc="-30" dirty="0">
                <a:solidFill>
                  <a:srgbClr val="6C6C6C"/>
                </a:solidFill>
                <a:latin typeface="News Gothic MT"/>
                <a:cs typeface="News Gothic MT"/>
              </a:rPr>
              <a:t>a</a:t>
            </a:r>
            <a:r>
              <a:rPr sz="1700" b="1" spc="-5" dirty="0">
                <a:solidFill>
                  <a:srgbClr val="6C6C6C"/>
                </a:solidFill>
                <a:latin typeface="News Gothic MT"/>
                <a:cs typeface="News Gothic MT"/>
              </a:rPr>
              <a:t>tement</a:t>
            </a:r>
            <a:r>
              <a:rPr sz="1700" b="1" dirty="0">
                <a:solidFill>
                  <a:srgbClr val="6C6C6C"/>
                </a:solidFill>
                <a:latin typeface="News Gothic MT"/>
                <a:cs typeface="News Gothic MT"/>
              </a:rPr>
              <a:t>s </a:t>
            </a:r>
            <a:r>
              <a:rPr sz="1700" b="1" spc="-30" dirty="0">
                <a:solidFill>
                  <a:srgbClr val="6C6C6C"/>
                </a:solidFill>
                <a:latin typeface="News Gothic MT"/>
                <a:cs typeface="News Gothic MT"/>
              </a:rPr>
              <a:t>a</a:t>
            </a:r>
            <a:r>
              <a:rPr sz="1700" b="1" dirty="0">
                <a:solidFill>
                  <a:srgbClr val="6C6C6C"/>
                </a:solidFill>
                <a:latin typeface="News Gothic MT"/>
                <a:cs typeface="News Gothic MT"/>
              </a:rPr>
              <a:t>t</a:t>
            </a:r>
            <a:r>
              <a:rPr sz="1700" b="1" spc="-5" dirty="0">
                <a:solidFill>
                  <a:srgbClr val="6C6C6C"/>
                </a:solidFill>
                <a:latin typeface="News Gothic MT"/>
                <a:cs typeface="News Gothic MT"/>
              </a:rPr>
              <a:t> th</a:t>
            </a:r>
            <a:r>
              <a:rPr sz="1700" b="1" dirty="0">
                <a:solidFill>
                  <a:srgbClr val="6C6C6C"/>
                </a:solidFill>
                <a:latin typeface="News Gothic MT"/>
                <a:cs typeface="News Gothic MT"/>
              </a:rPr>
              <a:t>e </a:t>
            </a:r>
            <a:r>
              <a:rPr sz="1700" b="1" spc="-5" dirty="0">
                <a:solidFill>
                  <a:srgbClr val="6C6C6C"/>
                </a:solidFill>
                <a:latin typeface="News Gothic MT"/>
                <a:cs typeface="News Gothic MT"/>
              </a:rPr>
              <a:t>en</a:t>
            </a:r>
            <a:r>
              <a:rPr sz="1700" b="1" dirty="0">
                <a:solidFill>
                  <a:srgbClr val="6C6C6C"/>
                </a:solidFill>
                <a:latin typeface="News Gothic MT"/>
                <a:cs typeface="News Gothic MT"/>
              </a:rPr>
              <a:t>d </a:t>
            </a:r>
            <a:r>
              <a:rPr sz="1700" b="1" spc="-5" dirty="0">
                <a:solidFill>
                  <a:srgbClr val="6C6C6C"/>
                </a:solidFill>
                <a:latin typeface="News Gothic MT"/>
                <a:cs typeface="News Gothic MT"/>
              </a:rPr>
              <a:t>o</a:t>
            </a:r>
            <a:r>
              <a:rPr sz="1700" b="1" dirty="0">
                <a:solidFill>
                  <a:srgbClr val="6C6C6C"/>
                </a:solidFill>
                <a:latin typeface="News Gothic MT"/>
                <a:cs typeface="News Gothic MT"/>
              </a:rPr>
              <a:t>f</a:t>
            </a:r>
            <a:r>
              <a:rPr sz="1700" b="1" spc="145" dirty="0">
                <a:solidFill>
                  <a:srgbClr val="6C6C6C"/>
                </a:solidFill>
                <a:latin typeface="News Gothic MT"/>
                <a:cs typeface="News Gothic MT"/>
              </a:rPr>
              <a:t> </a:t>
            </a:r>
            <a:r>
              <a:rPr sz="1700" b="1" spc="-15" dirty="0">
                <a:solidFill>
                  <a:srgbClr val="6C6C6C"/>
                </a:solidFill>
                <a:latin typeface="News Gothic MT"/>
                <a:cs typeface="News Gothic MT"/>
              </a:rPr>
              <a:t>ea</a:t>
            </a:r>
            <a:r>
              <a:rPr sz="1700" b="1" spc="-80" dirty="0">
                <a:solidFill>
                  <a:srgbClr val="6C6C6C"/>
                </a:solidFill>
                <a:latin typeface="News Gothic MT"/>
                <a:cs typeface="News Gothic MT"/>
              </a:rPr>
              <a:t>c</a:t>
            </a:r>
            <a:r>
              <a:rPr sz="1700" b="1" dirty="0">
                <a:solidFill>
                  <a:srgbClr val="6C6C6C"/>
                </a:solidFill>
                <a:latin typeface="News Gothic MT"/>
                <a:cs typeface="News Gothic MT"/>
              </a:rPr>
              <a:t>h</a:t>
            </a:r>
            <a:r>
              <a:rPr sz="1700" b="1" spc="-5" dirty="0">
                <a:solidFill>
                  <a:srgbClr val="6C6C6C"/>
                </a:solidFill>
                <a:latin typeface="News Gothic MT"/>
                <a:cs typeface="News Gothic MT"/>
              </a:rPr>
              <a:t> </a:t>
            </a:r>
            <a:r>
              <a:rPr sz="1700" b="1" dirty="0">
                <a:solidFill>
                  <a:srgbClr val="6C6C6C"/>
                </a:solidFill>
                <a:latin typeface="News Gothic MT"/>
                <a:cs typeface="News Gothic MT"/>
              </a:rPr>
              <a:t>section</a:t>
            </a:r>
            <a:endParaRPr sz="1700" dirty="0">
              <a:latin typeface="News Gothic MT"/>
              <a:cs typeface="News Gothic MT"/>
            </a:endParaRPr>
          </a:p>
        </p:txBody>
      </p:sp>
      <p:sp>
        <p:nvSpPr>
          <p:cNvPr id="5" name="object 5"/>
          <p:cNvSpPr txBox="1"/>
          <p:nvPr/>
        </p:nvSpPr>
        <p:spPr>
          <a:xfrm>
            <a:off x="1434464" y="3014713"/>
            <a:ext cx="6339840" cy="241300"/>
          </a:xfrm>
          <a:prstGeom prst="rect">
            <a:avLst/>
          </a:prstGeom>
        </p:spPr>
        <p:txBody>
          <a:bodyPr vert="horz" wrap="square" lIns="0" tIns="0" rIns="0" bIns="0" rtlCol="0">
            <a:spAutoFit/>
          </a:bodyPr>
          <a:lstStyle/>
          <a:p>
            <a:pPr marL="12700">
              <a:lnSpc>
                <a:spcPct val="100000"/>
              </a:lnSpc>
            </a:pPr>
            <a:r>
              <a:rPr sz="1700" b="1" dirty="0">
                <a:solidFill>
                  <a:srgbClr val="6C6C6C"/>
                </a:solidFill>
                <a:latin typeface="News Gothic MT"/>
                <a:cs typeface="News Gothic MT"/>
              </a:rPr>
              <a:t>Highlight </a:t>
            </a:r>
            <a:r>
              <a:rPr sz="1700" spc="-10" dirty="0">
                <a:solidFill>
                  <a:srgbClr val="6C6C6C"/>
                </a:solidFill>
                <a:latin typeface="News Gothic MT"/>
                <a:cs typeface="News Gothic MT"/>
              </a:rPr>
              <a:t>sections </a:t>
            </a:r>
            <a:r>
              <a:rPr sz="1700" spc="-5" dirty="0">
                <a:solidFill>
                  <a:srgbClr val="6C6C6C"/>
                </a:solidFill>
                <a:latin typeface="News Gothic MT"/>
                <a:cs typeface="News Gothic MT"/>
              </a:rPr>
              <a:t>tha</a:t>
            </a:r>
            <a:r>
              <a:rPr sz="1700" dirty="0">
                <a:solidFill>
                  <a:srgbClr val="6C6C6C"/>
                </a:solidFill>
                <a:latin typeface="News Gothic MT"/>
                <a:cs typeface="News Gothic MT"/>
              </a:rPr>
              <a:t>t state</a:t>
            </a:r>
            <a:r>
              <a:rPr sz="1700" spc="-5" dirty="0">
                <a:solidFill>
                  <a:srgbClr val="6C6C6C"/>
                </a:solidFill>
                <a:latin typeface="News Gothic MT"/>
                <a:cs typeface="News Gothic MT"/>
              </a:rPr>
              <a:t> th</a:t>
            </a:r>
            <a:r>
              <a:rPr sz="1700" dirty="0">
                <a:solidFill>
                  <a:srgbClr val="6C6C6C"/>
                </a:solidFill>
                <a:latin typeface="News Gothic MT"/>
                <a:cs typeface="News Gothic MT"/>
              </a:rPr>
              <a:t>e</a:t>
            </a:r>
            <a:r>
              <a:rPr sz="1700" spc="-5" dirty="0">
                <a:solidFill>
                  <a:srgbClr val="6C6C6C"/>
                </a:solidFill>
                <a:latin typeface="News Gothic MT"/>
                <a:cs typeface="News Gothic MT"/>
              </a:rPr>
              <a:t> </a:t>
            </a:r>
            <a:r>
              <a:rPr sz="1700" b="1" dirty="0">
                <a:solidFill>
                  <a:srgbClr val="6C6C6C"/>
                </a:solidFill>
                <a:latin typeface="News Gothic MT"/>
                <a:cs typeface="News Gothic MT"/>
              </a:rPr>
              <a:t>Significanc</a:t>
            </a:r>
            <a:r>
              <a:rPr sz="1700" b="1" spc="-5" dirty="0">
                <a:solidFill>
                  <a:srgbClr val="6C6C6C"/>
                </a:solidFill>
                <a:latin typeface="News Gothic MT"/>
                <a:cs typeface="News Gothic MT"/>
              </a:rPr>
              <a:t>e</a:t>
            </a:r>
            <a:r>
              <a:rPr sz="1700" spc="-10" dirty="0">
                <a:solidFill>
                  <a:srgbClr val="6C6C6C"/>
                </a:solidFill>
                <a:latin typeface="News Gothic MT"/>
                <a:cs typeface="News Gothic MT"/>
              </a:rPr>
              <a:t>,</a:t>
            </a:r>
            <a:r>
              <a:rPr sz="1700" dirty="0">
                <a:solidFill>
                  <a:srgbClr val="6C6C6C"/>
                </a:solidFill>
                <a:latin typeface="News Gothic MT"/>
                <a:cs typeface="News Gothic MT"/>
              </a:rPr>
              <a:t> and</a:t>
            </a:r>
            <a:r>
              <a:rPr sz="1700" spc="-5" dirty="0">
                <a:solidFill>
                  <a:srgbClr val="6C6C6C"/>
                </a:solidFill>
                <a:latin typeface="News Gothic MT"/>
                <a:cs typeface="News Gothic MT"/>
              </a:rPr>
              <a:t> </a:t>
            </a:r>
            <a:r>
              <a:rPr sz="1700" b="1" spc="-5" dirty="0">
                <a:solidFill>
                  <a:srgbClr val="6C6C6C"/>
                </a:solidFill>
                <a:latin typeface="News Gothic MT"/>
                <a:cs typeface="News Gothic MT"/>
              </a:rPr>
              <a:t>Inn</a:t>
            </a:r>
            <a:r>
              <a:rPr sz="1700" b="1" spc="-35" dirty="0">
                <a:solidFill>
                  <a:srgbClr val="6C6C6C"/>
                </a:solidFill>
                <a:latin typeface="News Gothic MT"/>
                <a:cs typeface="News Gothic MT"/>
              </a:rPr>
              <a:t>ov</a:t>
            </a:r>
            <a:r>
              <a:rPr sz="1700" b="1" spc="-30" dirty="0">
                <a:solidFill>
                  <a:srgbClr val="6C6C6C"/>
                </a:solidFill>
                <a:latin typeface="News Gothic MT"/>
                <a:cs typeface="News Gothic MT"/>
              </a:rPr>
              <a:t>a</a:t>
            </a:r>
            <a:r>
              <a:rPr sz="1700" b="1" spc="-5" dirty="0">
                <a:solidFill>
                  <a:srgbClr val="6C6C6C"/>
                </a:solidFill>
                <a:latin typeface="News Gothic MT"/>
                <a:cs typeface="News Gothic MT"/>
              </a:rPr>
              <a:t>tion</a:t>
            </a:r>
            <a:endParaRPr sz="1700" dirty="0">
              <a:latin typeface="News Gothic MT"/>
              <a:cs typeface="News Gothic MT"/>
            </a:endParaRPr>
          </a:p>
        </p:txBody>
      </p:sp>
      <p:sp>
        <p:nvSpPr>
          <p:cNvPr id="6" name="object 6"/>
          <p:cNvSpPr txBox="1"/>
          <p:nvPr/>
        </p:nvSpPr>
        <p:spPr>
          <a:xfrm>
            <a:off x="1085214" y="3281700"/>
            <a:ext cx="7700645" cy="3632598"/>
          </a:xfrm>
          <a:prstGeom prst="rect">
            <a:avLst/>
          </a:prstGeom>
        </p:spPr>
        <p:txBody>
          <a:bodyPr vert="horz" wrap="square" lIns="0" tIns="0" rIns="0" bIns="0" rtlCol="0">
            <a:spAutoFit/>
          </a:bodyPr>
          <a:lstStyle/>
          <a:p>
            <a:pPr marL="368300">
              <a:lnSpc>
                <a:spcPct val="100000"/>
              </a:lnSpc>
              <a:tabLst>
                <a:tab pos="704215" algn="l"/>
              </a:tabLst>
            </a:pPr>
            <a:r>
              <a:rPr sz="1500" spc="-5" dirty="0">
                <a:solidFill>
                  <a:srgbClr val="6C6C6C"/>
                </a:solidFill>
                <a:latin typeface="News Gothic MT"/>
                <a:cs typeface="News Gothic MT"/>
              </a:rPr>
              <a:t>“</a:t>
            </a:r>
            <a:r>
              <a:rPr sz="1500" spc="-60" dirty="0">
                <a:solidFill>
                  <a:srgbClr val="6C6C6C"/>
                </a:solidFill>
                <a:latin typeface="News Gothic MT"/>
                <a:cs typeface="News Gothic MT"/>
              </a:rPr>
              <a:t>T</a:t>
            </a:r>
            <a:r>
              <a:rPr sz="1500" spc="-15" dirty="0">
                <a:solidFill>
                  <a:srgbClr val="6C6C6C"/>
                </a:solidFill>
                <a:latin typeface="News Gothic MT"/>
                <a:cs typeface="News Gothic MT"/>
              </a:rPr>
              <a:t>hi</a:t>
            </a:r>
            <a:r>
              <a:rPr sz="1500" spc="-10" dirty="0">
                <a:solidFill>
                  <a:srgbClr val="6C6C6C"/>
                </a:solidFill>
                <a:latin typeface="News Gothic MT"/>
                <a:cs typeface="News Gothic MT"/>
              </a:rPr>
              <a:t>s</a:t>
            </a:r>
            <a:r>
              <a:rPr sz="1500" dirty="0">
                <a:solidFill>
                  <a:srgbClr val="6C6C6C"/>
                </a:solidFill>
                <a:latin typeface="News Gothic MT"/>
                <a:cs typeface="News Gothic MT"/>
              </a:rPr>
              <a:t> </a:t>
            </a:r>
            <a:r>
              <a:rPr sz="1500" spc="-5" dirty="0">
                <a:solidFill>
                  <a:srgbClr val="6C6C6C"/>
                </a:solidFill>
                <a:latin typeface="News Gothic MT"/>
                <a:cs typeface="News Gothic MT"/>
              </a:rPr>
              <a:t>projec</a:t>
            </a:r>
            <a:r>
              <a:rPr sz="1500" dirty="0">
                <a:solidFill>
                  <a:srgbClr val="6C6C6C"/>
                </a:solidFill>
                <a:latin typeface="News Gothic MT"/>
                <a:cs typeface="News Gothic MT"/>
              </a:rPr>
              <a:t>t </a:t>
            </a:r>
            <a:r>
              <a:rPr sz="1500" spc="-10" dirty="0">
                <a:solidFill>
                  <a:srgbClr val="6C6C6C"/>
                </a:solidFill>
                <a:latin typeface="News Gothic MT"/>
                <a:cs typeface="News Gothic MT"/>
              </a:rPr>
              <a:t>is</a:t>
            </a:r>
            <a:r>
              <a:rPr sz="1500" dirty="0">
                <a:solidFill>
                  <a:srgbClr val="6C6C6C"/>
                </a:solidFill>
                <a:latin typeface="News Gothic MT"/>
                <a:cs typeface="News Gothic MT"/>
              </a:rPr>
              <a:t> </a:t>
            </a:r>
            <a:r>
              <a:rPr sz="1500" spc="-10" dirty="0">
                <a:solidFill>
                  <a:srgbClr val="6C6C6C"/>
                </a:solidFill>
                <a:latin typeface="News Gothic MT"/>
                <a:cs typeface="News Gothic MT"/>
              </a:rPr>
              <a:t>significant </a:t>
            </a:r>
            <a:r>
              <a:rPr sz="1500" spc="-5" dirty="0">
                <a:solidFill>
                  <a:srgbClr val="6C6C6C"/>
                </a:solidFill>
                <a:latin typeface="News Gothic MT"/>
                <a:cs typeface="News Gothic MT"/>
              </a:rPr>
              <a:t>because…”</a:t>
            </a:r>
            <a:endParaRPr sz="1500" dirty="0">
              <a:latin typeface="News Gothic MT"/>
              <a:cs typeface="News Gothic MT"/>
            </a:endParaRPr>
          </a:p>
          <a:p>
            <a:pPr marL="368300">
              <a:lnSpc>
                <a:spcPct val="100000"/>
              </a:lnSpc>
              <a:spcBef>
                <a:spcPts val="20"/>
              </a:spcBef>
              <a:tabLst>
                <a:tab pos="704215" algn="l"/>
              </a:tabLst>
            </a:pPr>
            <a:r>
              <a:rPr sz="1500" spc="-5" dirty="0">
                <a:solidFill>
                  <a:srgbClr val="6C6C6C"/>
                </a:solidFill>
                <a:latin typeface="News Gothic MT"/>
                <a:cs typeface="News Gothic MT"/>
              </a:rPr>
              <a:t>“</a:t>
            </a:r>
            <a:r>
              <a:rPr sz="1500" spc="-60" dirty="0">
                <a:solidFill>
                  <a:srgbClr val="6C6C6C"/>
                </a:solidFill>
                <a:latin typeface="News Gothic MT"/>
                <a:cs typeface="News Gothic MT"/>
              </a:rPr>
              <a:t>T</a:t>
            </a:r>
            <a:r>
              <a:rPr sz="1500" spc="-5" dirty="0">
                <a:solidFill>
                  <a:srgbClr val="6C6C6C"/>
                </a:solidFill>
                <a:latin typeface="News Gothic MT"/>
                <a:cs typeface="News Gothic MT"/>
              </a:rPr>
              <a:t>h</a:t>
            </a:r>
            <a:r>
              <a:rPr sz="1500" dirty="0">
                <a:solidFill>
                  <a:srgbClr val="6C6C6C"/>
                </a:solidFill>
                <a:latin typeface="News Gothic MT"/>
                <a:cs typeface="News Gothic MT"/>
              </a:rPr>
              <a:t>e inn</a:t>
            </a:r>
            <a:r>
              <a:rPr sz="1500" spc="-65" dirty="0">
                <a:solidFill>
                  <a:srgbClr val="6C6C6C"/>
                </a:solidFill>
                <a:latin typeface="News Gothic MT"/>
                <a:cs typeface="News Gothic MT"/>
              </a:rPr>
              <a:t>o</a:t>
            </a:r>
            <a:r>
              <a:rPr sz="1500" spc="-15" dirty="0">
                <a:solidFill>
                  <a:srgbClr val="6C6C6C"/>
                </a:solidFill>
                <a:latin typeface="News Gothic MT"/>
                <a:cs typeface="News Gothic MT"/>
              </a:rPr>
              <a:t>v</a:t>
            </a:r>
            <a:r>
              <a:rPr sz="1500" dirty="0">
                <a:solidFill>
                  <a:srgbClr val="6C6C6C"/>
                </a:solidFill>
                <a:latin typeface="News Gothic MT"/>
                <a:cs typeface="News Gothic MT"/>
              </a:rPr>
              <a:t>ation</a:t>
            </a:r>
            <a:r>
              <a:rPr sz="1500" spc="-5" dirty="0">
                <a:solidFill>
                  <a:srgbClr val="6C6C6C"/>
                </a:solidFill>
                <a:latin typeface="News Gothic MT"/>
                <a:cs typeface="News Gothic MT"/>
              </a:rPr>
              <a:t> o</a:t>
            </a:r>
            <a:r>
              <a:rPr sz="1500" dirty="0">
                <a:solidFill>
                  <a:srgbClr val="6C6C6C"/>
                </a:solidFill>
                <a:latin typeface="News Gothic MT"/>
                <a:cs typeface="News Gothic MT"/>
              </a:rPr>
              <a:t>f</a:t>
            </a:r>
            <a:r>
              <a:rPr sz="1500" spc="215" dirty="0">
                <a:solidFill>
                  <a:srgbClr val="6C6C6C"/>
                </a:solidFill>
                <a:latin typeface="News Gothic MT"/>
                <a:cs typeface="News Gothic MT"/>
              </a:rPr>
              <a:t> </a:t>
            </a:r>
            <a:r>
              <a:rPr sz="1500" spc="-5" dirty="0">
                <a:solidFill>
                  <a:srgbClr val="6C6C6C"/>
                </a:solidFill>
                <a:latin typeface="News Gothic MT"/>
                <a:cs typeface="News Gothic MT"/>
              </a:rPr>
              <a:t>thi</a:t>
            </a:r>
            <a:r>
              <a:rPr sz="1500" dirty="0">
                <a:solidFill>
                  <a:srgbClr val="6C6C6C"/>
                </a:solidFill>
                <a:latin typeface="News Gothic MT"/>
                <a:cs typeface="News Gothic MT"/>
              </a:rPr>
              <a:t>s work </a:t>
            </a:r>
            <a:r>
              <a:rPr sz="1500" spc="-10" dirty="0">
                <a:solidFill>
                  <a:srgbClr val="6C6C6C"/>
                </a:solidFill>
                <a:latin typeface="News Gothic MT"/>
                <a:cs typeface="News Gothic MT"/>
              </a:rPr>
              <a:t>is</a:t>
            </a:r>
            <a:r>
              <a:rPr sz="1500" dirty="0">
                <a:solidFill>
                  <a:srgbClr val="6C6C6C"/>
                </a:solidFill>
                <a:latin typeface="News Gothic MT"/>
                <a:cs typeface="News Gothic MT"/>
              </a:rPr>
              <a:t> in…”</a:t>
            </a:r>
            <a:endParaRPr sz="1500" dirty="0">
              <a:latin typeface="News Gothic MT"/>
              <a:cs typeface="News Gothic MT"/>
            </a:endParaRPr>
          </a:p>
          <a:p>
            <a:pPr marL="368300">
              <a:lnSpc>
                <a:spcPct val="100000"/>
              </a:lnSpc>
              <a:spcBef>
                <a:spcPts val="120"/>
              </a:spcBef>
              <a:tabLst>
                <a:tab pos="704215" algn="l"/>
              </a:tabLst>
            </a:pPr>
            <a:r>
              <a:rPr sz="1500" spc="-5" dirty="0">
                <a:solidFill>
                  <a:srgbClr val="6C6C6C"/>
                </a:solidFill>
                <a:latin typeface="News Gothic MT"/>
                <a:cs typeface="News Gothic MT"/>
              </a:rPr>
              <a:t>“</a:t>
            </a:r>
            <a:r>
              <a:rPr sz="1500" spc="-60" dirty="0">
                <a:solidFill>
                  <a:srgbClr val="6C6C6C"/>
                </a:solidFill>
                <a:latin typeface="News Gothic MT"/>
                <a:cs typeface="News Gothic MT"/>
              </a:rPr>
              <a:t>T</a:t>
            </a:r>
            <a:r>
              <a:rPr sz="1500" spc="-15" dirty="0">
                <a:solidFill>
                  <a:srgbClr val="6C6C6C"/>
                </a:solidFill>
                <a:latin typeface="News Gothic MT"/>
                <a:cs typeface="News Gothic MT"/>
              </a:rPr>
              <a:t>hi</a:t>
            </a:r>
            <a:r>
              <a:rPr sz="1500" spc="-10" dirty="0">
                <a:solidFill>
                  <a:srgbClr val="6C6C6C"/>
                </a:solidFill>
                <a:latin typeface="News Gothic MT"/>
                <a:cs typeface="News Gothic MT"/>
              </a:rPr>
              <a:t>s</a:t>
            </a:r>
            <a:r>
              <a:rPr sz="1500" dirty="0">
                <a:solidFill>
                  <a:srgbClr val="6C6C6C"/>
                </a:solidFill>
                <a:latin typeface="News Gothic MT"/>
                <a:cs typeface="News Gothic MT"/>
              </a:rPr>
              <a:t> work </a:t>
            </a:r>
            <a:r>
              <a:rPr sz="1500" spc="-10" dirty="0">
                <a:solidFill>
                  <a:srgbClr val="6C6C6C"/>
                </a:solidFill>
                <a:latin typeface="News Gothic MT"/>
                <a:cs typeface="News Gothic MT"/>
              </a:rPr>
              <a:t>is</a:t>
            </a:r>
            <a:r>
              <a:rPr sz="1500" dirty="0">
                <a:solidFill>
                  <a:srgbClr val="6C6C6C"/>
                </a:solidFill>
                <a:latin typeface="News Gothic MT"/>
                <a:cs typeface="News Gothic MT"/>
              </a:rPr>
              <a:t> </a:t>
            </a:r>
            <a:r>
              <a:rPr sz="1500" spc="-10" dirty="0">
                <a:solidFill>
                  <a:srgbClr val="6C6C6C"/>
                </a:solidFill>
                <a:latin typeface="News Gothic MT"/>
                <a:cs typeface="News Gothic MT"/>
              </a:rPr>
              <a:t>impo</a:t>
            </a:r>
            <a:r>
              <a:rPr sz="1500" spc="55" dirty="0">
                <a:solidFill>
                  <a:srgbClr val="6C6C6C"/>
                </a:solidFill>
                <a:latin typeface="News Gothic MT"/>
                <a:cs typeface="News Gothic MT"/>
              </a:rPr>
              <a:t>r</a:t>
            </a:r>
            <a:r>
              <a:rPr sz="1500" spc="-5" dirty="0">
                <a:solidFill>
                  <a:srgbClr val="6C6C6C"/>
                </a:solidFill>
                <a:latin typeface="News Gothic MT"/>
                <a:cs typeface="News Gothic MT"/>
              </a:rPr>
              <a:t>tan</a:t>
            </a:r>
            <a:r>
              <a:rPr sz="1500" dirty="0">
                <a:solidFill>
                  <a:srgbClr val="6C6C6C"/>
                </a:solidFill>
                <a:latin typeface="News Gothic MT"/>
                <a:cs typeface="News Gothic MT"/>
              </a:rPr>
              <a:t>t </a:t>
            </a:r>
            <a:r>
              <a:rPr sz="1500" spc="-5" dirty="0">
                <a:solidFill>
                  <a:srgbClr val="6C6C6C"/>
                </a:solidFill>
                <a:latin typeface="News Gothic MT"/>
                <a:cs typeface="News Gothic MT"/>
              </a:rPr>
              <a:t>because…”</a:t>
            </a:r>
            <a:endParaRPr sz="1500" dirty="0">
              <a:latin typeface="News Gothic MT"/>
              <a:cs typeface="News Gothic MT"/>
            </a:endParaRPr>
          </a:p>
          <a:p>
            <a:pPr>
              <a:lnSpc>
                <a:spcPct val="100000"/>
              </a:lnSpc>
              <a:spcBef>
                <a:spcPts val="10"/>
              </a:spcBef>
            </a:pPr>
            <a:endParaRPr sz="1600" dirty="0">
              <a:latin typeface="Times New Roman"/>
              <a:cs typeface="Times New Roman"/>
            </a:endParaRPr>
          </a:p>
          <a:p>
            <a:pPr marL="368300" marR="10160" indent="-355600">
              <a:lnSpc>
                <a:spcPct val="78800"/>
              </a:lnSpc>
              <a:tabLst>
                <a:tab pos="361315" algn="l"/>
              </a:tabLst>
            </a:pPr>
            <a:r>
              <a:rPr sz="1700" spc="-260" dirty="0">
                <a:solidFill>
                  <a:srgbClr val="6C6C6C"/>
                </a:solidFill>
                <a:latin typeface="News Gothic MT"/>
                <a:cs typeface="News Gothic MT"/>
              </a:rPr>
              <a:t>Statements</a:t>
            </a:r>
            <a:r>
              <a:rPr sz="1700" spc="-5" dirty="0">
                <a:solidFill>
                  <a:srgbClr val="6C6C6C"/>
                </a:solidFill>
                <a:latin typeface="News Gothic MT"/>
                <a:cs typeface="News Gothic MT"/>
              </a:rPr>
              <a:t> tha</a:t>
            </a:r>
            <a:r>
              <a:rPr sz="1700" dirty="0">
                <a:solidFill>
                  <a:srgbClr val="6C6C6C"/>
                </a:solidFill>
                <a:latin typeface="News Gothic MT"/>
                <a:cs typeface="News Gothic MT"/>
              </a:rPr>
              <a:t>t </a:t>
            </a:r>
            <a:r>
              <a:rPr sz="1700" spc="-50" dirty="0">
                <a:solidFill>
                  <a:srgbClr val="6C6C6C"/>
                </a:solidFill>
                <a:latin typeface="News Gothic MT"/>
                <a:cs typeface="News Gothic MT"/>
              </a:rPr>
              <a:t>J</a:t>
            </a:r>
            <a:r>
              <a:rPr sz="1700" spc="-5" dirty="0">
                <a:solidFill>
                  <a:srgbClr val="6C6C6C"/>
                </a:solidFill>
                <a:latin typeface="News Gothic MT"/>
                <a:cs typeface="News Gothic MT"/>
              </a:rPr>
              <a:t>ustif</a:t>
            </a:r>
            <a:r>
              <a:rPr sz="1700" dirty="0">
                <a:solidFill>
                  <a:srgbClr val="6C6C6C"/>
                </a:solidFill>
                <a:latin typeface="News Gothic MT"/>
                <a:cs typeface="News Gothic MT"/>
              </a:rPr>
              <a:t>y </a:t>
            </a:r>
            <a:r>
              <a:rPr sz="1700" spc="-25" dirty="0">
                <a:solidFill>
                  <a:srgbClr val="6C6C6C"/>
                </a:solidFill>
                <a:latin typeface="News Gothic MT"/>
                <a:cs typeface="News Gothic MT"/>
              </a:rPr>
              <a:t>y</a:t>
            </a:r>
            <a:r>
              <a:rPr sz="1700" spc="-5" dirty="0">
                <a:solidFill>
                  <a:srgbClr val="6C6C6C"/>
                </a:solidFill>
                <a:latin typeface="News Gothic MT"/>
                <a:cs typeface="News Gothic MT"/>
              </a:rPr>
              <a:t>ou</a:t>
            </a:r>
            <a:r>
              <a:rPr sz="1700" dirty="0">
                <a:solidFill>
                  <a:srgbClr val="6C6C6C"/>
                </a:solidFill>
                <a:latin typeface="News Gothic MT"/>
                <a:cs typeface="News Gothic MT"/>
              </a:rPr>
              <a:t>r </a:t>
            </a:r>
            <a:r>
              <a:rPr sz="1700" spc="-30" dirty="0">
                <a:solidFill>
                  <a:srgbClr val="6C6C6C"/>
                </a:solidFill>
                <a:latin typeface="News Gothic MT"/>
                <a:cs typeface="News Gothic MT"/>
              </a:rPr>
              <a:t>A</a:t>
            </a:r>
            <a:r>
              <a:rPr sz="1700" spc="-5" dirty="0">
                <a:solidFill>
                  <a:srgbClr val="6C6C6C"/>
                </a:solidFill>
                <a:latin typeface="News Gothic MT"/>
                <a:cs typeface="News Gothic MT"/>
              </a:rPr>
              <a:t>pproa</a:t>
            </a:r>
            <a:r>
              <a:rPr sz="1700" spc="-15" dirty="0">
                <a:solidFill>
                  <a:srgbClr val="6C6C6C"/>
                </a:solidFill>
                <a:latin typeface="News Gothic MT"/>
                <a:cs typeface="News Gothic MT"/>
              </a:rPr>
              <a:t>c</a:t>
            </a:r>
            <a:r>
              <a:rPr sz="1700" dirty="0">
                <a:solidFill>
                  <a:srgbClr val="6C6C6C"/>
                </a:solidFill>
                <a:latin typeface="News Gothic MT"/>
                <a:cs typeface="News Gothic MT"/>
              </a:rPr>
              <a:t>h</a:t>
            </a:r>
            <a:r>
              <a:rPr sz="1700" spc="-5" dirty="0">
                <a:solidFill>
                  <a:srgbClr val="6C6C6C"/>
                </a:solidFill>
                <a:latin typeface="News Gothic MT"/>
                <a:cs typeface="News Gothic MT"/>
              </a:rPr>
              <a:t> (b</a:t>
            </a:r>
            <a:r>
              <a:rPr sz="1700" dirty="0">
                <a:solidFill>
                  <a:srgbClr val="6C6C6C"/>
                </a:solidFill>
                <a:latin typeface="News Gothic MT"/>
                <a:cs typeface="News Gothic MT"/>
              </a:rPr>
              <a:t>e </a:t>
            </a:r>
            <a:r>
              <a:rPr sz="1700" spc="-5" dirty="0">
                <a:solidFill>
                  <a:srgbClr val="6C6C6C"/>
                </a:solidFill>
                <a:latin typeface="News Gothic MT"/>
                <a:cs typeface="News Gothic MT"/>
              </a:rPr>
              <a:t>hones</a:t>
            </a:r>
            <a:r>
              <a:rPr sz="1700" dirty="0">
                <a:solidFill>
                  <a:srgbClr val="6C6C6C"/>
                </a:solidFill>
                <a:latin typeface="News Gothic MT"/>
                <a:cs typeface="News Gothic MT"/>
              </a:rPr>
              <a:t>t with</a:t>
            </a:r>
            <a:r>
              <a:rPr sz="1700" spc="-5" dirty="0">
                <a:solidFill>
                  <a:srgbClr val="6C6C6C"/>
                </a:solidFill>
                <a:latin typeface="News Gothic MT"/>
                <a:cs typeface="News Gothic MT"/>
              </a:rPr>
              <a:t> </a:t>
            </a:r>
            <a:r>
              <a:rPr sz="1700" spc="-25" dirty="0">
                <a:solidFill>
                  <a:srgbClr val="6C6C6C"/>
                </a:solidFill>
                <a:latin typeface="News Gothic MT"/>
                <a:cs typeface="News Gothic MT"/>
              </a:rPr>
              <a:t>y</a:t>
            </a:r>
            <a:r>
              <a:rPr sz="1700" spc="-5" dirty="0">
                <a:solidFill>
                  <a:srgbClr val="6C6C6C"/>
                </a:solidFill>
                <a:latin typeface="News Gothic MT"/>
                <a:cs typeface="News Gothic MT"/>
              </a:rPr>
              <a:t>oursel</a:t>
            </a:r>
            <a:r>
              <a:rPr sz="1700" dirty="0">
                <a:solidFill>
                  <a:srgbClr val="6C6C6C"/>
                </a:solidFill>
                <a:latin typeface="News Gothic MT"/>
                <a:cs typeface="News Gothic MT"/>
              </a:rPr>
              <a:t>f</a:t>
            </a:r>
            <a:r>
              <a:rPr sz="1700" spc="250" dirty="0">
                <a:solidFill>
                  <a:srgbClr val="6C6C6C"/>
                </a:solidFill>
                <a:latin typeface="News Gothic MT"/>
                <a:cs typeface="News Gothic MT"/>
              </a:rPr>
              <a:t> </a:t>
            </a:r>
            <a:r>
              <a:rPr sz="1700" dirty="0">
                <a:solidFill>
                  <a:srgbClr val="6C6C6C"/>
                </a:solidFill>
                <a:latin typeface="News Gothic MT"/>
                <a:cs typeface="News Gothic MT"/>
              </a:rPr>
              <a:t>and</a:t>
            </a:r>
            <a:r>
              <a:rPr sz="1700" spc="-5" dirty="0">
                <a:solidFill>
                  <a:srgbClr val="6C6C6C"/>
                </a:solidFill>
                <a:latin typeface="News Gothic MT"/>
                <a:cs typeface="News Gothic MT"/>
              </a:rPr>
              <a:t> the </a:t>
            </a:r>
            <a:r>
              <a:rPr sz="1700" spc="-45" dirty="0">
                <a:solidFill>
                  <a:srgbClr val="6C6C6C"/>
                </a:solidFill>
                <a:latin typeface="News Gothic MT"/>
                <a:cs typeface="News Gothic MT"/>
              </a:rPr>
              <a:t>r</a:t>
            </a:r>
            <a:r>
              <a:rPr sz="1700" spc="-35" dirty="0">
                <a:solidFill>
                  <a:srgbClr val="6C6C6C"/>
                </a:solidFill>
                <a:latin typeface="News Gothic MT"/>
                <a:cs typeface="News Gothic MT"/>
              </a:rPr>
              <a:t>e</a:t>
            </a:r>
            <a:r>
              <a:rPr sz="1700" spc="-10" dirty="0">
                <a:solidFill>
                  <a:srgbClr val="6C6C6C"/>
                </a:solidFill>
                <a:latin typeface="News Gothic MT"/>
                <a:cs typeface="News Gothic MT"/>
              </a:rPr>
              <a:t>vi</a:t>
            </a:r>
            <a:r>
              <a:rPr sz="1700" spc="-25" dirty="0">
                <a:solidFill>
                  <a:srgbClr val="6C6C6C"/>
                </a:solidFill>
                <a:latin typeface="News Gothic MT"/>
                <a:cs typeface="News Gothic MT"/>
              </a:rPr>
              <a:t>e</a:t>
            </a:r>
            <a:r>
              <a:rPr sz="1700" spc="-10" dirty="0">
                <a:solidFill>
                  <a:srgbClr val="6C6C6C"/>
                </a:solidFill>
                <a:latin typeface="News Gothic MT"/>
                <a:cs typeface="News Gothic MT"/>
              </a:rPr>
              <a:t>wers)</a:t>
            </a:r>
            <a:endParaRPr sz="1700" dirty="0">
              <a:latin typeface="News Gothic MT"/>
              <a:cs typeface="News Gothic MT"/>
            </a:endParaRPr>
          </a:p>
          <a:p>
            <a:pPr marL="368300">
              <a:lnSpc>
                <a:spcPct val="100000"/>
              </a:lnSpc>
              <a:spcBef>
                <a:spcPts val="150"/>
              </a:spcBef>
              <a:tabLst>
                <a:tab pos="704215" algn="l"/>
              </a:tabLst>
            </a:pPr>
            <a:r>
              <a:rPr sz="1500" spc="-5" dirty="0">
                <a:solidFill>
                  <a:srgbClr val="6C6C6C"/>
                </a:solidFill>
                <a:latin typeface="News Gothic MT"/>
                <a:cs typeface="News Gothic MT"/>
              </a:rPr>
              <a:t>do</a:t>
            </a:r>
            <a:r>
              <a:rPr sz="1500" spc="-35" dirty="0">
                <a:solidFill>
                  <a:srgbClr val="6C6C6C"/>
                </a:solidFill>
                <a:latin typeface="News Gothic MT"/>
                <a:cs typeface="News Gothic MT"/>
              </a:rPr>
              <a:t>n</a:t>
            </a:r>
            <a:r>
              <a:rPr sz="1500" spc="25" dirty="0">
                <a:solidFill>
                  <a:srgbClr val="6C6C6C"/>
                </a:solidFill>
                <a:latin typeface="News Gothic MT"/>
                <a:cs typeface="News Gothic MT"/>
              </a:rPr>
              <a:t>’</a:t>
            </a:r>
            <a:r>
              <a:rPr sz="1500" dirty="0">
                <a:solidFill>
                  <a:srgbClr val="6C6C6C"/>
                </a:solidFill>
                <a:latin typeface="News Gothic MT"/>
                <a:cs typeface="News Gothic MT"/>
              </a:rPr>
              <a:t>t</a:t>
            </a:r>
            <a:r>
              <a:rPr sz="1500" spc="-5" dirty="0">
                <a:solidFill>
                  <a:srgbClr val="6C6C6C"/>
                </a:solidFill>
                <a:latin typeface="News Gothic MT"/>
                <a:cs typeface="News Gothic MT"/>
              </a:rPr>
              <a:t> </a:t>
            </a:r>
            <a:r>
              <a:rPr sz="1500" spc="-15" dirty="0">
                <a:solidFill>
                  <a:srgbClr val="6C6C6C"/>
                </a:solidFill>
                <a:latin typeface="News Gothic MT"/>
                <a:cs typeface="News Gothic MT"/>
              </a:rPr>
              <a:t>us</a:t>
            </a:r>
            <a:r>
              <a:rPr sz="1500" spc="-10" dirty="0">
                <a:solidFill>
                  <a:srgbClr val="6C6C6C"/>
                </a:solidFill>
                <a:latin typeface="News Gothic MT"/>
                <a:cs typeface="News Gothic MT"/>
              </a:rPr>
              <a:t>e</a:t>
            </a:r>
            <a:r>
              <a:rPr sz="1500" dirty="0">
                <a:solidFill>
                  <a:srgbClr val="6C6C6C"/>
                </a:solidFill>
                <a:latin typeface="News Gothic MT"/>
                <a:cs typeface="News Gothic MT"/>
              </a:rPr>
              <a:t> an</a:t>
            </a:r>
            <a:r>
              <a:rPr sz="1500" spc="-5" dirty="0">
                <a:solidFill>
                  <a:srgbClr val="6C6C6C"/>
                </a:solidFill>
                <a:latin typeface="News Gothic MT"/>
                <a:cs typeface="News Gothic MT"/>
              </a:rPr>
              <a:t> </a:t>
            </a:r>
            <a:r>
              <a:rPr sz="1500" dirty="0">
                <a:solidFill>
                  <a:srgbClr val="6C6C6C"/>
                </a:solidFill>
                <a:latin typeface="News Gothic MT"/>
                <a:cs typeface="News Gothic MT"/>
              </a:rPr>
              <a:t>approa</a:t>
            </a:r>
            <a:r>
              <a:rPr sz="1500" spc="-15" dirty="0">
                <a:solidFill>
                  <a:srgbClr val="6C6C6C"/>
                </a:solidFill>
                <a:latin typeface="News Gothic MT"/>
                <a:cs typeface="News Gothic MT"/>
              </a:rPr>
              <a:t>c</a:t>
            </a:r>
            <a:r>
              <a:rPr sz="1500" dirty="0">
                <a:solidFill>
                  <a:srgbClr val="6C6C6C"/>
                </a:solidFill>
                <a:latin typeface="News Gothic MT"/>
                <a:cs typeface="News Gothic MT"/>
              </a:rPr>
              <a:t>h</a:t>
            </a:r>
            <a:r>
              <a:rPr sz="1500" spc="-5" dirty="0">
                <a:solidFill>
                  <a:srgbClr val="6C6C6C"/>
                </a:solidFill>
                <a:latin typeface="News Gothic MT"/>
                <a:cs typeface="News Gothic MT"/>
              </a:rPr>
              <a:t> that</a:t>
            </a:r>
            <a:r>
              <a:rPr sz="1500" spc="-90" dirty="0">
                <a:solidFill>
                  <a:srgbClr val="6C6C6C"/>
                </a:solidFill>
                <a:latin typeface="News Gothic MT"/>
                <a:cs typeface="News Gothic MT"/>
              </a:rPr>
              <a:t>’</a:t>
            </a:r>
            <a:r>
              <a:rPr sz="1500" spc="-10" dirty="0">
                <a:solidFill>
                  <a:srgbClr val="6C6C6C"/>
                </a:solidFill>
                <a:latin typeface="News Gothic MT"/>
                <a:cs typeface="News Gothic MT"/>
              </a:rPr>
              <a:t>s</a:t>
            </a:r>
            <a:r>
              <a:rPr sz="1500" dirty="0">
                <a:solidFill>
                  <a:srgbClr val="6C6C6C"/>
                </a:solidFill>
                <a:latin typeface="News Gothic MT"/>
                <a:cs typeface="News Gothic MT"/>
              </a:rPr>
              <a:t> inadequate</a:t>
            </a:r>
            <a:r>
              <a:rPr sz="1500" spc="-10" dirty="0">
                <a:solidFill>
                  <a:srgbClr val="6C6C6C"/>
                </a:solidFill>
                <a:latin typeface="News Gothic MT"/>
                <a:cs typeface="News Gothic MT"/>
              </a:rPr>
              <a:t> </a:t>
            </a:r>
            <a:r>
              <a:rPr sz="1500" spc="-15" dirty="0">
                <a:solidFill>
                  <a:srgbClr val="6C6C6C"/>
                </a:solidFill>
                <a:latin typeface="News Gothic MT"/>
                <a:cs typeface="News Gothic MT"/>
              </a:rPr>
              <a:t>b</a:t>
            </a:r>
            <a:r>
              <a:rPr sz="1500" spc="-5" dirty="0">
                <a:solidFill>
                  <a:srgbClr val="6C6C6C"/>
                </a:solidFill>
                <a:latin typeface="News Gothic MT"/>
                <a:cs typeface="News Gothic MT"/>
              </a:rPr>
              <a:t>u</a:t>
            </a:r>
            <a:r>
              <a:rPr sz="1500" dirty="0">
                <a:solidFill>
                  <a:srgbClr val="6C6C6C"/>
                </a:solidFill>
                <a:latin typeface="News Gothic MT"/>
                <a:cs typeface="News Gothic MT"/>
              </a:rPr>
              <a:t>t </a:t>
            </a:r>
            <a:r>
              <a:rPr sz="1500" spc="-10" dirty="0">
                <a:solidFill>
                  <a:srgbClr val="6C6C6C"/>
                </a:solidFill>
                <a:latin typeface="News Gothic MT"/>
                <a:cs typeface="News Gothic MT"/>
              </a:rPr>
              <a:t>easy</a:t>
            </a:r>
            <a:endParaRPr sz="1500" dirty="0">
              <a:latin typeface="News Gothic MT"/>
              <a:cs typeface="News Gothic MT"/>
            </a:endParaRPr>
          </a:p>
          <a:p>
            <a:pPr>
              <a:lnSpc>
                <a:spcPct val="100000"/>
              </a:lnSpc>
              <a:spcBef>
                <a:spcPts val="25"/>
              </a:spcBef>
            </a:pPr>
            <a:endParaRPr sz="1500" dirty="0">
              <a:latin typeface="Times New Roman"/>
              <a:cs typeface="Times New Roman"/>
            </a:endParaRPr>
          </a:p>
          <a:p>
            <a:pPr marL="368300" marR="5080" indent="-355600">
              <a:lnSpc>
                <a:spcPct val="83300"/>
              </a:lnSpc>
              <a:tabLst>
                <a:tab pos="361315" algn="l"/>
              </a:tabLst>
            </a:pPr>
            <a:r>
              <a:rPr sz="1700" spc="-10" dirty="0">
                <a:solidFill>
                  <a:srgbClr val="6C6C6C"/>
                </a:solidFill>
                <a:latin typeface="News Gothic MT"/>
                <a:cs typeface="News Gothic MT"/>
              </a:rPr>
              <a:t>Emphasi</a:t>
            </a:r>
            <a:r>
              <a:rPr sz="1700" spc="-30" dirty="0">
                <a:solidFill>
                  <a:srgbClr val="6C6C6C"/>
                </a:solidFill>
                <a:latin typeface="News Gothic MT"/>
                <a:cs typeface="News Gothic MT"/>
              </a:rPr>
              <a:t>z</a:t>
            </a:r>
            <a:r>
              <a:rPr sz="1700" spc="-10" dirty="0">
                <a:solidFill>
                  <a:srgbClr val="6C6C6C"/>
                </a:solidFill>
                <a:latin typeface="News Gothic MT"/>
                <a:cs typeface="News Gothic MT"/>
              </a:rPr>
              <a:t>e</a:t>
            </a:r>
            <a:r>
              <a:rPr sz="1700" dirty="0">
                <a:solidFill>
                  <a:srgbClr val="6C6C6C"/>
                </a:solidFill>
                <a:latin typeface="News Gothic MT"/>
                <a:cs typeface="News Gothic MT"/>
              </a:rPr>
              <a:t> in</a:t>
            </a:r>
            <a:r>
              <a:rPr sz="1700" spc="-5" dirty="0">
                <a:solidFill>
                  <a:srgbClr val="6C6C6C"/>
                </a:solidFill>
                <a:latin typeface="News Gothic MT"/>
                <a:cs typeface="News Gothic MT"/>
              </a:rPr>
              <a:t> th</a:t>
            </a:r>
            <a:r>
              <a:rPr sz="1700" dirty="0">
                <a:solidFill>
                  <a:srgbClr val="6C6C6C"/>
                </a:solidFill>
                <a:latin typeface="News Gothic MT"/>
                <a:cs typeface="News Gothic MT"/>
              </a:rPr>
              <a:t>e</a:t>
            </a:r>
            <a:r>
              <a:rPr sz="1700" spc="-5" dirty="0">
                <a:solidFill>
                  <a:srgbClr val="6C6C6C"/>
                </a:solidFill>
                <a:latin typeface="News Gothic MT"/>
                <a:cs typeface="News Gothic MT"/>
              </a:rPr>
              <a:t> </a:t>
            </a:r>
            <a:r>
              <a:rPr sz="1700" b="1" spc="-5" dirty="0">
                <a:solidFill>
                  <a:srgbClr val="6C6C6C"/>
                </a:solidFill>
                <a:latin typeface="News Gothic MT"/>
                <a:cs typeface="News Gothic MT"/>
              </a:rPr>
              <a:t>P</a:t>
            </a:r>
            <a:r>
              <a:rPr sz="1700" b="1" spc="-30" dirty="0">
                <a:solidFill>
                  <a:srgbClr val="6C6C6C"/>
                </a:solidFill>
                <a:latin typeface="News Gothic MT"/>
                <a:cs typeface="News Gothic MT"/>
              </a:rPr>
              <a:t>r</a:t>
            </a:r>
            <a:r>
              <a:rPr sz="1700" b="1" spc="-5" dirty="0">
                <a:solidFill>
                  <a:srgbClr val="6C6C6C"/>
                </a:solidFill>
                <a:latin typeface="News Gothic MT"/>
                <a:cs typeface="News Gothic MT"/>
              </a:rPr>
              <a:t>elimina</a:t>
            </a:r>
            <a:r>
              <a:rPr sz="1700" b="1" spc="20" dirty="0">
                <a:solidFill>
                  <a:srgbClr val="6C6C6C"/>
                </a:solidFill>
                <a:latin typeface="News Gothic MT"/>
                <a:cs typeface="News Gothic MT"/>
              </a:rPr>
              <a:t>r</a:t>
            </a:r>
            <a:r>
              <a:rPr sz="1700" b="1" spc="-10" dirty="0">
                <a:solidFill>
                  <a:srgbClr val="6C6C6C"/>
                </a:solidFill>
                <a:latin typeface="News Gothic MT"/>
                <a:cs typeface="News Gothic MT"/>
              </a:rPr>
              <a:t>y</a:t>
            </a:r>
            <a:r>
              <a:rPr sz="1700" b="1" dirty="0">
                <a:solidFill>
                  <a:srgbClr val="6C6C6C"/>
                </a:solidFill>
                <a:latin typeface="News Gothic MT"/>
                <a:cs typeface="News Gothic MT"/>
              </a:rPr>
              <a:t> </a:t>
            </a:r>
            <a:r>
              <a:rPr sz="1700" b="1" spc="-5" dirty="0">
                <a:solidFill>
                  <a:srgbClr val="6C6C6C"/>
                </a:solidFill>
                <a:latin typeface="News Gothic MT"/>
                <a:cs typeface="News Gothic MT"/>
              </a:rPr>
              <a:t>D</a:t>
            </a:r>
            <a:r>
              <a:rPr sz="1700" b="1" spc="-20" dirty="0">
                <a:solidFill>
                  <a:srgbClr val="6C6C6C"/>
                </a:solidFill>
                <a:latin typeface="News Gothic MT"/>
                <a:cs typeface="News Gothic MT"/>
              </a:rPr>
              <a:t>a</a:t>
            </a:r>
            <a:r>
              <a:rPr sz="1700" b="1" spc="-5" dirty="0">
                <a:solidFill>
                  <a:srgbClr val="6C6C6C"/>
                </a:solidFill>
                <a:latin typeface="News Gothic MT"/>
                <a:cs typeface="News Gothic MT"/>
              </a:rPr>
              <a:t>t</a:t>
            </a:r>
            <a:r>
              <a:rPr sz="1700" b="1" dirty="0">
                <a:solidFill>
                  <a:srgbClr val="6C6C6C"/>
                </a:solidFill>
                <a:latin typeface="News Gothic MT"/>
                <a:cs typeface="News Gothic MT"/>
              </a:rPr>
              <a:t>a</a:t>
            </a:r>
            <a:r>
              <a:rPr sz="1700" b="1" spc="-5" dirty="0">
                <a:solidFill>
                  <a:srgbClr val="6C6C6C"/>
                </a:solidFill>
                <a:latin typeface="News Gothic MT"/>
                <a:cs typeface="News Gothic MT"/>
              </a:rPr>
              <a:t> </a:t>
            </a:r>
            <a:r>
              <a:rPr sz="1700" spc="-10" dirty="0">
                <a:solidFill>
                  <a:srgbClr val="6C6C6C"/>
                </a:solidFill>
                <a:latin typeface="News Gothic MT"/>
                <a:cs typeface="News Gothic MT"/>
              </a:rPr>
              <a:t>section</a:t>
            </a:r>
            <a:r>
              <a:rPr sz="1700" spc="-5" dirty="0">
                <a:solidFill>
                  <a:srgbClr val="6C6C6C"/>
                </a:solidFill>
                <a:latin typeface="News Gothic MT"/>
                <a:cs typeface="News Gothic MT"/>
              </a:rPr>
              <a:t> h</a:t>
            </a:r>
            <a:r>
              <a:rPr sz="1700" spc="-30" dirty="0">
                <a:solidFill>
                  <a:srgbClr val="6C6C6C"/>
                </a:solidFill>
                <a:latin typeface="News Gothic MT"/>
                <a:cs typeface="News Gothic MT"/>
              </a:rPr>
              <a:t>o</a:t>
            </a:r>
            <a:r>
              <a:rPr sz="1700" dirty="0">
                <a:solidFill>
                  <a:srgbClr val="6C6C6C"/>
                </a:solidFill>
                <a:latin typeface="News Gothic MT"/>
                <a:cs typeface="News Gothic MT"/>
              </a:rPr>
              <a:t>w </a:t>
            </a:r>
            <a:r>
              <a:rPr sz="1700" spc="-5" dirty="0">
                <a:solidFill>
                  <a:srgbClr val="6C6C6C"/>
                </a:solidFill>
                <a:latin typeface="News Gothic MT"/>
                <a:cs typeface="News Gothic MT"/>
              </a:rPr>
              <a:t>thi</a:t>
            </a:r>
            <a:r>
              <a:rPr sz="1700" dirty="0">
                <a:solidFill>
                  <a:srgbClr val="6C6C6C"/>
                </a:solidFill>
                <a:latin typeface="News Gothic MT"/>
                <a:cs typeface="News Gothic MT"/>
              </a:rPr>
              <a:t>s </a:t>
            </a:r>
            <a:r>
              <a:rPr sz="1700" spc="-5" dirty="0">
                <a:solidFill>
                  <a:srgbClr val="6C6C6C"/>
                </a:solidFill>
                <a:latin typeface="News Gothic MT"/>
                <a:cs typeface="News Gothic MT"/>
              </a:rPr>
              <a:t>dat</a:t>
            </a:r>
            <a:r>
              <a:rPr sz="1700" dirty="0">
                <a:solidFill>
                  <a:srgbClr val="6C6C6C"/>
                </a:solidFill>
                <a:latin typeface="News Gothic MT"/>
                <a:cs typeface="News Gothic MT"/>
              </a:rPr>
              <a:t>a </a:t>
            </a:r>
            <a:r>
              <a:rPr sz="1700" spc="-5" dirty="0">
                <a:solidFill>
                  <a:srgbClr val="6C6C6C"/>
                </a:solidFill>
                <a:latin typeface="News Gothic MT"/>
                <a:cs typeface="News Gothic MT"/>
              </a:rPr>
              <a:t>demonst</a:t>
            </a:r>
            <a:r>
              <a:rPr sz="1700" spc="-15" dirty="0">
                <a:solidFill>
                  <a:srgbClr val="6C6C6C"/>
                </a:solidFill>
                <a:latin typeface="News Gothic MT"/>
                <a:cs typeface="News Gothic MT"/>
              </a:rPr>
              <a:t>r</a:t>
            </a:r>
            <a:r>
              <a:rPr sz="1700" spc="-10" dirty="0">
                <a:solidFill>
                  <a:srgbClr val="6C6C6C"/>
                </a:solidFill>
                <a:latin typeface="News Gothic MT"/>
                <a:cs typeface="News Gothic MT"/>
              </a:rPr>
              <a:t>ates </a:t>
            </a:r>
            <a:r>
              <a:rPr sz="1700" spc="-25" dirty="0">
                <a:solidFill>
                  <a:srgbClr val="6C6C6C"/>
                </a:solidFill>
                <a:latin typeface="News Gothic MT"/>
                <a:cs typeface="News Gothic MT"/>
              </a:rPr>
              <a:t>y</a:t>
            </a:r>
            <a:r>
              <a:rPr sz="1700" spc="-5" dirty="0">
                <a:solidFill>
                  <a:srgbClr val="6C6C6C"/>
                </a:solidFill>
                <a:latin typeface="News Gothic MT"/>
                <a:cs typeface="News Gothic MT"/>
              </a:rPr>
              <a:t>o</a:t>
            </a:r>
            <a:r>
              <a:rPr sz="1700" dirty="0">
                <a:solidFill>
                  <a:srgbClr val="6C6C6C"/>
                </a:solidFill>
                <a:latin typeface="News Gothic MT"/>
                <a:cs typeface="News Gothic MT"/>
              </a:rPr>
              <a:t>u </a:t>
            </a:r>
            <a:r>
              <a:rPr sz="1700" spc="-5" dirty="0">
                <a:solidFill>
                  <a:srgbClr val="6C6C6C"/>
                </a:solidFill>
                <a:latin typeface="News Gothic MT"/>
                <a:cs typeface="News Gothic MT"/>
              </a:rPr>
              <a:t>h</a:t>
            </a:r>
            <a:r>
              <a:rPr sz="1700" spc="-40" dirty="0">
                <a:solidFill>
                  <a:srgbClr val="6C6C6C"/>
                </a:solidFill>
                <a:latin typeface="News Gothic MT"/>
                <a:cs typeface="News Gothic MT"/>
              </a:rPr>
              <a:t>a</a:t>
            </a:r>
            <a:r>
              <a:rPr sz="1700" spc="-35" dirty="0">
                <a:solidFill>
                  <a:srgbClr val="6C6C6C"/>
                </a:solidFill>
                <a:latin typeface="News Gothic MT"/>
                <a:cs typeface="News Gothic MT"/>
              </a:rPr>
              <a:t>v</a:t>
            </a:r>
            <a:r>
              <a:rPr sz="1700" spc="-10" dirty="0">
                <a:solidFill>
                  <a:srgbClr val="6C6C6C"/>
                </a:solidFill>
                <a:latin typeface="News Gothic MT"/>
                <a:cs typeface="News Gothic MT"/>
              </a:rPr>
              <a:t>e</a:t>
            </a:r>
            <a:r>
              <a:rPr sz="1700" dirty="0">
                <a:solidFill>
                  <a:srgbClr val="6C6C6C"/>
                </a:solidFill>
                <a:latin typeface="News Gothic MT"/>
                <a:cs typeface="News Gothic MT"/>
              </a:rPr>
              <a:t> </a:t>
            </a:r>
            <a:r>
              <a:rPr sz="1700" spc="-5" dirty="0">
                <a:solidFill>
                  <a:srgbClr val="6C6C6C"/>
                </a:solidFill>
                <a:latin typeface="News Gothic MT"/>
                <a:cs typeface="News Gothic MT"/>
              </a:rPr>
              <a:t>th</a:t>
            </a:r>
            <a:r>
              <a:rPr sz="1700" dirty="0">
                <a:solidFill>
                  <a:srgbClr val="6C6C6C"/>
                </a:solidFill>
                <a:latin typeface="News Gothic MT"/>
                <a:cs typeface="News Gothic MT"/>
              </a:rPr>
              <a:t>e</a:t>
            </a:r>
            <a:r>
              <a:rPr sz="1700" spc="-5" dirty="0">
                <a:solidFill>
                  <a:srgbClr val="6C6C6C"/>
                </a:solidFill>
                <a:latin typeface="News Gothic MT"/>
                <a:cs typeface="News Gothic MT"/>
              </a:rPr>
              <a:t> </a:t>
            </a:r>
            <a:r>
              <a:rPr sz="1700" u="heavy" spc="-10" dirty="0">
                <a:solidFill>
                  <a:srgbClr val="6C6C6C"/>
                </a:solidFill>
                <a:latin typeface="News Gothic MT"/>
                <a:cs typeface="News Gothic MT"/>
              </a:rPr>
              <a:t>Expe</a:t>
            </a:r>
            <a:r>
              <a:rPr sz="1700" u="heavy" spc="70" dirty="0">
                <a:solidFill>
                  <a:srgbClr val="6C6C6C"/>
                </a:solidFill>
                <a:latin typeface="News Gothic MT"/>
                <a:cs typeface="News Gothic MT"/>
              </a:rPr>
              <a:t>r</a:t>
            </a:r>
            <a:r>
              <a:rPr sz="1700" u="heavy" spc="-15" dirty="0">
                <a:solidFill>
                  <a:srgbClr val="6C6C6C"/>
                </a:solidFill>
                <a:latin typeface="News Gothic MT"/>
                <a:cs typeface="News Gothic MT"/>
              </a:rPr>
              <a:t>tise</a:t>
            </a:r>
            <a:r>
              <a:rPr sz="1700" u="heavy" spc="-10" dirty="0">
                <a:solidFill>
                  <a:srgbClr val="6C6C6C"/>
                </a:solidFill>
                <a:latin typeface="News Gothic MT"/>
                <a:cs typeface="News Gothic MT"/>
              </a:rPr>
              <a:t> </a:t>
            </a:r>
            <a:r>
              <a:rPr sz="1700" dirty="0">
                <a:solidFill>
                  <a:srgbClr val="6C6C6C"/>
                </a:solidFill>
                <a:latin typeface="News Gothic MT"/>
                <a:cs typeface="News Gothic MT"/>
              </a:rPr>
              <a:t>and</a:t>
            </a:r>
            <a:r>
              <a:rPr sz="1700" spc="-5" dirty="0">
                <a:solidFill>
                  <a:srgbClr val="6C6C6C"/>
                </a:solidFill>
                <a:latin typeface="News Gothic MT"/>
                <a:cs typeface="News Gothic MT"/>
              </a:rPr>
              <a:t> </a:t>
            </a:r>
            <a:r>
              <a:rPr sz="1700" u="heavy" dirty="0">
                <a:solidFill>
                  <a:srgbClr val="6C6C6C"/>
                </a:solidFill>
                <a:latin typeface="News Gothic MT"/>
                <a:cs typeface="News Gothic MT"/>
              </a:rPr>
              <a:t>E</a:t>
            </a:r>
            <a:r>
              <a:rPr sz="1700" u="heavy" spc="-55" dirty="0">
                <a:solidFill>
                  <a:srgbClr val="6C6C6C"/>
                </a:solidFill>
                <a:latin typeface="News Gothic MT"/>
                <a:cs typeface="News Gothic MT"/>
              </a:rPr>
              <a:t>n</a:t>
            </a:r>
            <a:r>
              <a:rPr sz="1700" u="heavy" dirty="0">
                <a:solidFill>
                  <a:srgbClr val="6C6C6C"/>
                </a:solidFill>
                <a:latin typeface="News Gothic MT"/>
                <a:cs typeface="News Gothic MT"/>
              </a:rPr>
              <a:t>vironment</a:t>
            </a:r>
            <a:endParaRPr sz="1700" dirty="0">
              <a:latin typeface="News Gothic MT"/>
              <a:cs typeface="News Gothic MT"/>
            </a:endParaRPr>
          </a:p>
          <a:p>
            <a:pPr marL="368300">
              <a:lnSpc>
                <a:spcPct val="100000"/>
              </a:lnSpc>
              <a:spcBef>
                <a:spcPts val="50"/>
              </a:spcBef>
              <a:tabLst>
                <a:tab pos="704215" algn="l"/>
              </a:tabLst>
            </a:pPr>
            <a:r>
              <a:rPr sz="1500" spc="-229" dirty="0">
                <a:solidFill>
                  <a:srgbClr val="6C6C6C"/>
                </a:solidFill>
                <a:latin typeface="News Gothic MT"/>
                <a:cs typeface="News Gothic MT"/>
              </a:rPr>
              <a:t>Add</a:t>
            </a:r>
            <a:r>
              <a:rPr sz="1500" spc="-5" dirty="0">
                <a:solidFill>
                  <a:srgbClr val="6C6C6C"/>
                </a:solidFill>
                <a:latin typeface="News Gothic MT"/>
                <a:cs typeface="News Gothic MT"/>
              </a:rPr>
              <a:t> </a:t>
            </a:r>
            <a:r>
              <a:rPr sz="1500" spc="-10" dirty="0">
                <a:solidFill>
                  <a:srgbClr val="6C6C6C"/>
                </a:solidFill>
                <a:latin typeface="News Gothic MT"/>
                <a:cs typeface="News Gothic MT"/>
              </a:rPr>
              <a:t>Senior</a:t>
            </a:r>
            <a:r>
              <a:rPr sz="1500" dirty="0">
                <a:solidFill>
                  <a:srgbClr val="6C6C6C"/>
                </a:solidFill>
                <a:latin typeface="News Gothic MT"/>
                <a:cs typeface="News Gothic MT"/>
              </a:rPr>
              <a:t> </a:t>
            </a:r>
            <a:r>
              <a:rPr sz="1500" spc="-120" dirty="0">
                <a:solidFill>
                  <a:srgbClr val="6C6C6C"/>
                </a:solidFill>
                <a:latin typeface="News Gothic MT"/>
                <a:cs typeface="News Gothic MT"/>
              </a:rPr>
              <a:t>F</a:t>
            </a:r>
            <a:r>
              <a:rPr sz="1500" spc="-10" dirty="0">
                <a:solidFill>
                  <a:srgbClr val="6C6C6C"/>
                </a:solidFill>
                <a:latin typeface="News Gothic MT"/>
                <a:cs typeface="News Gothic MT"/>
              </a:rPr>
              <a:t>aculty</a:t>
            </a:r>
            <a:r>
              <a:rPr sz="1500" dirty="0">
                <a:solidFill>
                  <a:srgbClr val="6C6C6C"/>
                </a:solidFill>
                <a:latin typeface="News Gothic MT"/>
                <a:cs typeface="News Gothic MT"/>
              </a:rPr>
              <a:t> </a:t>
            </a:r>
            <a:r>
              <a:rPr sz="1500" spc="-5" dirty="0">
                <a:solidFill>
                  <a:srgbClr val="6C6C6C"/>
                </a:solidFill>
                <a:latin typeface="News Gothic MT"/>
                <a:cs typeface="News Gothic MT"/>
              </a:rPr>
              <a:t>t</a:t>
            </a:r>
            <a:r>
              <a:rPr sz="1500" dirty="0">
                <a:solidFill>
                  <a:srgbClr val="6C6C6C"/>
                </a:solidFill>
                <a:latin typeface="News Gothic MT"/>
                <a:cs typeface="News Gothic MT"/>
              </a:rPr>
              <a:t>o </a:t>
            </a:r>
            <a:r>
              <a:rPr sz="1500" spc="-25" dirty="0">
                <a:solidFill>
                  <a:srgbClr val="6C6C6C"/>
                </a:solidFill>
                <a:latin typeface="News Gothic MT"/>
                <a:cs typeface="News Gothic MT"/>
              </a:rPr>
              <a:t>y</a:t>
            </a:r>
            <a:r>
              <a:rPr sz="1500" spc="-5" dirty="0">
                <a:solidFill>
                  <a:srgbClr val="6C6C6C"/>
                </a:solidFill>
                <a:latin typeface="News Gothic MT"/>
                <a:cs typeface="News Gothic MT"/>
              </a:rPr>
              <a:t>ou</a:t>
            </a:r>
            <a:r>
              <a:rPr sz="1500" dirty="0">
                <a:solidFill>
                  <a:srgbClr val="6C6C6C"/>
                </a:solidFill>
                <a:latin typeface="News Gothic MT"/>
                <a:cs typeface="News Gothic MT"/>
              </a:rPr>
              <a:t>r </a:t>
            </a:r>
            <a:r>
              <a:rPr sz="1500" spc="20" dirty="0">
                <a:solidFill>
                  <a:srgbClr val="6C6C6C"/>
                </a:solidFill>
                <a:latin typeface="News Gothic MT"/>
                <a:cs typeface="News Gothic MT"/>
              </a:rPr>
              <a:t>g</a:t>
            </a:r>
            <a:r>
              <a:rPr sz="1500" spc="-25" dirty="0">
                <a:solidFill>
                  <a:srgbClr val="6C6C6C"/>
                </a:solidFill>
                <a:latin typeface="News Gothic MT"/>
                <a:cs typeface="News Gothic MT"/>
              </a:rPr>
              <a:t>r</a:t>
            </a:r>
            <a:r>
              <a:rPr sz="1500" dirty="0">
                <a:solidFill>
                  <a:srgbClr val="6C6C6C"/>
                </a:solidFill>
                <a:latin typeface="News Gothic MT"/>
                <a:cs typeface="News Gothic MT"/>
              </a:rPr>
              <a:t>ants</a:t>
            </a:r>
            <a:r>
              <a:rPr sz="1500" spc="-5" dirty="0">
                <a:solidFill>
                  <a:srgbClr val="6C6C6C"/>
                </a:solidFill>
                <a:latin typeface="News Gothic MT"/>
                <a:cs typeface="News Gothic MT"/>
              </a:rPr>
              <a:t> </a:t>
            </a:r>
            <a:r>
              <a:rPr sz="1500" spc="-15" dirty="0">
                <a:solidFill>
                  <a:srgbClr val="6C6C6C"/>
                </a:solidFill>
                <a:latin typeface="News Gothic MT"/>
                <a:cs typeface="News Gothic MT"/>
              </a:rPr>
              <a:t>f</a:t>
            </a:r>
            <a:r>
              <a:rPr sz="1500" spc="-5" dirty="0">
                <a:solidFill>
                  <a:srgbClr val="6C6C6C"/>
                </a:solidFill>
                <a:latin typeface="News Gothic MT"/>
                <a:cs typeface="News Gothic MT"/>
              </a:rPr>
              <a:t>o</a:t>
            </a:r>
            <a:r>
              <a:rPr sz="1500" dirty="0">
                <a:solidFill>
                  <a:srgbClr val="6C6C6C"/>
                </a:solidFill>
                <a:latin typeface="News Gothic MT"/>
                <a:cs typeface="News Gothic MT"/>
              </a:rPr>
              <a:t>r </a:t>
            </a:r>
            <a:r>
              <a:rPr sz="1500" spc="-5" dirty="0">
                <a:solidFill>
                  <a:srgbClr val="6C6C6C"/>
                </a:solidFill>
                <a:latin typeface="News Gothic MT"/>
                <a:cs typeface="News Gothic MT"/>
              </a:rPr>
              <a:t>neede</a:t>
            </a:r>
            <a:r>
              <a:rPr sz="1500" dirty="0">
                <a:solidFill>
                  <a:srgbClr val="6C6C6C"/>
                </a:solidFill>
                <a:latin typeface="News Gothic MT"/>
                <a:cs typeface="News Gothic MT"/>
              </a:rPr>
              <a:t>d </a:t>
            </a:r>
            <a:r>
              <a:rPr sz="1500" spc="-45" dirty="0">
                <a:solidFill>
                  <a:srgbClr val="6C6C6C"/>
                </a:solidFill>
                <a:latin typeface="News Gothic MT"/>
                <a:cs typeface="News Gothic MT"/>
              </a:rPr>
              <a:t>e</a:t>
            </a:r>
            <a:r>
              <a:rPr sz="1500" spc="-10" dirty="0">
                <a:solidFill>
                  <a:srgbClr val="6C6C6C"/>
                </a:solidFill>
                <a:latin typeface="News Gothic MT"/>
                <a:cs typeface="News Gothic MT"/>
              </a:rPr>
              <a:t>xpe</a:t>
            </a:r>
            <a:r>
              <a:rPr sz="1500" spc="55" dirty="0">
                <a:solidFill>
                  <a:srgbClr val="6C6C6C"/>
                </a:solidFill>
                <a:latin typeface="News Gothic MT"/>
                <a:cs typeface="News Gothic MT"/>
              </a:rPr>
              <a:t>r</a:t>
            </a:r>
            <a:r>
              <a:rPr sz="1500" spc="-15" dirty="0">
                <a:solidFill>
                  <a:srgbClr val="6C6C6C"/>
                </a:solidFill>
                <a:latin typeface="News Gothic MT"/>
                <a:cs typeface="News Gothic MT"/>
              </a:rPr>
              <a:t>tis</a:t>
            </a:r>
            <a:r>
              <a:rPr sz="1500" spc="-10" dirty="0">
                <a:solidFill>
                  <a:srgbClr val="6C6C6C"/>
                </a:solidFill>
                <a:latin typeface="News Gothic MT"/>
                <a:cs typeface="News Gothic MT"/>
              </a:rPr>
              <a:t>e</a:t>
            </a:r>
            <a:r>
              <a:rPr sz="1500" dirty="0">
                <a:solidFill>
                  <a:srgbClr val="6C6C6C"/>
                </a:solidFill>
                <a:latin typeface="News Gothic MT"/>
                <a:cs typeface="News Gothic MT"/>
              </a:rPr>
              <a:t> </a:t>
            </a:r>
            <a:r>
              <a:rPr sz="1500" spc="-5" dirty="0">
                <a:solidFill>
                  <a:srgbClr val="6C6C6C"/>
                </a:solidFill>
                <a:latin typeface="News Gothic MT"/>
                <a:cs typeface="News Gothic MT"/>
              </a:rPr>
              <a:t>(</a:t>
            </a:r>
            <a:r>
              <a:rPr sz="1500" spc="-60" dirty="0">
                <a:solidFill>
                  <a:srgbClr val="6C6C6C"/>
                </a:solidFill>
                <a:latin typeface="News Gothic MT"/>
                <a:cs typeface="News Gothic MT"/>
              </a:rPr>
              <a:t>o</a:t>
            </a:r>
            <a:r>
              <a:rPr sz="1500" spc="-30" dirty="0">
                <a:solidFill>
                  <a:srgbClr val="6C6C6C"/>
                </a:solidFill>
                <a:latin typeface="News Gothic MT"/>
                <a:cs typeface="News Gothic MT"/>
              </a:rPr>
              <a:t>v</a:t>
            </a:r>
            <a:r>
              <a:rPr sz="1500" spc="-10" dirty="0">
                <a:solidFill>
                  <a:srgbClr val="6C6C6C"/>
                </a:solidFill>
                <a:latin typeface="News Gothic MT"/>
                <a:cs typeface="News Gothic MT"/>
              </a:rPr>
              <a:t>erlap?)</a:t>
            </a:r>
            <a:endParaRPr sz="1500" dirty="0">
              <a:latin typeface="News Gothic MT"/>
              <a:cs typeface="News Gothic MT"/>
            </a:endParaRPr>
          </a:p>
          <a:p>
            <a:pPr marL="698500" marR="544830" indent="-330200">
              <a:lnSpc>
                <a:spcPct val="83300"/>
              </a:lnSpc>
              <a:spcBef>
                <a:spcPts val="350"/>
              </a:spcBef>
              <a:tabLst>
                <a:tab pos="704215" algn="l"/>
              </a:tabLst>
            </a:pPr>
            <a:r>
              <a:rPr sz="1500" spc="-229" dirty="0">
                <a:solidFill>
                  <a:srgbClr val="6C6C6C"/>
                </a:solidFill>
                <a:latin typeface="News Gothic MT"/>
                <a:cs typeface="News Gothic MT"/>
              </a:rPr>
              <a:t>and</a:t>
            </a:r>
            <a:r>
              <a:rPr sz="1500" spc="-5" dirty="0">
                <a:solidFill>
                  <a:srgbClr val="6C6C6C"/>
                </a:solidFill>
                <a:latin typeface="News Gothic MT"/>
                <a:cs typeface="News Gothic MT"/>
              </a:rPr>
              <a:t> </a:t>
            </a:r>
            <a:r>
              <a:rPr sz="1500" spc="-15" dirty="0">
                <a:solidFill>
                  <a:srgbClr val="6C6C6C"/>
                </a:solidFill>
                <a:latin typeface="News Gothic MT"/>
                <a:cs typeface="News Gothic MT"/>
              </a:rPr>
              <a:t>definitel</a:t>
            </a:r>
            <a:r>
              <a:rPr sz="1500" spc="-10" dirty="0">
                <a:solidFill>
                  <a:srgbClr val="6C6C6C"/>
                </a:solidFill>
                <a:latin typeface="News Gothic MT"/>
                <a:cs typeface="News Gothic MT"/>
              </a:rPr>
              <a:t>y</a:t>
            </a:r>
            <a:r>
              <a:rPr sz="1500" spc="5" dirty="0">
                <a:solidFill>
                  <a:srgbClr val="6C6C6C"/>
                </a:solidFill>
                <a:latin typeface="News Gothic MT"/>
                <a:cs typeface="News Gothic MT"/>
              </a:rPr>
              <a:t> </a:t>
            </a:r>
            <a:r>
              <a:rPr sz="1500" dirty="0">
                <a:solidFill>
                  <a:srgbClr val="6C6C6C"/>
                </a:solidFill>
                <a:latin typeface="News Gothic MT"/>
                <a:cs typeface="News Gothic MT"/>
              </a:rPr>
              <a:t>add</a:t>
            </a:r>
            <a:r>
              <a:rPr sz="1500" spc="-5" dirty="0">
                <a:solidFill>
                  <a:srgbClr val="6C6C6C"/>
                </a:solidFill>
                <a:latin typeface="News Gothic MT"/>
                <a:cs typeface="News Gothic MT"/>
              </a:rPr>
              <a:t> outsid</a:t>
            </a:r>
            <a:r>
              <a:rPr sz="1500" dirty="0">
                <a:solidFill>
                  <a:srgbClr val="6C6C6C"/>
                </a:solidFill>
                <a:latin typeface="News Gothic MT"/>
                <a:cs typeface="News Gothic MT"/>
              </a:rPr>
              <a:t>e </a:t>
            </a:r>
            <a:r>
              <a:rPr sz="1500" spc="-45" dirty="0">
                <a:solidFill>
                  <a:srgbClr val="6C6C6C"/>
                </a:solidFill>
                <a:latin typeface="News Gothic MT"/>
                <a:cs typeface="News Gothic MT"/>
              </a:rPr>
              <a:t>e</a:t>
            </a:r>
            <a:r>
              <a:rPr sz="1500" spc="-10" dirty="0">
                <a:solidFill>
                  <a:srgbClr val="6C6C6C"/>
                </a:solidFill>
                <a:latin typeface="News Gothic MT"/>
                <a:cs typeface="News Gothic MT"/>
              </a:rPr>
              <a:t>xpe</a:t>
            </a:r>
            <a:r>
              <a:rPr sz="1500" spc="55" dirty="0">
                <a:solidFill>
                  <a:srgbClr val="6C6C6C"/>
                </a:solidFill>
                <a:latin typeface="News Gothic MT"/>
                <a:cs typeface="News Gothic MT"/>
              </a:rPr>
              <a:t>r</a:t>
            </a:r>
            <a:r>
              <a:rPr sz="1500" spc="-5" dirty="0">
                <a:solidFill>
                  <a:srgbClr val="6C6C6C"/>
                </a:solidFill>
                <a:latin typeface="News Gothic MT"/>
                <a:cs typeface="News Gothic MT"/>
              </a:rPr>
              <a:t>t</a:t>
            </a:r>
            <a:r>
              <a:rPr sz="1500" dirty="0">
                <a:solidFill>
                  <a:srgbClr val="6C6C6C"/>
                </a:solidFill>
                <a:latin typeface="News Gothic MT"/>
                <a:cs typeface="News Gothic MT"/>
              </a:rPr>
              <a:t>s </a:t>
            </a:r>
            <a:r>
              <a:rPr sz="1500" spc="-10" dirty="0">
                <a:solidFill>
                  <a:srgbClr val="6C6C6C"/>
                </a:solidFill>
                <a:latin typeface="News Gothic MT"/>
                <a:cs typeface="News Gothic MT"/>
              </a:rPr>
              <a:t>as</a:t>
            </a:r>
            <a:r>
              <a:rPr sz="1500" dirty="0">
                <a:solidFill>
                  <a:srgbClr val="6C6C6C"/>
                </a:solidFill>
                <a:latin typeface="News Gothic MT"/>
                <a:cs typeface="News Gothic MT"/>
              </a:rPr>
              <a:t> consultants</a:t>
            </a:r>
            <a:r>
              <a:rPr sz="1500" spc="-10" dirty="0">
                <a:solidFill>
                  <a:srgbClr val="6C6C6C"/>
                </a:solidFill>
                <a:latin typeface="News Gothic MT"/>
                <a:cs typeface="News Gothic MT"/>
              </a:rPr>
              <a:t> </a:t>
            </a:r>
            <a:r>
              <a:rPr sz="1500" dirty="0">
                <a:solidFill>
                  <a:srgbClr val="6C6C6C"/>
                </a:solidFill>
                <a:latin typeface="News Gothic MT"/>
                <a:cs typeface="News Gothic MT"/>
              </a:rPr>
              <a:t>if</a:t>
            </a:r>
            <a:r>
              <a:rPr sz="1500" spc="215" dirty="0">
                <a:solidFill>
                  <a:srgbClr val="6C6C6C"/>
                </a:solidFill>
                <a:latin typeface="News Gothic MT"/>
                <a:cs typeface="News Gothic MT"/>
              </a:rPr>
              <a:t> </a:t>
            </a:r>
            <a:r>
              <a:rPr sz="1500" spc="-25" dirty="0">
                <a:solidFill>
                  <a:srgbClr val="6C6C6C"/>
                </a:solidFill>
                <a:latin typeface="News Gothic MT"/>
                <a:cs typeface="News Gothic MT"/>
              </a:rPr>
              <a:t>y</a:t>
            </a:r>
            <a:r>
              <a:rPr sz="1500" spc="-5" dirty="0">
                <a:solidFill>
                  <a:srgbClr val="6C6C6C"/>
                </a:solidFill>
                <a:latin typeface="News Gothic MT"/>
                <a:cs typeface="News Gothic MT"/>
              </a:rPr>
              <a:t>o</a:t>
            </a:r>
            <a:r>
              <a:rPr sz="1500" dirty="0">
                <a:solidFill>
                  <a:srgbClr val="6C6C6C"/>
                </a:solidFill>
                <a:latin typeface="News Gothic MT"/>
                <a:cs typeface="News Gothic MT"/>
              </a:rPr>
              <a:t>u </a:t>
            </a:r>
            <a:r>
              <a:rPr sz="1500" spc="-5" dirty="0">
                <a:solidFill>
                  <a:srgbClr val="6C6C6C"/>
                </a:solidFill>
                <a:latin typeface="News Gothic MT"/>
                <a:cs typeface="News Gothic MT"/>
              </a:rPr>
              <a:t>nee</a:t>
            </a:r>
            <a:r>
              <a:rPr sz="1500" dirty="0">
                <a:solidFill>
                  <a:srgbClr val="6C6C6C"/>
                </a:solidFill>
                <a:latin typeface="News Gothic MT"/>
                <a:cs typeface="News Gothic MT"/>
              </a:rPr>
              <a:t>d </a:t>
            </a:r>
            <a:r>
              <a:rPr sz="1500" spc="-5" dirty="0">
                <a:solidFill>
                  <a:srgbClr val="6C6C6C"/>
                </a:solidFill>
                <a:latin typeface="News Gothic MT"/>
                <a:cs typeface="News Gothic MT"/>
              </a:rPr>
              <a:t>t</a:t>
            </a:r>
            <a:r>
              <a:rPr sz="1500" dirty="0">
                <a:solidFill>
                  <a:srgbClr val="6C6C6C"/>
                </a:solidFill>
                <a:latin typeface="News Gothic MT"/>
                <a:cs typeface="News Gothic MT"/>
              </a:rPr>
              <a:t>o </a:t>
            </a:r>
            <a:r>
              <a:rPr sz="1500" spc="-15" dirty="0">
                <a:solidFill>
                  <a:srgbClr val="6C6C6C"/>
                </a:solidFill>
                <a:latin typeface="News Gothic MT"/>
                <a:cs typeface="News Gothic MT"/>
              </a:rPr>
              <a:t>bolster</a:t>
            </a:r>
            <a:r>
              <a:rPr sz="1500" spc="-10" dirty="0">
                <a:solidFill>
                  <a:srgbClr val="6C6C6C"/>
                </a:solidFill>
                <a:latin typeface="News Gothic MT"/>
                <a:cs typeface="News Gothic MT"/>
              </a:rPr>
              <a:t> </a:t>
            </a:r>
            <a:r>
              <a:rPr sz="1500" spc="-45" dirty="0">
                <a:solidFill>
                  <a:srgbClr val="6C6C6C"/>
                </a:solidFill>
                <a:latin typeface="News Gothic MT"/>
                <a:cs typeface="News Gothic MT"/>
              </a:rPr>
              <a:t>e</a:t>
            </a:r>
            <a:r>
              <a:rPr sz="1500" spc="-10" dirty="0">
                <a:solidFill>
                  <a:srgbClr val="6C6C6C"/>
                </a:solidFill>
                <a:latin typeface="News Gothic MT"/>
                <a:cs typeface="News Gothic MT"/>
              </a:rPr>
              <a:t>xpe</a:t>
            </a:r>
            <a:r>
              <a:rPr sz="1500" spc="55" dirty="0">
                <a:solidFill>
                  <a:srgbClr val="6C6C6C"/>
                </a:solidFill>
                <a:latin typeface="News Gothic MT"/>
                <a:cs typeface="News Gothic MT"/>
              </a:rPr>
              <a:t>r</a:t>
            </a:r>
            <a:r>
              <a:rPr sz="1500" spc="-15" dirty="0">
                <a:solidFill>
                  <a:srgbClr val="6C6C6C"/>
                </a:solidFill>
                <a:latin typeface="News Gothic MT"/>
                <a:cs typeface="News Gothic MT"/>
              </a:rPr>
              <a:t>tis</a:t>
            </a:r>
            <a:r>
              <a:rPr sz="1500" spc="-10" dirty="0">
                <a:solidFill>
                  <a:srgbClr val="6C6C6C"/>
                </a:solidFill>
                <a:latin typeface="News Gothic MT"/>
                <a:cs typeface="News Gothic MT"/>
              </a:rPr>
              <a:t>e</a:t>
            </a:r>
            <a:r>
              <a:rPr sz="1500" dirty="0">
                <a:solidFill>
                  <a:srgbClr val="6C6C6C"/>
                </a:solidFill>
                <a:latin typeface="News Gothic MT"/>
                <a:cs typeface="News Gothic MT"/>
              </a:rPr>
              <a:t> in</a:t>
            </a:r>
            <a:r>
              <a:rPr sz="1500" spc="-5" dirty="0">
                <a:solidFill>
                  <a:srgbClr val="6C6C6C"/>
                </a:solidFill>
                <a:latin typeface="News Gothic MT"/>
                <a:cs typeface="News Gothic MT"/>
              </a:rPr>
              <a:t> </a:t>
            </a:r>
            <a:r>
              <a:rPr sz="1500" spc="-10" dirty="0">
                <a:solidFill>
                  <a:srgbClr val="6C6C6C"/>
                </a:solidFill>
                <a:latin typeface="News Gothic MT"/>
                <a:cs typeface="News Gothic MT"/>
              </a:rPr>
              <a:t>some</a:t>
            </a:r>
            <a:r>
              <a:rPr sz="1500" spc="-5" dirty="0">
                <a:solidFill>
                  <a:srgbClr val="6C6C6C"/>
                </a:solidFill>
                <a:latin typeface="News Gothic MT"/>
                <a:cs typeface="News Gothic MT"/>
              </a:rPr>
              <a:t> </a:t>
            </a:r>
            <a:r>
              <a:rPr sz="1500" spc="-10" dirty="0">
                <a:solidFill>
                  <a:srgbClr val="6C6C6C"/>
                </a:solidFill>
                <a:latin typeface="News Gothic MT"/>
                <a:cs typeface="News Gothic MT"/>
              </a:rPr>
              <a:t>a</a:t>
            </a:r>
            <a:r>
              <a:rPr sz="1500" spc="-40" dirty="0">
                <a:solidFill>
                  <a:srgbClr val="6C6C6C"/>
                </a:solidFill>
                <a:latin typeface="News Gothic MT"/>
                <a:cs typeface="News Gothic MT"/>
              </a:rPr>
              <a:t>r</a:t>
            </a:r>
            <a:r>
              <a:rPr sz="1500" spc="-10" dirty="0">
                <a:solidFill>
                  <a:srgbClr val="6C6C6C"/>
                </a:solidFill>
                <a:latin typeface="News Gothic MT"/>
                <a:cs typeface="News Gothic MT"/>
              </a:rPr>
              <a:t>ea</a:t>
            </a:r>
            <a:endParaRPr sz="1500" dirty="0">
              <a:latin typeface="News Gothic MT"/>
              <a:cs typeface="News Gothic MT"/>
            </a:endParaRPr>
          </a:p>
          <a:p>
            <a:pPr>
              <a:lnSpc>
                <a:spcPct val="100000"/>
              </a:lnSpc>
            </a:pPr>
            <a:endParaRPr sz="1500" dirty="0">
              <a:latin typeface="Times New Roman"/>
              <a:cs typeface="Times New Roman"/>
            </a:endParaRPr>
          </a:p>
          <a:p>
            <a:pPr marL="2054225">
              <a:lnSpc>
                <a:spcPct val="100000"/>
              </a:lnSpc>
              <a:spcBef>
                <a:spcPts val="1075"/>
              </a:spcBef>
            </a:pPr>
            <a:r>
              <a:rPr sz="1800" b="1" dirty="0">
                <a:latin typeface="News Gothic MT"/>
                <a:cs typeface="News Gothic MT"/>
              </a:rPr>
              <a:t>ma</a:t>
            </a:r>
            <a:r>
              <a:rPr sz="1800" b="1" spc="-85" dirty="0">
                <a:latin typeface="News Gothic MT"/>
                <a:cs typeface="News Gothic MT"/>
              </a:rPr>
              <a:t>k</a:t>
            </a:r>
            <a:r>
              <a:rPr sz="1800" b="1" dirty="0">
                <a:latin typeface="News Gothic MT"/>
                <a:cs typeface="News Gothic MT"/>
              </a:rPr>
              <a:t>e</a:t>
            </a:r>
            <a:r>
              <a:rPr sz="1800" b="1" spc="-5" dirty="0">
                <a:latin typeface="News Gothic MT"/>
                <a:cs typeface="News Gothic MT"/>
              </a:rPr>
              <a:t> th</a:t>
            </a:r>
            <a:r>
              <a:rPr sz="1800" b="1" dirty="0">
                <a:latin typeface="News Gothic MT"/>
                <a:cs typeface="News Gothic MT"/>
              </a:rPr>
              <a:t>e </a:t>
            </a:r>
            <a:r>
              <a:rPr sz="1800" b="1" spc="-40" dirty="0">
                <a:latin typeface="News Gothic MT"/>
                <a:cs typeface="News Gothic MT"/>
              </a:rPr>
              <a:t>r</a:t>
            </a:r>
            <a:r>
              <a:rPr sz="1800" b="1" spc="-55" dirty="0">
                <a:latin typeface="News Gothic MT"/>
                <a:cs typeface="News Gothic MT"/>
              </a:rPr>
              <a:t>e</a:t>
            </a:r>
            <a:r>
              <a:rPr sz="1800" b="1" dirty="0">
                <a:latin typeface="News Gothic MT"/>
                <a:cs typeface="News Gothic MT"/>
              </a:rPr>
              <a:t>vi</a:t>
            </a:r>
            <a:r>
              <a:rPr sz="1800" b="1" spc="-30" dirty="0">
                <a:latin typeface="News Gothic MT"/>
                <a:cs typeface="News Gothic MT"/>
              </a:rPr>
              <a:t>e</a:t>
            </a:r>
            <a:r>
              <a:rPr sz="1800" b="1" spc="-75" dirty="0">
                <a:latin typeface="News Gothic MT"/>
                <a:cs typeface="News Gothic MT"/>
              </a:rPr>
              <a:t>w</a:t>
            </a:r>
            <a:r>
              <a:rPr sz="1800" b="1" spc="-5" dirty="0">
                <a:latin typeface="News Gothic MT"/>
                <a:cs typeface="News Gothic MT"/>
              </a:rPr>
              <a:t>e</a:t>
            </a:r>
            <a:r>
              <a:rPr sz="1800" b="1" spc="20" dirty="0">
                <a:latin typeface="News Gothic MT"/>
                <a:cs typeface="News Gothic MT"/>
              </a:rPr>
              <a:t>r</a:t>
            </a:r>
            <a:r>
              <a:rPr sz="1800" b="1" spc="-10" dirty="0">
                <a:latin typeface="News Gothic MT"/>
                <a:cs typeface="News Gothic MT"/>
              </a:rPr>
              <a:t>s</a:t>
            </a:r>
            <a:r>
              <a:rPr sz="1800" b="1" dirty="0">
                <a:latin typeface="News Gothic MT"/>
                <a:cs typeface="News Gothic MT"/>
              </a:rPr>
              <a:t> </a:t>
            </a:r>
            <a:r>
              <a:rPr sz="1800" b="1" spc="-5" dirty="0">
                <a:latin typeface="News Gothic MT"/>
                <a:cs typeface="News Gothic MT"/>
              </a:rPr>
              <a:t>jo</a:t>
            </a:r>
            <a:r>
              <a:rPr sz="1800" b="1" dirty="0">
                <a:latin typeface="News Gothic MT"/>
                <a:cs typeface="News Gothic MT"/>
              </a:rPr>
              <a:t>b </a:t>
            </a:r>
            <a:r>
              <a:rPr sz="1800" b="1" spc="-15" dirty="0">
                <a:latin typeface="News Gothic MT"/>
                <a:cs typeface="News Gothic MT"/>
              </a:rPr>
              <a:t>eas</a:t>
            </a:r>
            <a:r>
              <a:rPr sz="1800" b="1" spc="-20" dirty="0">
                <a:latin typeface="News Gothic MT"/>
                <a:cs typeface="News Gothic MT"/>
              </a:rPr>
              <a:t>y</a:t>
            </a:r>
            <a:r>
              <a:rPr sz="1800" spc="-10" dirty="0">
                <a:latin typeface="News Gothic MT"/>
                <a:cs typeface="News Gothic MT"/>
              </a:rPr>
              <a:t>.</a:t>
            </a:r>
            <a:endParaRPr sz="1800" dirty="0">
              <a:latin typeface="News Gothic MT"/>
              <a:cs typeface="News Gothic M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6788" y="1251514"/>
            <a:ext cx="6844823" cy="705321"/>
          </a:xfrm>
          <a:prstGeom prst="rect">
            <a:avLst/>
          </a:prstGeom>
        </p:spPr>
        <p:txBody>
          <a:bodyPr vert="horz" wrap="square" lIns="0" tIns="0" rIns="0" bIns="0" rtlCol="0">
            <a:spAutoFit/>
          </a:bodyPr>
          <a:lstStyle/>
          <a:p>
            <a:pPr marL="684530">
              <a:lnSpc>
                <a:spcPts val="5460"/>
              </a:lnSpc>
            </a:pPr>
            <a:r>
              <a:rPr spc="-30" dirty="0">
                <a:solidFill>
                  <a:schemeClr val="tx1"/>
                </a:solidFill>
              </a:rPr>
              <a:t>Main</a:t>
            </a:r>
            <a:r>
              <a:rPr spc="-10" dirty="0">
                <a:solidFill>
                  <a:schemeClr val="tx1"/>
                </a:solidFill>
              </a:rPr>
              <a:t> </a:t>
            </a:r>
            <a:r>
              <a:rPr dirty="0">
                <a:solidFill>
                  <a:schemeClr val="tx1"/>
                </a:solidFill>
              </a:rPr>
              <a:t>Bo</a:t>
            </a:r>
            <a:r>
              <a:rPr spc="-90" dirty="0">
                <a:solidFill>
                  <a:schemeClr val="tx1"/>
                </a:solidFill>
              </a:rPr>
              <a:t>d</a:t>
            </a:r>
            <a:r>
              <a:rPr spc="-25" dirty="0">
                <a:solidFill>
                  <a:schemeClr val="tx1"/>
                </a:solidFill>
              </a:rPr>
              <a:t>y</a:t>
            </a:r>
            <a:r>
              <a:rPr dirty="0">
                <a:solidFill>
                  <a:schemeClr val="tx1"/>
                </a:solidFill>
              </a:rPr>
              <a:t> </a:t>
            </a:r>
            <a:r>
              <a:rPr spc="-25" dirty="0">
                <a:solidFill>
                  <a:schemeClr val="tx1"/>
                </a:solidFill>
              </a:rPr>
              <a:t>Sections</a:t>
            </a:r>
          </a:p>
        </p:txBody>
      </p:sp>
      <p:sp>
        <p:nvSpPr>
          <p:cNvPr id="3" name="object 3"/>
          <p:cNvSpPr txBox="1"/>
          <p:nvPr/>
        </p:nvSpPr>
        <p:spPr>
          <a:xfrm>
            <a:off x="1085214" y="2080796"/>
            <a:ext cx="7785100" cy="4557017"/>
          </a:xfrm>
          <a:prstGeom prst="rect">
            <a:avLst/>
          </a:prstGeom>
        </p:spPr>
        <p:txBody>
          <a:bodyPr vert="horz" wrap="square" lIns="0" tIns="0" rIns="0" bIns="0" rtlCol="0">
            <a:spAutoFit/>
          </a:bodyPr>
          <a:lstStyle/>
          <a:p>
            <a:pPr marL="12700">
              <a:lnSpc>
                <a:spcPct val="100000"/>
              </a:lnSpc>
              <a:tabLst>
                <a:tab pos="361315" algn="l"/>
              </a:tabLst>
            </a:pPr>
            <a:r>
              <a:rPr sz="2200" spc="-335" dirty="0">
                <a:latin typeface="News Gothic MT"/>
                <a:cs typeface="News Gothic MT"/>
              </a:rPr>
              <a:t>Old </a:t>
            </a:r>
            <a:r>
              <a:rPr sz="2200" spc="-25" dirty="0">
                <a:latin typeface="News Gothic MT"/>
                <a:cs typeface="News Gothic MT"/>
              </a:rPr>
              <a:t>f</a:t>
            </a:r>
            <a:r>
              <a:rPr sz="2200" spc="-5" dirty="0">
                <a:latin typeface="News Gothic MT"/>
                <a:cs typeface="News Gothic MT"/>
              </a:rPr>
              <a:t>o</a:t>
            </a:r>
            <a:r>
              <a:rPr sz="2200" spc="60" dirty="0">
                <a:latin typeface="News Gothic MT"/>
                <a:cs typeface="News Gothic MT"/>
              </a:rPr>
              <a:t>r</a:t>
            </a:r>
            <a:r>
              <a:rPr sz="2200" dirty="0">
                <a:latin typeface="News Gothic MT"/>
                <a:cs typeface="News Gothic MT"/>
              </a:rPr>
              <a:t>mat:</a:t>
            </a:r>
            <a:r>
              <a:rPr sz="2200" spc="-5" dirty="0">
                <a:latin typeface="News Gothic MT"/>
                <a:cs typeface="News Gothic MT"/>
              </a:rPr>
              <a:t> </a:t>
            </a:r>
            <a:r>
              <a:rPr sz="2200" dirty="0">
                <a:latin typeface="News Gothic MT"/>
                <a:cs typeface="News Gothic MT"/>
              </a:rPr>
              <a:t>25 </a:t>
            </a:r>
            <a:r>
              <a:rPr sz="2200" spc="-5" dirty="0">
                <a:latin typeface="News Gothic MT"/>
                <a:cs typeface="News Gothic MT"/>
              </a:rPr>
              <a:t>p</a:t>
            </a:r>
            <a:r>
              <a:rPr sz="2200" spc="20" dirty="0">
                <a:latin typeface="News Gothic MT"/>
                <a:cs typeface="News Gothic MT"/>
              </a:rPr>
              <a:t>a</a:t>
            </a:r>
            <a:r>
              <a:rPr sz="2200" spc="-45" dirty="0">
                <a:latin typeface="News Gothic MT"/>
                <a:cs typeface="News Gothic MT"/>
              </a:rPr>
              <a:t>g</a:t>
            </a:r>
            <a:r>
              <a:rPr sz="2200" spc="-15" dirty="0">
                <a:latin typeface="News Gothic MT"/>
                <a:cs typeface="News Gothic MT"/>
              </a:rPr>
              <a:t>es</a:t>
            </a:r>
            <a:endParaRPr sz="2200" dirty="0">
              <a:latin typeface="News Gothic MT"/>
              <a:cs typeface="News Gothic MT"/>
            </a:endParaRPr>
          </a:p>
          <a:p>
            <a:pPr marL="12700">
              <a:lnSpc>
                <a:spcPct val="100000"/>
              </a:lnSpc>
              <a:spcBef>
                <a:spcPts val="1820"/>
              </a:spcBef>
              <a:tabLst>
                <a:tab pos="361315" algn="l"/>
              </a:tabLst>
            </a:pPr>
            <a:r>
              <a:rPr sz="2200" spc="-15" dirty="0">
                <a:latin typeface="News Gothic MT"/>
                <a:cs typeface="News Gothic MT"/>
              </a:rPr>
              <a:t>Sections</a:t>
            </a:r>
            <a:endParaRPr sz="2200" dirty="0">
              <a:latin typeface="News Gothic MT"/>
              <a:cs typeface="News Gothic MT"/>
            </a:endParaRPr>
          </a:p>
          <a:p>
            <a:pPr marL="698500" marR="180975" indent="-330200">
              <a:lnSpc>
                <a:spcPct val="79500"/>
              </a:lnSpc>
              <a:spcBef>
                <a:spcPts val="1000"/>
              </a:spcBef>
              <a:tabLst>
                <a:tab pos="783590" algn="l"/>
              </a:tabLst>
            </a:pPr>
            <a:r>
              <a:rPr sz="2000" b="1" spc="-310" dirty="0">
                <a:latin typeface="News Gothic MT"/>
                <a:cs typeface="News Gothic MT"/>
              </a:rPr>
              <a:t>Specific</a:t>
            </a:r>
            <a:r>
              <a:rPr sz="2000" b="1" spc="-10" dirty="0">
                <a:latin typeface="News Gothic MT"/>
                <a:cs typeface="News Gothic MT"/>
              </a:rPr>
              <a:t> </a:t>
            </a:r>
            <a:r>
              <a:rPr sz="2000" b="1" spc="-15" dirty="0">
                <a:latin typeface="News Gothic MT"/>
                <a:cs typeface="News Gothic MT"/>
              </a:rPr>
              <a:t>Aim</a:t>
            </a:r>
            <a:r>
              <a:rPr sz="2000" b="1" spc="-20" dirty="0">
                <a:latin typeface="News Gothic MT"/>
                <a:cs typeface="News Gothic MT"/>
              </a:rPr>
              <a:t>s</a:t>
            </a:r>
            <a:r>
              <a:rPr sz="2000" spc="-10" dirty="0">
                <a:latin typeface="News Gothic MT"/>
                <a:cs typeface="News Gothic MT"/>
              </a:rPr>
              <a:t>,</a:t>
            </a:r>
            <a:r>
              <a:rPr sz="2000" spc="-5" dirty="0">
                <a:latin typeface="News Gothic MT"/>
                <a:cs typeface="News Gothic MT"/>
              </a:rPr>
              <a:t> </a:t>
            </a:r>
            <a:r>
              <a:rPr sz="2000" b="1" spc="-20" dirty="0">
                <a:latin typeface="News Gothic MT"/>
                <a:cs typeface="News Gothic MT"/>
              </a:rPr>
              <a:t>Ba</a:t>
            </a:r>
            <a:r>
              <a:rPr sz="2000" b="1" spc="-35" dirty="0">
                <a:latin typeface="News Gothic MT"/>
                <a:cs typeface="News Gothic MT"/>
              </a:rPr>
              <a:t>c</a:t>
            </a:r>
            <a:r>
              <a:rPr sz="2000" b="1" spc="-5" dirty="0">
                <a:latin typeface="News Gothic MT"/>
                <a:cs typeface="News Gothic MT"/>
              </a:rPr>
              <a:t>k</a:t>
            </a:r>
            <a:r>
              <a:rPr sz="2000" b="1" spc="35" dirty="0">
                <a:latin typeface="News Gothic MT"/>
                <a:cs typeface="News Gothic MT"/>
              </a:rPr>
              <a:t>g</a:t>
            </a:r>
            <a:r>
              <a:rPr sz="2000" b="1" spc="-30" dirty="0">
                <a:latin typeface="News Gothic MT"/>
                <a:cs typeface="News Gothic MT"/>
              </a:rPr>
              <a:t>r</a:t>
            </a:r>
            <a:r>
              <a:rPr sz="2000" b="1" spc="-5" dirty="0">
                <a:latin typeface="News Gothic MT"/>
                <a:cs typeface="News Gothic MT"/>
              </a:rPr>
              <a:t>ound</a:t>
            </a:r>
            <a:r>
              <a:rPr sz="2000" spc="-10" dirty="0">
                <a:latin typeface="News Gothic MT"/>
                <a:cs typeface="News Gothic MT"/>
              </a:rPr>
              <a:t>,</a:t>
            </a:r>
            <a:r>
              <a:rPr sz="2000" spc="-5" dirty="0">
                <a:latin typeface="News Gothic MT"/>
                <a:cs typeface="News Gothic MT"/>
              </a:rPr>
              <a:t> </a:t>
            </a:r>
            <a:r>
              <a:rPr sz="2000" b="1" spc="-5" dirty="0">
                <a:latin typeface="News Gothic MT"/>
                <a:cs typeface="News Gothic MT"/>
              </a:rPr>
              <a:t>P</a:t>
            </a:r>
            <a:r>
              <a:rPr sz="2000" b="1" spc="-35" dirty="0">
                <a:latin typeface="News Gothic MT"/>
                <a:cs typeface="News Gothic MT"/>
              </a:rPr>
              <a:t>r</a:t>
            </a:r>
            <a:r>
              <a:rPr sz="2000" b="1" spc="-5" dirty="0">
                <a:latin typeface="News Gothic MT"/>
                <a:cs typeface="News Gothic MT"/>
              </a:rPr>
              <a:t>elimina</a:t>
            </a:r>
            <a:r>
              <a:rPr sz="2000" b="1" spc="20" dirty="0">
                <a:latin typeface="News Gothic MT"/>
                <a:cs typeface="News Gothic MT"/>
              </a:rPr>
              <a:t>r</a:t>
            </a:r>
            <a:r>
              <a:rPr sz="2000" b="1" spc="-15" dirty="0">
                <a:latin typeface="News Gothic MT"/>
                <a:cs typeface="News Gothic MT"/>
              </a:rPr>
              <a:t>y</a:t>
            </a:r>
            <a:r>
              <a:rPr sz="2000" b="1" dirty="0">
                <a:latin typeface="News Gothic MT"/>
                <a:cs typeface="News Gothic MT"/>
              </a:rPr>
              <a:t> </a:t>
            </a:r>
            <a:r>
              <a:rPr sz="2000" b="1" spc="-5" dirty="0">
                <a:latin typeface="News Gothic MT"/>
                <a:cs typeface="News Gothic MT"/>
              </a:rPr>
              <a:t>d</a:t>
            </a:r>
            <a:r>
              <a:rPr sz="2000" b="1" spc="-20" dirty="0">
                <a:latin typeface="News Gothic MT"/>
                <a:cs typeface="News Gothic MT"/>
              </a:rPr>
              <a:t>a</a:t>
            </a:r>
            <a:r>
              <a:rPr sz="2000" b="1" spc="-5" dirty="0">
                <a:latin typeface="News Gothic MT"/>
                <a:cs typeface="News Gothic MT"/>
              </a:rPr>
              <a:t>ta</a:t>
            </a:r>
            <a:r>
              <a:rPr sz="2000" spc="-10" dirty="0">
                <a:latin typeface="News Gothic MT"/>
                <a:cs typeface="News Gothic MT"/>
              </a:rPr>
              <a:t>,</a:t>
            </a:r>
            <a:r>
              <a:rPr sz="2000" spc="-5" dirty="0">
                <a:latin typeface="News Gothic MT"/>
                <a:cs typeface="News Gothic MT"/>
              </a:rPr>
              <a:t> </a:t>
            </a:r>
            <a:r>
              <a:rPr sz="2000" b="1" spc="-40" dirty="0">
                <a:latin typeface="News Gothic MT"/>
                <a:cs typeface="News Gothic MT"/>
              </a:rPr>
              <a:t>R</a:t>
            </a:r>
            <a:r>
              <a:rPr sz="2000" b="1" spc="-20" dirty="0">
                <a:latin typeface="News Gothic MT"/>
                <a:cs typeface="News Gothic MT"/>
              </a:rPr>
              <a:t>esea</a:t>
            </a:r>
            <a:r>
              <a:rPr sz="2000" b="1" spc="-40" dirty="0">
                <a:latin typeface="News Gothic MT"/>
                <a:cs typeface="News Gothic MT"/>
              </a:rPr>
              <a:t>r</a:t>
            </a:r>
            <a:r>
              <a:rPr sz="2000" b="1" spc="-95" dirty="0">
                <a:latin typeface="News Gothic MT"/>
                <a:cs typeface="News Gothic MT"/>
              </a:rPr>
              <a:t>c</a:t>
            </a:r>
            <a:r>
              <a:rPr sz="2000" b="1" dirty="0">
                <a:latin typeface="News Gothic MT"/>
                <a:cs typeface="News Gothic MT"/>
              </a:rPr>
              <a:t>h </a:t>
            </a:r>
            <a:r>
              <a:rPr sz="2000" b="1" spc="-5" dirty="0">
                <a:latin typeface="News Gothic MT"/>
                <a:cs typeface="News Gothic MT"/>
              </a:rPr>
              <a:t>Pla</a:t>
            </a:r>
            <a:r>
              <a:rPr sz="2000" b="1" dirty="0">
                <a:latin typeface="News Gothic MT"/>
                <a:cs typeface="News Gothic MT"/>
              </a:rPr>
              <a:t>n</a:t>
            </a:r>
            <a:r>
              <a:rPr sz="2000" spc="-10" dirty="0">
                <a:latin typeface="News Gothic MT"/>
                <a:cs typeface="News Gothic MT"/>
              </a:rPr>
              <a:t>.</a:t>
            </a:r>
            <a:endParaRPr sz="2000" dirty="0">
              <a:latin typeface="News Gothic MT"/>
              <a:cs typeface="News Gothic MT"/>
            </a:endParaRPr>
          </a:p>
          <a:p>
            <a:pPr>
              <a:lnSpc>
                <a:spcPct val="100000"/>
              </a:lnSpc>
              <a:spcBef>
                <a:spcPts val="9"/>
              </a:spcBef>
            </a:pPr>
            <a:endParaRPr sz="2200" dirty="0">
              <a:latin typeface="Times New Roman"/>
              <a:cs typeface="Times New Roman"/>
            </a:endParaRPr>
          </a:p>
          <a:p>
            <a:pPr marL="368300" marR="142240" indent="-355600">
              <a:lnSpc>
                <a:spcPct val="79900"/>
              </a:lnSpc>
              <a:tabLst>
                <a:tab pos="361315" algn="l"/>
              </a:tabLst>
            </a:pPr>
            <a:r>
              <a:rPr sz="2200" spc="-20" dirty="0">
                <a:latin typeface="News Gothic MT"/>
                <a:cs typeface="News Gothic MT"/>
              </a:rPr>
              <a:t>N</a:t>
            </a:r>
            <a:r>
              <a:rPr sz="2200" spc="-35" dirty="0">
                <a:latin typeface="News Gothic MT"/>
                <a:cs typeface="News Gothic MT"/>
              </a:rPr>
              <a:t>e</a:t>
            </a:r>
            <a:r>
              <a:rPr sz="2200" dirty="0">
                <a:latin typeface="News Gothic MT"/>
                <a:cs typeface="News Gothic MT"/>
              </a:rPr>
              <a:t>w </a:t>
            </a:r>
            <a:r>
              <a:rPr sz="2200" spc="-25" dirty="0">
                <a:latin typeface="News Gothic MT"/>
                <a:cs typeface="News Gothic MT"/>
              </a:rPr>
              <a:t>f</a:t>
            </a:r>
            <a:r>
              <a:rPr sz="2200" spc="-5" dirty="0">
                <a:latin typeface="News Gothic MT"/>
                <a:cs typeface="News Gothic MT"/>
              </a:rPr>
              <a:t>o</a:t>
            </a:r>
            <a:r>
              <a:rPr sz="2200" spc="60" dirty="0">
                <a:latin typeface="News Gothic MT"/>
                <a:cs typeface="News Gothic MT"/>
              </a:rPr>
              <a:t>r</a:t>
            </a:r>
            <a:r>
              <a:rPr sz="2200" dirty="0">
                <a:latin typeface="News Gothic MT"/>
                <a:cs typeface="News Gothic MT"/>
              </a:rPr>
              <a:t>mat:</a:t>
            </a:r>
            <a:r>
              <a:rPr sz="2200" spc="-5" dirty="0">
                <a:latin typeface="News Gothic MT"/>
                <a:cs typeface="News Gothic MT"/>
              </a:rPr>
              <a:t> </a:t>
            </a:r>
            <a:r>
              <a:rPr sz="2200" dirty="0">
                <a:latin typeface="News Gothic MT"/>
                <a:cs typeface="News Gothic MT"/>
              </a:rPr>
              <a:t>12 </a:t>
            </a:r>
            <a:r>
              <a:rPr sz="2200" spc="-5" dirty="0">
                <a:latin typeface="News Gothic MT"/>
                <a:cs typeface="News Gothic MT"/>
              </a:rPr>
              <a:t>p</a:t>
            </a:r>
            <a:r>
              <a:rPr sz="2200" spc="20" dirty="0">
                <a:latin typeface="News Gothic MT"/>
                <a:cs typeface="News Gothic MT"/>
              </a:rPr>
              <a:t>a</a:t>
            </a:r>
            <a:r>
              <a:rPr sz="2200" spc="-45" dirty="0">
                <a:latin typeface="News Gothic MT"/>
                <a:cs typeface="News Gothic MT"/>
              </a:rPr>
              <a:t>g</a:t>
            </a:r>
            <a:r>
              <a:rPr sz="2200" spc="-15" dirty="0">
                <a:latin typeface="News Gothic MT"/>
                <a:cs typeface="News Gothic MT"/>
              </a:rPr>
              <a:t>es</a:t>
            </a:r>
            <a:r>
              <a:rPr sz="2200" dirty="0">
                <a:latin typeface="News Gothic MT"/>
                <a:cs typeface="News Gothic MT"/>
              </a:rPr>
              <a:t> </a:t>
            </a:r>
            <a:r>
              <a:rPr sz="2200" spc="-5" dirty="0">
                <a:latin typeface="News Gothic MT"/>
                <a:cs typeface="News Gothic MT"/>
              </a:rPr>
              <a:t>(G</a:t>
            </a:r>
            <a:r>
              <a:rPr sz="2200" spc="-20" dirty="0">
                <a:latin typeface="News Gothic MT"/>
                <a:cs typeface="News Gothic MT"/>
              </a:rPr>
              <a:t>r</a:t>
            </a:r>
            <a:r>
              <a:rPr sz="2200" dirty="0">
                <a:latin typeface="News Gothic MT"/>
                <a:cs typeface="News Gothic MT"/>
              </a:rPr>
              <a:t>ant</a:t>
            </a:r>
            <a:r>
              <a:rPr sz="2200" spc="-5" dirty="0">
                <a:latin typeface="News Gothic MT"/>
                <a:cs typeface="News Gothic MT"/>
              </a:rPr>
              <a:t> bo</a:t>
            </a:r>
            <a:r>
              <a:rPr sz="2200" spc="-45" dirty="0">
                <a:latin typeface="News Gothic MT"/>
                <a:cs typeface="News Gothic MT"/>
              </a:rPr>
              <a:t>d</a:t>
            </a:r>
            <a:r>
              <a:rPr sz="2200" spc="-10" dirty="0">
                <a:latin typeface="News Gothic MT"/>
                <a:cs typeface="News Gothic MT"/>
              </a:rPr>
              <a:t>y),</a:t>
            </a:r>
            <a:r>
              <a:rPr sz="2200" spc="-5" dirty="0">
                <a:latin typeface="News Gothic MT"/>
                <a:cs typeface="News Gothic MT"/>
              </a:rPr>
              <a:t> plu</a:t>
            </a:r>
            <a:r>
              <a:rPr sz="2200" dirty="0">
                <a:latin typeface="News Gothic MT"/>
                <a:cs typeface="News Gothic MT"/>
              </a:rPr>
              <a:t>s 1 </a:t>
            </a:r>
            <a:r>
              <a:rPr sz="2200" spc="-25" dirty="0">
                <a:latin typeface="News Gothic MT"/>
                <a:cs typeface="News Gothic MT"/>
              </a:rPr>
              <a:t>f</a:t>
            </a:r>
            <a:r>
              <a:rPr sz="2200" spc="-5" dirty="0">
                <a:latin typeface="News Gothic MT"/>
                <a:cs typeface="News Gothic MT"/>
              </a:rPr>
              <a:t>o</a:t>
            </a:r>
            <a:r>
              <a:rPr sz="2200" dirty="0">
                <a:latin typeface="News Gothic MT"/>
                <a:cs typeface="News Gothic MT"/>
              </a:rPr>
              <a:t>r </a:t>
            </a:r>
            <a:r>
              <a:rPr sz="2200" spc="-15" dirty="0">
                <a:latin typeface="News Gothic MT"/>
                <a:cs typeface="News Gothic MT"/>
              </a:rPr>
              <a:t>Specific Aims</a:t>
            </a:r>
            <a:endParaRPr sz="2200" dirty="0">
              <a:latin typeface="News Gothic MT"/>
              <a:cs typeface="News Gothic MT"/>
            </a:endParaRPr>
          </a:p>
          <a:p>
            <a:pPr marL="368300">
              <a:lnSpc>
                <a:spcPct val="100000"/>
              </a:lnSpc>
              <a:spcBef>
                <a:spcPts val="500"/>
              </a:spcBef>
              <a:tabLst>
                <a:tab pos="704215" algn="l"/>
              </a:tabLst>
            </a:pPr>
            <a:r>
              <a:rPr sz="2000" spc="-10" dirty="0">
                <a:latin typeface="News Gothic MT"/>
                <a:cs typeface="News Gothic MT"/>
              </a:rPr>
              <a:t>essentially </a:t>
            </a:r>
            <a:r>
              <a:rPr sz="2000" spc="-5" dirty="0">
                <a:latin typeface="News Gothic MT"/>
                <a:cs typeface="News Gothic MT"/>
              </a:rPr>
              <a:t>th</a:t>
            </a:r>
            <a:r>
              <a:rPr sz="2000" dirty="0">
                <a:latin typeface="News Gothic MT"/>
                <a:cs typeface="News Gothic MT"/>
              </a:rPr>
              <a:t>e </a:t>
            </a:r>
            <a:r>
              <a:rPr sz="2000" spc="-15" dirty="0">
                <a:latin typeface="News Gothic MT"/>
                <a:cs typeface="News Gothic MT"/>
              </a:rPr>
              <a:t>same</a:t>
            </a:r>
            <a:r>
              <a:rPr sz="2000" spc="-5" dirty="0">
                <a:latin typeface="News Gothic MT"/>
                <a:cs typeface="News Gothic MT"/>
              </a:rPr>
              <a:t> </a:t>
            </a:r>
            <a:r>
              <a:rPr sz="2000" spc="-10" dirty="0">
                <a:latin typeface="News Gothic MT"/>
                <a:cs typeface="News Gothic MT"/>
              </a:rPr>
              <a:t>sections</a:t>
            </a:r>
            <a:endParaRPr sz="2000" dirty="0">
              <a:latin typeface="News Gothic MT"/>
              <a:cs typeface="News Gothic MT"/>
            </a:endParaRPr>
          </a:p>
          <a:p>
            <a:pPr marL="698500" marR="178435" indent="-330200">
              <a:lnSpc>
                <a:spcPct val="79500"/>
              </a:lnSpc>
              <a:spcBef>
                <a:spcPts val="1000"/>
              </a:spcBef>
              <a:tabLst>
                <a:tab pos="704215" algn="l"/>
              </a:tabLst>
            </a:pPr>
            <a:r>
              <a:rPr sz="2000" spc="-5" dirty="0">
                <a:latin typeface="News Gothic MT"/>
                <a:cs typeface="News Gothic MT"/>
              </a:rPr>
              <a:t>th</a:t>
            </a:r>
            <a:r>
              <a:rPr sz="2000" dirty="0">
                <a:latin typeface="News Gothic MT"/>
                <a:cs typeface="News Gothic MT"/>
              </a:rPr>
              <a:t>e </a:t>
            </a:r>
            <a:r>
              <a:rPr sz="2000" spc="-15" dirty="0">
                <a:latin typeface="News Gothic MT"/>
                <a:cs typeface="News Gothic MT"/>
              </a:rPr>
              <a:t>guidelines</a:t>
            </a:r>
            <a:r>
              <a:rPr sz="2000" spc="5" dirty="0">
                <a:latin typeface="News Gothic MT"/>
                <a:cs typeface="News Gothic MT"/>
              </a:rPr>
              <a:t> </a:t>
            </a:r>
            <a:r>
              <a:rPr sz="2000" dirty="0">
                <a:latin typeface="News Gothic MT"/>
                <a:cs typeface="News Gothic MT"/>
              </a:rPr>
              <a:t>su</a:t>
            </a:r>
            <a:r>
              <a:rPr sz="2000" spc="15" dirty="0">
                <a:latin typeface="News Gothic MT"/>
                <a:cs typeface="News Gothic MT"/>
              </a:rPr>
              <a:t>g</a:t>
            </a:r>
            <a:r>
              <a:rPr sz="2000" spc="-40" dirty="0">
                <a:latin typeface="News Gothic MT"/>
                <a:cs typeface="News Gothic MT"/>
              </a:rPr>
              <a:t>g</a:t>
            </a:r>
            <a:r>
              <a:rPr sz="2000" spc="-10" dirty="0">
                <a:latin typeface="News Gothic MT"/>
                <a:cs typeface="News Gothic MT"/>
              </a:rPr>
              <a:t>est</a:t>
            </a:r>
            <a:r>
              <a:rPr sz="2000" dirty="0">
                <a:latin typeface="News Gothic MT"/>
                <a:cs typeface="News Gothic MT"/>
              </a:rPr>
              <a:t> </a:t>
            </a:r>
            <a:r>
              <a:rPr sz="2000" spc="-10" dirty="0">
                <a:latin typeface="News Gothic MT"/>
                <a:cs typeface="News Gothic MT"/>
              </a:rPr>
              <a:t>less</a:t>
            </a:r>
            <a:r>
              <a:rPr sz="2000" spc="-5" dirty="0">
                <a:latin typeface="News Gothic MT"/>
                <a:cs typeface="News Gothic MT"/>
              </a:rPr>
              <a:t> back</a:t>
            </a:r>
            <a:r>
              <a:rPr sz="2000" spc="30" dirty="0">
                <a:latin typeface="News Gothic MT"/>
                <a:cs typeface="News Gothic MT"/>
              </a:rPr>
              <a:t>g</a:t>
            </a:r>
            <a:r>
              <a:rPr sz="2000" dirty="0">
                <a:latin typeface="News Gothic MT"/>
                <a:cs typeface="News Gothic MT"/>
              </a:rPr>
              <a:t>round</a:t>
            </a:r>
            <a:r>
              <a:rPr sz="2000" spc="-10" dirty="0">
                <a:latin typeface="News Gothic MT"/>
                <a:cs typeface="News Gothic MT"/>
              </a:rPr>
              <a:t> </a:t>
            </a:r>
            <a:r>
              <a:rPr sz="2000" dirty="0">
                <a:latin typeface="News Gothic MT"/>
                <a:cs typeface="News Gothic MT"/>
              </a:rPr>
              <a:t>and</a:t>
            </a:r>
            <a:r>
              <a:rPr sz="2000" spc="-5" dirty="0">
                <a:latin typeface="News Gothic MT"/>
                <a:cs typeface="News Gothic MT"/>
              </a:rPr>
              <a:t> </a:t>
            </a:r>
            <a:r>
              <a:rPr sz="2000" spc="-10" dirty="0">
                <a:latin typeface="News Gothic MT"/>
                <a:cs typeface="News Gothic MT"/>
              </a:rPr>
              <a:t>less</a:t>
            </a:r>
            <a:r>
              <a:rPr sz="2000" spc="-5" dirty="0">
                <a:latin typeface="News Gothic MT"/>
                <a:cs typeface="News Gothic MT"/>
              </a:rPr>
              <a:t> nee</a:t>
            </a:r>
            <a:r>
              <a:rPr sz="2000" dirty="0">
                <a:latin typeface="News Gothic MT"/>
                <a:cs typeface="News Gothic MT"/>
              </a:rPr>
              <a:t>d </a:t>
            </a:r>
            <a:r>
              <a:rPr sz="2000" spc="-20" dirty="0">
                <a:latin typeface="News Gothic MT"/>
                <a:cs typeface="News Gothic MT"/>
              </a:rPr>
              <a:t>f</a:t>
            </a:r>
            <a:r>
              <a:rPr sz="2000" spc="-5" dirty="0">
                <a:latin typeface="News Gothic MT"/>
                <a:cs typeface="News Gothic MT"/>
              </a:rPr>
              <a:t>or detaile</a:t>
            </a:r>
            <a:r>
              <a:rPr sz="2000" dirty="0">
                <a:latin typeface="News Gothic MT"/>
                <a:cs typeface="News Gothic MT"/>
              </a:rPr>
              <a:t>d</a:t>
            </a:r>
            <a:r>
              <a:rPr sz="2000" spc="5" dirty="0">
                <a:latin typeface="News Gothic MT"/>
                <a:cs typeface="News Gothic MT"/>
              </a:rPr>
              <a:t> </a:t>
            </a:r>
            <a:r>
              <a:rPr sz="2000" spc="-50" dirty="0">
                <a:latin typeface="News Gothic MT"/>
                <a:cs typeface="News Gothic MT"/>
              </a:rPr>
              <a:t>r</a:t>
            </a:r>
            <a:r>
              <a:rPr sz="2000" spc="-15" dirty="0">
                <a:latin typeface="News Gothic MT"/>
                <a:cs typeface="News Gothic MT"/>
              </a:rPr>
              <a:t>esea</a:t>
            </a:r>
            <a:r>
              <a:rPr sz="2000" spc="-50" dirty="0">
                <a:latin typeface="News Gothic MT"/>
                <a:cs typeface="News Gothic MT"/>
              </a:rPr>
              <a:t>r</a:t>
            </a:r>
            <a:r>
              <a:rPr sz="2000" spc="-35" dirty="0">
                <a:latin typeface="News Gothic MT"/>
                <a:cs typeface="News Gothic MT"/>
              </a:rPr>
              <a:t>c</a:t>
            </a:r>
            <a:r>
              <a:rPr sz="2000" dirty="0">
                <a:latin typeface="News Gothic MT"/>
                <a:cs typeface="News Gothic MT"/>
              </a:rPr>
              <a:t>h</a:t>
            </a:r>
            <a:r>
              <a:rPr sz="2000" spc="-5" dirty="0">
                <a:latin typeface="News Gothic MT"/>
                <a:cs typeface="News Gothic MT"/>
              </a:rPr>
              <a:t> plan</a:t>
            </a:r>
            <a:r>
              <a:rPr sz="2000" dirty="0">
                <a:latin typeface="News Gothic MT"/>
                <a:cs typeface="News Gothic MT"/>
              </a:rPr>
              <a:t>,</a:t>
            </a:r>
            <a:r>
              <a:rPr sz="2000" spc="-10" dirty="0">
                <a:latin typeface="News Gothic MT"/>
                <a:cs typeface="News Gothic MT"/>
              </a:rPr>
              <a:t> </a:t>
            </a:r>
            <a:r>
              <a:rPr sz="2000" b="1" spc="-5" dirty="0">
                <a:latin typeface="News Gothic MT"/>
                <a:cs typeface="News Gothic MT"/>
              </a:rPr>
              <a:t>on</a:t>
            </a:r>
            <a:r>
              <a:rPr sz="2000" b="1" spc="-40" dirty="0">
                <a:latin typeface="News Gothic MT"/>
                <a:cs typeface="News Gothic MT"/>
              </a:rPr>
              <a:t>l</a:t>
            </a:r>
            <a:r>
              <a:rPr sz="2000" b="1" spc="-15" dirty="0">
                <a:latin typeface="News Gothic MT"/>
                <a:cs typeface="News Gothic MT"/>
              </a:rPr>
              <a:t>y</a:t>
            </a:r>
            <a:r>
              <a:rPr sz="2000" b="1" dirty="0">
                <a:latin typeface="News Gothic MT"/>
                <a:cs typeface="News Gothic MT"/>
              </a:rPr>
              <a:t> </a:t>
            </a:r>
            <a:r>
              <a:rPr sz="2000" b="1" spc="-5" dirty="0">
                <a:latin typeface="News Gothic MT"/>
                <a:cs typeface="News Gothic MT"/>
              </a:rPr>
              <a:t>th</a:t>
            </a:r>
            <a:r>
              <a:rPr sz="2000" b="1" dirty="0">
                <a:latin typeface="News Gothic MT"/>
                <a:cs typeface="News Gothic MT"/>
              </a:rPr>
              <a:t>e </a:t>
            </a:r>
            <a:r>
              <a:rPr sz="2000" b="1" spc="-40" dirty="0">
                <a:latin typeface="News Gothic MT"/>
                <a:cs typeface="News Gothic MT"/>
              </a:rPr>
              <a:t>f</a:t>
            </a:r>
            <a:r>
              <a:rPr sz="2000" b="1" spc="-5" dirty="0">
                <a:latin typeface="News Gothic MT"/>
                <a:cs typeface="News Gothic MT"/>
              </a:rPr>
              <a:t>o</a:t>
            </a:r>
            <a:r>
              <a:rPr sz="2000" b="1" spc="20" dirty="0">
                <a:latin typeface="News Gothic MT"/>
                <a:cs typeface="News Gothic MT"/>
              </a:rPr>
              <a:t>r</a:t>
            </a:r>
            <a:r>
              <a:rPr sz="2000" b="1" spc="-15" dirty="0">
                <a:latin typeface="News Gothic MT"/>
                <a:cs typeface="News Gothic MT"/>
              </a:rPr>
              <a:t>mer</a:t>
            </a:r>
            <a:r>
              <a:rPr sz="2000" b="1" dirty="0">
                <a:latin typeface="News Gothic MT"/>
                <a:cs typeface="News Gothic MT"/>
              </a:rPr>
              <a:t> </a:t>
            </a:r>
            <a:r>
              <a:rPr sz="2000" b="1" spc="-5" dirty="0">
                <a:latin typeface="News Gothic MT"/>
                <a:cs typeface="News Gothic MT"/>
              </a:rPr>
              <a:t>i</a:t>
            </a:r>
            <a:r>
              <a:rPr sz="2000" b="1" dirty="0">
                <a:latin typeface="News Gothic MT"/>
                <a:cs typeface="News Gothic MT"/>
              </a:rPr>
              <a:t>s </a:t>
            </a:r>
            <a:r>
              <a:rPr sz="2000" b="1" spc="-5" dirty="0">
                <a:latin typeface="News Gothic MT"/>
                <a:cs typeface="News Gothic MT"/>
              </a:rPr>
              <a:t>true</a:t>
            </a:r>
            <a:r>
              <a:rPr sz="2000" spc="-10" dirty="0">
                <a:latin typeface="News Gothic MT"/>
                <a:cs typeface="News Gothic MT"/>
              </a:rPr>
              <a:t>.</a:t>
            </a:r>
            <a:endParaRPr sz="2000" dirty="0">
              <a:latin typeface="News Gothic MT"/>
              <a:cs typeface="News Gothic MT"/>
            </a:endParaRPr>
          </a:p>
          <a:p>
            <a:pPr marL="698500" marR="266065" indent="-330200">
              <a:lnSpc>
                <a:spcPct val="83300"/>
              </a:lnSpc>
              <a:spcBef>
                <a:spcPts val="940"/>
              </a:spcBef>
              <a:tabLst>
                <a:tab pos="704215" algn="l"/>
              </a:tabLst>
            </a:pPr>
            <a:r>
              <a:rPr sz="2000" b="1" spc="-45" dirty="0">
                <a:latin typeface="News Gothic MT"/>
                <a:cs typeface="News Gothic MT"/>
              </a:rPr>
              <a:t>r</a:t>
            </a:r>
            <a:r>
              <a:rPr sz="2000" b="1" spc="-60" dirty="0">
                <a:latin typeface="News Gothic MT"/>
                <a:cs typeface="News Gothic MT"/>
              </a:rPr>
              <a:t>e</a:t>
            </a:r>
            <a:r>
              <a:rPr sz="2000" b="1" dirty="0">
                <a:latin typeface="News Gothic MT"/>
                <a:cs typeface="News Gothic MT"/>
              </a:rPr>
              <a:t>vi</a:t>
            </a:r>
            <a:r>
              <a:rPr sz="2000" b="1" spc="-35" dirty="0">
                <a:latin typeface="News Gothic MT"/>
                <a:cs typeface="News Gothic MT"/>
              </a:rPr>
              <a:t>e</a:t>
            </a:r>
            <a:r>
              <a:rPr sz="2000" b="1" spc="-90" dirty="0">
                <a:latin typeface="News Gothic MT"/>
                <a:cs typeface="News Gothic MT"/>
              </a:rPr>
              <a:t>w</a:t>
            </a:r>
            <a:r>
              <a:rPr sz="2000" b="1" spc="-5" dirty="0">
                <a:latin typeface="News Gothic MT"/>
                <a:cs typeface="News Gothic MT"/>
              </a:rPr>
              <a:t>e</a:t>
            </a:r>
            <a:r>
              <a:rPr sz="2000" b="1" spc="20" dirty="0">
                <a:latin typeface="News Gothic MT"/>
                <a:cs typeface="News Gothic MT"/>
              </a:rPr>
              <a:t>r</a:t>
            </a:r>
            <a:r>
              <a:rPr sz="2000" b="1" spc="-15" dirty="0">
                <a:latin typeface="News Gothic MT"/>
                <a:cs typeface="News Gothic MT"/>
              </a:rPr>
              <a:t>s</a:t>
            </a:r>
            <a:r>
              <a:rPr sz="2000" b="1" dirty="0">
                <a:latin typeface="News Gothic MT"/>
                <a:cs typeface="News Gothic MT"/>
              </a:rPr>
              <a:t> </a:t>
            </a:r>
            <a:r>
              <a:rPr sz="2000" b="1" spc="-5" dirty="0">
                <a:latin typeface="News Gothic MT"/>
                <a:cs typeface="News Gothic MT"/>
              </a:rPr>
              <a:t>deman</a:t>
            </a:r>
            <a:r>
              <a:rPr sz="2000" b="1" dirty="0">
                <a:latin typeface="News Gothic MT"/>
                <a:cs typeface="News Gothic MT"/>
              </a:rPr>
              <a:t>d su</a:t>
            </a:r>
            <a:r>
              <a:rPr sz="2000" b="1" spc="15" dirty="0">
                <a:latin typeface="News Gothic MT"/>
                <a:cs typeface="News Gothic MT"/>
              </a:rPr>
              <a:t>f</a:t>
            </a:r>
            <a:r>
              <a:rPr sz="2000" b="1" spc="-5" dirty="0">
                <a:latin typeface="News Gothic MT"/>
                <a:cs typeface="News Gothic MT"/>
              </a:rPr>
              <a:t>ficien</a:t>
            </a:r>
            <a:r>
              <a:rPr sz="2000" b="1" dirty="0">
                <a:latin typeface="News Gothic MT"/>
                <a:cs typeface="News Gothic MT"/>
              </a:rPr>
              <a:t>t </a:t>
            </a:r>
            <a:r>
              <a:rPr sz="2000" b="1" spc="-5" dirty="0">
                <a:latin typeface="News Gothic MT"/>
                <a:cs typeface="News Gothic MT"/>
              </a:rPr>
              <a:t>detai</a:t>
            </a:r>
            <a:r>
              <a:rPr sz="2000" b="1" dirty="0">
                <a:latin typeface="News Gothic MT"/>
                <a:cs typeface="News Gothic MT"/>
              </a:rPr>
              <a:t>l</a:t>
            </a:r>
            <a:r>
              <a:rPr sz="2000" b="1" spc="-5" dirty="0">
                <a:latin typeface="News Gothic MT"/>
                <a:cs typeface="News Gothic MT"/>
              </a:rPr>
              <a:t> </a:t>
            </a:r>
            <a:r>
              <a:rPr sz="2000" spc="-5" dirty="0">
                <a:latin typeface="News Gothic MT"/>
                <a:cs typeface="News Gothic MT"/>
              </a:rPr>
              <a:t>t</a:t>
            </a:r>
            <a:r>
              <a:rPr sz="2000" dirty="0">
                <a:latin typeface="News Gothic MT"/>
                <a:cs typeface="News Gothic MT"/>
              </a:rPr>
              <a:t>o </a:t>
            </a:r>
            <a:r>
              <a:rPr sz="2000" spc="-5" dirty="0">
                <a:latin typeface="News Gothic MT"/>
                <a:cs typeface="News Gothic MT"/>
              </a:rPr>
              <a:t>b</a:t>
            </a:r>
            <a:r>
              <a:rPr sz="2000" dirty="0">
                <a:latin typeface="News Gothic MT"/>
                <a:cs typeface="News Gothic MT"/>
              </a:rPr>
              <a:t>e </a:t>
            </a:r>
            <a:r>
              <a:rPr sz="2000" spc="-35" dirty="0">
                <a:latin typeface="News Gothic MT"/>
                <a:cs typeface="News Gothic MT"/>
              </a:rPr>
              <a:t>a</a:t>
            </a:r>
            <a:r>
              <a:rPr sz="2000" spc="-20" dirty="0">
                <a:latin typeface="News Gothic MT"/>
                <a:cs typeface="News Gothic MT"/>
              </a:rPr>
              <a:t>b</a:t>
            </a:r>
            <a:r>
              <a:rPr sz="2000" spc="-10" dirty="0">
                <a:latin typeface="News Gothic MT"/>
                <a:cs typeface="News Gothic MT"/>
              </a:rPr>
              <a:t>le</a:t>
            </a:r>
            <a:r>
              <a:rPr sz="2000" spc="-5" dirty="0">
                <a:latin typeface="News Gothic MT"/>
                <a:cs typeface="News Gothic MT"/>
              </a:rPr>
              <a:t> t</a:t>
            </a:r>
            <a:r>
              <a:rPr sz="2000" dirty="0">
                <a:latin typeface="News Gothic MT"/>
                <a:cs typeface="News Gothic MT"/>
              </a:rPr>
              <a:t>o jud</a:t>
            </a:r>
            <a:r>
              <a:rPr sz="2000" spc="-40" dirty="0">
                <a:latin typeface="News Gothic MT"/>
                <a:cs typeface="News Gothic MT"/>
              </a:rPr>
              <a:t>g</a:t>
            </a:r>
            <a:r>
              <a:rPr sz="2000" spc="-15" dirty="0">
                <a:latin typeface="News Gothic MT"/>
                <a:cs typeface="News Gothic MT"/>
              </a:rPr>
              <a:t>e</a:t>
            </a:r>
            <a:r>
              <a:rPr sz="2000" dirty="0">
                <a:latin typeface="News Gothic MT"/>
                <a:cs typeface="News Gothic MT"/>
              </a:rPr>
              <a:t> if </a:t>
            </a:r>
            <a:r>
              <a:rPr sz="2000" spc="-5" dirty="0">
                <a:latin typeface="News Gothic MT"/>
                <a:cs typeface="News Gothic MT"/>
              </a:rPr>
              <a:t>th</a:t>
            </a:r>
            <a:r>
              <a:rPr sz="2000" dirty="0">
                <a:latin typeface="News Gothic MT"/>
                <a:cs typeface="News Gothic MT"/>
              </a:rPr>
              <a:t>e </a:t>
            </a:r>
            <a:r>
              <a:rPr sz="2000" spc="-60" dirty="0">
                <a:latin typeface="News Gothic MT"/>
                <a:cs typeface="News Gothic MT"/>
              </a:rPr>
              <a:t>e</a:t>
            </a:r>
            <a:r>
              <a:rPr sz="2000" spc="-15" dirty="0">
                <a:latin typeface="News Gothic MT"/>
                <a:cs typeface="News Gothic MT"/>
              </a:rPr>
              <a:t>xperiments</a:t>
            </a:r>
            <a:r>
              <a:rPr sz="2000" dirty="0">
                <a:latin typeface="News Gothic MT"/>
                <a:cs typeface="News Gothic MT"/>
              </a:rPr>
              <a:t> </a:t>
            </a:r>
            <a:r>
              <a:rPr sz="2000" spc="-10" dirty="0">
                <a:latin typeface="News Gothic MT"/>
                <a:cs typeface="News Gothic MT"/>
              </a:rPr>
              <a:t>will</a:t>
            </a:r>
            <a:r>
              <a:rPr sz="2000" dirty="0">
                <a:latin typeface="News Gothic MT"/>
                <a:cs typeface="News Gothic MT"/>
              </a:rPr>
              <a:t> work</a:t>
            </a:r>
          </a:p>
          <a:p>
            <a:pPr marL="698500" marR="5080" indent="-330200">
              <a:lnSpc>
                <a:spcPct val="79500"/>
              </a:lnSpc>
              <a:spcBef>
                <a:spcPts val="1040"/>
              </a:spcBef>
              <a:tabLst>
                <a:tab pos="704215" algn="l"/>
              </a:tabLst>
            </a:pPr>
            <a:r>
              <a:rPr sz="2000" b="1" spc="-15" dirty="0">
                <a:latin typeface="News Gothic MT"/>
                <a:cs typeface="News Gothic MT"/>
              </a:rPr>
              <a:t>a</a:t>
            </a:r>
            <a:r>
              <a:rPr sz="2000" b="1" spc="-40" dirty="0">
                <a:latin typeface="News Gothic MT"/>
                <a:cs typeface="News Gothic MT"/>
              </a:rPr>
              <a:t>l</a:t>
            </a:r>
            <a:r>
              <a:rPr sz="2000" b="1" spc="-70" dirty="0">
                <a:latin typeface="News Gothic MT"/>
                <a:cs typeface="News Gothic MT"/>
              </a:rPr>
              <a:t>w</a:t>
            </a:r>
            <a:r>
              <a:rPr sz="2000" b="1" spc="-55" dirty="0">
                <a:latin typeface="News Gothic MT"/>
                <a:cs typeface="News Gothic MT"/>
              </a:rPr>
              <a:t>a</a:t>
            </a:r>
            <a:r>
              <a:rPr sz="2000" b="1" spc="-15" dirty="0">
                <a:latin typeface="News Gothic MT"/>
                <a:cs typeface="News Gothic MT"/>
              </a:rPr>
              <a:t>ys</a:t>
            </a:r>
            <a:r>
              <a:rPr sz="2000" b="1" dirty="0">
                <a:latin typeface="News Gothic MT"/>
                <a:cs typeface="News Gothic MT"/>
              </a:rPr>
              <a:t> </a:t>
            </a:r>
            <a:r>
              <a:rPr sz="2000" b="1" spc="-5" dirty="0">
                <a:latin typeface="News Gothic MT"/>
                <a:cs typeface="News Gothic MT"/>
              </a:rPr>
              <a:t>b</a:t>
            </a:r>
            <a:r>
              <a:rPr sz="2000" b="1" dirty="0">
                <a:latin typeface="News Gothic MT"/>
                <a:cs typeface="News Gothic MT"/>
              </a:rPr>
              <a:t>e </a:t>
            </a:r>
            <a:r>
              <a:rPr sz="2000" b="1" spc="-75" dirty="0">
                <a:latin typeface="News Gothic MT"/>
                <a:cs typeface="News Gothic MT"/>
              </a:rPr>
              <a:t>v</a:t>
            </a:r>
            <a:r>
              <a:rPr sz="2000" b="1" spc="-5" dirty="0">
                <a:latin typeface="News Gothic MT"/>
                <a:cs typeface="News Gothic MT"/>
              </a:rPr>
              <a:t>e</a:t>
            </a:r>
            <a:r>
              <a:rPr sz="2000" b="1" spc="20" dirty="0">
                <a:latin typeface="News Gothic MT"/>
                <a:cs typeface="News Gothic MT"/>
              </a:rPr>
              <a:t>r</a:t>
            </a:r>
            <a:r>
              <a:rPr sz="2000" b="1" spc="-15" dirty="0">
                <a:latin typeface="News Gothic MT"/>
                <a:cs typeface="News Gothic MT"/>
              </a:rPr>
              <a:t>y </a:t>
            </a:r>
            <a:r>
              <a:rPr sz="2000" b="1" u="heavy" spc="-5" dirty="0">
                <a:latin typeface="News Gothic MT"/>
                <a:cs typeface="News Gothic MT"/>
              </a:rPr>
              <a:t>detaile</a:t>
            </a:r>
            <a:r>
              <a:rPr sz="2000" b="1" u="heavy" dirty="0">
                <a:latin typeface="News Gothic MT"/>
                <a:cs typeface="News Gothic MT"/>
              </a:rPr>
              <a:t>d</a:t>
            </a:r>
            <a:r>
              <a:rPr sz="2000" b="1" dirty="0">
                <a:latin typeface="News Gothic MT"/>
                <a:cs typeface="News Gothic MT"/>
              </a:rPr>
              <a:t> </a:t>
            </a:r>
            <a:r>
              <a:rPr sz="2000" dirty="0">
                <a:latin typeface="News Gothic MT"/>
                <a:cs typeface="News Gothic MT"/>
              </a:rPr>
              <a:t>– at</a:t>
            </a:r>
            <a:r>
              <a:rPr sz="2000" spc="-5" dirty="0">
                <a:latin typeface="News Gothic MT"/>
                <a:cs typeface="News Gothic MT"/>
              </a:rPr>
              <a:t> </a:t>
            </a:r>
            <a:r>
              <a:rPr sz="2000" dirty="0">
                <a:latin typeface="News Gothic MT"/>
                <a:cs typeface="News Gothic MT"/>
              </a:rPr>
              <a:t>12 </a:t>
            </a:r>
            <a:r>
              <a:rPr sz="2000" spc="-5" dirty="0">
                <a:latin typeface="News Gothic MT"/>
                <a:cs typeface="News Gothic MT"/>
              </a:rPr>
              <a:t>p</a:t>
            </a:r>
            <a:r>
              <a:rPr sz="2000" spc="20" dirty="0">
                <a:latin typeface="News Gothic MT"/>
                <a:cs typeface="News Gothic MT"/>
              </a:rPr>
              <a:t>a</a:t>
            </a:r>
            <a:r>
              <a:rPr sz="2000" spc="-40" dirty="0">
                <a:latin typeface="News Gothic MT"/>
                <a:cs typeface="News Gothic MT"/>
              </a:rPr>
              <a:t>g</a:t>
            </a:r>
            <a:r>
              <a:rPr sz="2000" spc="-15" dirty="0">
                <a:latin typeface="News Gothic MT"/>
                <a:cs typeface="News Gothic MT"/>
              </a:rPr>
              <a:t>es</a:t>
            </a:r>
            <a:r>
              <a:rPr sz="2000" dirty="0">
                <a:latin typeface="News Gothic MT"/>
                <a:cs typeface="News Gothic MT"/>
              </a:rPr>
              <a:t> </a:t>
            </a:r>
            <a:r>
              <a:rPr sz="2000" spc="-35" dirty="0">
                <a:latin typeface="News Gothic MT"/>
                <a:cs typeface="News Gothic MT"/>
              </a:rPr>
              <a:t>y</a:t>
            </a:r>
            <a:r>
              <a:rPr sz="2000" spc="-5" dirty="0">
                <a:latin typeface="News Gothic MT"/>
                <a:cs typeface="News Gothic MT"/>
              </a:rPr>
              <a:t>o</a:t>
            </a:r>
            <a:r>
              <a:rPr sz="2000" dirty="0">
                <a:latin typeface="News Gothic MT"/>
                <a:cs typeface="News Gothic MT"/>
              </a:rPr>
              <a:t>u </a:t>
            </a:r>
            <a:r>
              <a:rPr sz="2000" spc="-5" dirty="0">
                <a:latin typeface="News Gothic MT"/>
                <a:cs typeface="News Gothic MT"/>
              </a:rPr>
              <a:t>nee</a:t>
            </a:r>
            <a:r>
              <a:rPr sz="2000" dirty="0">
                <a:latin typeface="News Gothic MT"/>
                <a:cs typeface="News Gothic MT"/>
              </a:rPr>
              <a:t>d </a:t>
            </a:r>
            <a:r>
              <a:rPr sz="2000" spc="-5" dirty="0">
                <a:latin typeface="News Gothic MT"/>
                <a:cs typeface="News Gothic MT"/>
              </a:rPr>
              <a:t>t</a:t>
            </a:r>
            <a:r>
              <a:rPr sz="2000" dirty="0">
                <a:latin typeface="News Gothic MT"/>
                <a:cs typeface="News Gothic MT"/>
              </a:rPr>
              <a:t>o </a:t>
            </a:r>
            <a:r>
              <a:rPr sz="2000" spc="-10" dirty="0">
                <a:latin typeface="News Gothic MT"/>
                <a:cs typeface="News Gothic MT"/>
              </a:rPr>
              <a:t>lea</a:t>
            </a:r>
            <a:r>
              <a:rPr sz="2000" spc="25" dirty="0">
                <a:latin typeface="News Gothic MT"/>
                <a:cs typeface="News Gothic MT"/>
              </a:rPr>
              <a:t>r</a:t>
            </a:r>
            <a:r>
              <a:rPr sz="2000" dirty="0">
                <a:latin typeface="News Gothic MT"/>
                <a:cs typeface="News Gothic MT"/>
              </a:rPr>
              <a:t>n</a:t>
            </a:r>
            <a:r>
              <a:rPr sz="2000" spc="-5" dirty="0">
                <a:latin typeface="News Gothic MT"/>
                <a:cs typeface="News Gothic MT"/>
              </a:rPr>
              <a:t> to </a:t>
            </a:r>
            <a:r>
              <a:rPr sz="2000" spc="-10" dirty="0">
                <a:latin typeface="News Gothic MT"/>
                <a:cs typeface="News Gothic MT"/>
              </a:rPr>
              <a:t>write</a:t>
            </a:r>
            <a:r>
              <a:rPr sz="2000" dirty="0">
                <a:latin typeface="News Gothic MT"/>
                <a:cs typeface="News Gothic MT"/>
              </a:rPr>
              <a:t> </a:t>
            </a:r>
            <a:r>
              <a:rPr sz="2000" spc="-10" dirty="0">
                <a:latin typeface="News Gothic MT"/>
                <a:cs typeface="News Gothic MT"/>
              </a:rPr>
              <a:t>concisel</a:t>
            </a:r>
            <a:r>
              <a:rPr sz="2000" spc="-240" dirty="0">
                <a:latin typeface="News Gothic MT"/>
                <a:cs typeface="News Gothic MT"/>
              </a:rPr>
              <a:t>y</a:t>
            </a:r>
            <a:r>
              <a:rPr sz="2000" spc="-10" dirty="0">
                <a:latin typeface="News Gothic MT"/>
                <a:cs typeface="News Gothic MT"/>
              </a:rPr>
              <a:t>.</a:t>
            </a:r>
            <a:endParaRPr sz="2000" dirty="0">
              <a:latin typeface="News Gothic MT"/>
              <a:cs typeface="News Gothic M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6788" y="1251514"/>
            <a:ext cx="6844823" cy="705321"/>
          </a:xfrm>
          <a:prstGeom prst="rect">
            <a:avLst/>
          </a:prstGeom>
        </p:spPr>
        <p:txBody>
          <a:bodyPr vert="horz" wrap="square" lIns="0" tIns="0" rIns="0" bIns="0" rtlCol="0">
            <a:spAutoFit/>
          </a:bodyPr>
          <a:lstStyle/>
          <a:p>
            <a:pPr marL="1546225">
              <a:lnSpc>
                <a:spcPts val="5460"/>
              </a:lnSpc>
            </a:pPr>
            <a:r>
              <a:rPr spc="-25" dirty="0">
                <a:solidFill>
                  <a:schemeClr val="tx1"/>
                </a:solidFill>
              </a:rPr>
              <a:t>Specific </a:t>
            </a:r>
            <a:r>
              <a:rPr spc="-30" dirty="0">
                <a:solidFill>
                  <a:schemeClr val="tx1"/>
                </a:solidFill>
              </a:rPr>
              <a:t>Aims</a:t>
            </a:r>
          </a:p>
        </p:txBody>
      </p:sp>
      <p:sp>
        <p:nvSpPr>
          <p:cNvPr id="3" name="object 3"/>
          <p:cNvSpPr txBox="1"/>
          <p:nvPr/>
        </p:nvSpPr>
        <p:spPr>
          <a:xfrm>
            <a:off x="1085214" y="2108737"/>
            <a:ext cx="7719695" cy="4010585"/>
          </a:xfrm>
          <a:prstGeom prst="rect">
            <a:avLst/>
          </a:prstGeom>
        </p:spPr>
        <p:txBody>
          <a:bodyPr vert="horz" wrap="square" lIns="0" tIns="0" rIns="0" bIns="0" rtlCol="0">
            <a:spAutoFit/>
          </a:bodyPr>
          <a:lstStyle/>
          <a:p>
            <a:pPr marL="12700">
              <a:lnSpc>
                <a:spcPct val="100000"/>
              </a:lnSpc>
              <a:tabLst>
                <a:tab pos="361315" algn="l"/>
              </a:tabLst>
            </a:pPr>
            <a:r>
              <a:rPr sz="2200" spc="-335" dirty="0">
                <a:latin typeface="News Gothic MT"/>
                <a:cs typeface="News Gothic MT"/>
              </a:rPr>
              <a:t>Spend</a:t>
            </a:r>
            <a:r>
              <a:rPr sz="2200" spc="-5" dirty="0">
                <a:latin typeface="News Gothic MT"/>
                <a:cs typeface="News Gothic MT"/>
              </a:rPr>
              <a:t> </a:t>
            </a:r>
            <a:r>
              <a:rPr sz="2200" spc="-15" dirty="0">
                <a:latin typeface="News Gothic MT"/>
                <a:cs typeface="News Gothic MT"/>
              </a:rPr>
              <a:t>weeks</a:t>
            </a:r>
            <a:r>
              <a:rPr sz="2200" dirty="0">
                <a:latin typeface="News Gothic MT"/>
                <a:cs typeface="News Gothic MT"/>
              </a:rPr>
              <a:t> </a:t>
            </a:r>
            <a:r>
              <a:rPr sz="2200" spc="-5" dirty="0">
                <a:latin typeface="News Gothic MT"/>
                <a:cs typeface="News Gothic MT"/>
              </a:rPr>
              <a:t>(months</a:t>
            </a:r>
            <a:r>
              <a:rPr sz="2200" dirty="0">
                <a:latin typeface="News Gothic MT"/>
                <a:cs typeface="News Gothic MT"/>
              </a:rPr>
              <a:t>) </a:t>
            </a:r>
            <a:r>
              <a:rPr sz="2200" spc="-5" dirty="0">
                <a:latin typeface="News Gothic MT"/>
                <a:cs typeface="News Gothic MT"/>
              </a:rPr>
              <a:t>o</a:t>
            </a:r>
            <a:r>
              <a:rPr sz="2200" dirty="0">
                <a:latin typeface="News Gothic MT"/>
                <a:cs typeface="News Gothic MT"/>
              </a:rPr>
              <a:t>n </a:t>
            </a:r>
            <a:r>
              <a:rPr sz="2200" spc="-5" dirty="0">
                <a:latin typeface="News Gothic MT"/>
                <a:cs typeface="News Gothic MT"/>
              </a:rPr>
              <a:t>thi</a:t>
            </a:r>
            <a:r>
              <a:rPr sz="2200" dirty="0">
                <a:latin typeface="News Gothic MT"/>
                <a:cs typeface="News Gothic MT"/>
              </a:rPr>
              <a:t>s 1 </a:t>
            </a:r>
            <a:r>
              <a:rPr sz="2200" spc="-5" dirty="0">
                <a:latin typeface="News Gothic MT"/>
                <a:cs typeface="News Gothic MT"/>
              </a:rPr>
              <a:t>p</a:t>
            </a:r>
            <a:r>
              <a:rPr sz="2200" spc="20" dirty="0">
                <a:latin typeface="News Gothic MT"/>
                <a:cs typeface="News Gothic MT"/>
              </a:rPr>
              <a:t>a</a:t>
            </a:r>
            <a:r>
              <a:rPr sz="2200" spc="-45" dirty="0">
                <a:latin typeface="News Gothic MT"/>
                <a:cs typeface="News Gothic MT"/>
              </a:rPr>
              <a:t>g</a:t>
            </a:r>
            <a:r>
              <a:rPr sz="2200" spc="-15" dirty="0">
                <a:latin typeface="News Gothic MT"/>
                <a:cs typeface="News Gothic MT"/>
              </a:rPr>
              <a:t>e</a:t>
            </a:r>
            <a:endParaRPr sz="2200" dirty="0">
              <a:latin typeface="News Gothic MT"/>
              <a:cs typeface="News Gothic MT"/>
            </a:endParaRPr>
          </a:p>
          <a:p>
            <a:pPr marL="12700">
              <a:lnSpc>
                <a:spcPct val="100000"/>
              </a:lnSpc>
              <a:spcBef>
                <a:spcPts val="1520"/>
              </a:spcBef>
              <a:tabLst>
                <a:tab pos="361315" algn="l"/>
              </a:tabLst>
            </a:pPr>
            <a:r>
              <a:rPr sz="2200" b="1" spc="-5" dirty="0">
                <a:latin typeface="News Gothic MT"/>
                <a:cs typeface="News Gothic MT"/>
              </a:rPr>
              <a:t>thi</a:t>
            </a:r>
            <a:r>
              <a:rPr sz="2200" b="1" dirty="0">
                <a:latin typeface="News Gothic MT"/>
                <a:cs typeface="News Gothic MT"/>
              </a:rPr>
              <a:t>s </a:t>
            </a:r>
            <a:r>
              <a:rPr sz="2200" b="1" spc="-5" dirty="0">
                <a:latin typeface="News Gothic MT"/>
                <a:cs typeface="News Gothic MT"/>
              </a:rPr>
              <a:t>i</a:t>
            </a:r>
            <a:r>
              <a:rPr sz="2200" b="1" dirty="0">
                <a:latin typeface="News Gothic MT"/>
                <a:cs typeface="News Gothic MT"/>
              </a:rPr>
              <a:t>s </a:t>
            </a:r>
            <a:r>
              <a:rPr sz="2200" b="1" spc="-75" dirty="0">
                <a:latin typeface="News Gothic MT"/>
                <a:cs typeface="News Gothic MT"/>
              </a:rPr>
              <a:t>y</a:t>
            </a:r>
            <a:r>
              <a:rPr sz="2200" b="1" spc="-5" dirty="0">
                <a:latin typeface="News Gothic MT"/>
                <a:cs typeface="News Gothic MT"/>
              </a:rPr>
              <a:t>ou</a:t>
            </a:r>
            <a:r>
              <a:rPr sz="2200" b="1" dirty="0">
                <a:latin typeface="News Gothic MT"/>
                <a:cs typeface="News Gothic MT"/>
              </a:rPr>
              <a:t>r </a:t>
            </a:r>
            <a:r>
              <a:rPr sz="2200" b="1" spc="40" dirty="0">
                <a:latin typeface="News Gothic MT"/>
                <a:cs typeface="News Gothic MT"/>
              </a:rPr>
              <a:t>g</a:t>
            </a:r>
            <a:r>
              <a:rPr sz="2200" b="1" spc="-45" dirty="0">
                <a:latin typeface="News Gothic MT"/>
                <a:cs typeface="News Gothic MT"/>
              </a:rPr>
              <a:t>r</a:t>
            </a:r>
            <a:r>
              <a:rPr sz="2200" b="1" dirty="0">
                <a:latin typeface="News Gothic MT"/>
                <a:cs typeface="News Gothic MT"/>
              </a:rPr>
              <a:t>ant</a:t>
            </a:r>
            <a:r>
              <a:rPr sz="2200" b="1" spc="-5" dirty="0">
                <a:latin typeface="News Gothic MT"/>
                <a:cs typeface="News Gothic MT"/>
              </a:rPr>
              <a:t> </a:t>
            </a:r>
            <a:r>
              <a:rPr sz="2200" b="1" dirty="0">
                <a:latin typeface="News Gothic MT"/>
                <a:cs typeface="News Gothic MT"/>
              </a:rPr>
              <a:t>– </a:t>
            </a:r>
            <a:r>
              <a:rPr sz="2200" b="1" spc="-5" dirty="0">
                <a:latin typeface="News Gothic MT"/>
                <a:cs typeface="News Gothic MT"/>
              </a:rPr>
              <a:t>thi</a:t>
            </a:r>
            <a:r>
              <a:rPr sz="2200" b="1" dirty="0">
                <a:latin typeface="News Gothic MT"/>
                <a:cs typeface="News Gothic MT"/>
              </a:rPr>
              <a:t>s </a:t>
            </a:r>
            <a:r>
              <a:rPr sz="2200" b="1" spc="-15" dirty="0">
                <a:latin typeface="News Gothic MT"/>
                <a:cs typeface="News Gothic MT"/>
              </a:rPr>
              <a:t>sells</a:t>
            </a:r>
            <a:r>
              <a:rPr sz="2200" b="1" spc="-5" dirty="0">
                <a:latin typeface="News Gothic MT"/>
                <a:cs typeface="News Gothic MT"/>
              </a:rPr>
              <a:t> th</a:t>
            </a:r>
            <a:r>
              <a:rPr sz="2200" b="1" dirty="0">
                <a:latin typeface="News Gothic MT"/>
                <a:cs typeface="News Gothic MT"/>
              </a:rPr>
              <a:t>e </a:t>
            </a:r>
            <a:r>
              <a:rPr sz="2200" b="1" spc="-5" dirty="0">
                <a:latin typeface="News Gothic MT"/>
                <a:cs typeface="News Gothic MT"/>
              </a:rPr>
              <a:t>idea</a:t>
            </a:r>
            <a:endParaRPr sz="2200" dirty="0">
              <a:latin typeface="News Gothic MT"/>
              <a:cs typeface="News Gothic MT"/>
            </a:endParaRPr>
          </a:p>
          <a:p>
            <a:pPr marL="368300" marR="62230" indent="-355600">
              <a:lnSpc>
                <a:spcPct val="86800"/>
              </a:lnSpc>
              <a:spcBef>
                <a:spcPts val="1900"/>
              </a:spcBef>
              <a:tabLst>
                <a:tab pos="361315" algn="l"/>
              </a:tabLst>
            </a:pPr>
            <a:r>
              <a:rPr sz="2200" spc="-5" dirty="0">
                <a:latin typeface="News Gothic MT"/>
                <a:cs typeface="News Gothic MT"/>
              </a:rPr>
              <a:t>o</a:t>
            </a:r>
            <a:r>
              <a:rPr sz="2200" dirty="0">
                <a:latin typeface="News Gothic MT"/>
                <a:cs typeface="News Gothic MT"/>
              </a:rPr>
              <a:t>n </a:t>
            </a:r>
            <a:r>
              <a:rPr sz="2200" spc="-5" dirty="0">
                <a:latin typeface="News Gothic MT"/>
                <a:cs typeface="News Gothic MT"/>
              </a:rPr>
              <a:t>thi</a:t>
            </a:r>
            <a:r>
              <a:rPr sz="2200" dirty="0">
                <a:latin typeface="News Gothic MT"/>
                <a:cs typeface="News Gothic MT"/>
              </a:rPr>
              <a:t>s 1 </a:t>
            </a:r>
            <a:r>
              <a:rPr sz="2200" spc="-5" dirty="0">
                <a:latin typeface="News Gothic MT"/>
                <a:cs typeface="News Gothic MT"/>
              </a:rPr>
              <a:t>p</a:t>
            </a:r>
            <a:r>
              <a:rPr sz="2200" spc="20" dirty="0">
                <a:latin typeface="News Gothic MT"/>
                <a:cs typeface="News Gothic MT"/>
              </a:rPr>
              <a:t>a</a:t>
            </a:r>
            <a:r>
              <a:rPr sz="2200" spc="-45" dirty="0">
                <a:latin typeface="News Gothic MT"/>
                <a:cs typeface="News Gothic MT"/>
              </a:rPr>
              <a:t>g</a:t>
            </a:r>
            <a:r>
              <a:rPr sz="2200" spc="-15" dirty="0">
                <a:latin typeface="News Gothic MT"/>
                <a:cs typeface="News Gothic MT"/>
              </a:rPr>
              <a:t>e</a:t>
            </a:r>
            <a:r>
              <a:rPr sz="2200" dirty="0">
                <a:latin typeface="News Gothic MT"/>
                <a:cs typeface="News Gothic MT"/>
              </a:rPr>
              <a:t> </a:t>
            </a:r>
            <a:r>
              <a:rPr sz="2200" spc="-35" dirty="0">
                <a:latin typeface="News Gothic MT"/>
                <a:cs typeface="News Gothic MT"/>
              </a:rPr>
              <a:t>y</a:t>
            </a:r>
            <a:r>
              <a:rPr sz="2200" spc="-5" dirty="0">
                <a:latin typeface="News Gothic MT"/>
                <a:cs typeface="News Gothic MT"/>
              </a:rPr>
              <a:t>o</a:t>
            </a:r>
            <a:r>
              <a:rPr sz="2200" dirty="0">
                <a:latin typeface="News Gothic MT"/>
                <a:cs typeface="News Gothic MT"/>
              </a:rPr>
              <a:t>u </a:t>
            </a:r>
            <a:r>
              <a:rPr sz="2200" spc="-5" dirty="0">
                <a:latin typeface="News Gothic MT"/>
                <a:cs typeface="News Gothic MT"/>
              </a:rPr>
              <a:t>nee</a:t>
            </a:r>
            <a:r>
              <a:rPr sz="2200" dirty="0">
                <a:latin typeface="News Gothic MT"/>
                <a:cs typeface="News Gothic MT"/>
              </a:rPr>
              <a:t>d </a:t>
            </a:r>
            <a:r>
              <a:rPr sz="2200" spc="-5" dirty="0">
                <a:latin typeface="News Gothic MT"/>
                <a:cs typeface="News Gothic MT"/>
              </a:rPr>
              <a:t>t</a:t>
            </a:r>
            <a:r>
              <a:rPr sz="2200" dirty="0">
                <a:latin typeface="News Gothic MT"/>
                <a:cs typeface="News Gothic MT"/>
              </a:rPr>
              <a:t>o </a:t>
            </a:r>
            <a:r>
              <a:rPr sz="2200" spc="-45" dirty="0">
                <a:latin typeface="News Gothic MT"/>
                <a:cs typeface="News Gothic MT"/>
              </a:rPr>
              <a:t>g</a:t>
            </a:r>
            <a:r>
              <a:rPr sz="2200" dirty="0">
                <a:latin typeface="News Gothic MT"/>
                <a:cs typeface="News Gothic MT"/>
              </a:rPr>
              <a:t>o</a:t>
            </a:r>
            <a:r>
              <a:rPr sz="2200" spc="-5" dirty="0">
                <a:latin typeface="News Gothic MT"/>
                <a:cs typeface="News Gothic MT"/>
              </a:rPr>
              <a:t> fro</a:t>
            </a:r>
            <a:r>
              <a:rPr sz="2200" dirty="0">
                <a:latin typeface="News Gothic MT"/>
                <a:cs typeface="News Gothic MT"/>
              </a:rPr>
              <a:t>m </a:t>
            </a:r>
            <a:r>
              <a:rPr sz="2200" spc="-5" dirty="0">
                <a:latin typeface="News Gothic MT"/>
                <a:cs typeface="News Gothic MT"/>
              </a:rPr>
              <a:t>th</a:t>
            </a:r>
            <a:r>
              <a:rPr sz="2200" dirty="0">
                <a:latin typeface="News Gothic MT"/>
                <a:cs typeface="News Gothic MT"/>
              </a:rPr>
              <a:t>e </a:t>
            </a:r>
            <a:r>
              <a:rPr sz="2200" spc="-45" dirty="0">
                <a:latin typeface="News Gothic MT"/>
                <a:cs typeface="News Gothic MT"/>
              </a:rPr>
              <a:t>v</a:t>
            </a:r>
            <a:r>
              <a:rPr sz="2200" spc="-15" dirty="0">
                <a:latin typeface="News Gothic MT"/>
                <a:cs typeface="News Gothic MT"/>
              </a:rPr>
              <a:t>e</a:t>
            </a:r>
            <a:r>
              <a:rPr sz="2200" spc="50" dirty="0">
                <a:latin typeface="News Gothic MT"/>
                <a:cs typeface="News Gothic MT"/>
              </a:rPr>
              <a:t>r</a:t>
            </a:r>
            <a:r>
              <a:rPr sz="2200" spc="-15" dirty="0">
                <a:latin typeface="News Gothic MT"/>
                <a:cs typeface="News Gothic MT"/>
              </a:rPr>
              <a:t>y</a:t>
            </a:r>
            <a:r>
              <a:rPr sz="2200" dirty="0">
                <a:latin typeface="News Gothic MT"/>
                <a:cs typeface="News Gothic MT"/>
              </a:rPr>
              <a:t> </a:t>
            </a:r>
            <a:r>
              <a:rPr sz="2200" spc="-5" dirty="0">
                <a:latin typeface="News Gothic MT"/>
                <a:cs typeface="News Gothic MT"/>
              </a:rPr>
              <a:t>bi</a:t>
            </a:r>
            <a:r>
              <a:rPr sz="2200" dirty="0">
                <a:latin typeface="News Gothic MT"/>
                <a:cs typeface="News Gothic MT"/>
              </a:rPr>
              <a:t>g </a:t>
            </a:r>
            <a:r>
              <a:rPr sz="2200" spc="-20" dirty="0">
                <a:latin typeface="News Gothic MT"/>
                <a:cs typeface="News Gothic MT"/>
              </a:rPr>
              <a:t>pictu</a:t>
            </a:r>
            <a:r>
              <a:rPr sz="2200" spc="-50" dirty="0">
                <a:latin typeface="News Gothic MT"/>
                <a:cs typeface="News Gothic MT"/>
              </a:rPr>
              <a:t>r</a:t>
            </a:r>
            <a:r>
              <a:rPr sz="2200" spc="-15" dirty="0">
                <a:latin typeface="News Gothic MT"/>
                <a:cs typeface="News Gothic MT"/>
              </a:rPr>
              <a:t>e</a:t>
            </a:r>
            <a:r>
              <a:rPr sz="2200" spc="-10" dirty="0">
                <a:latin typeface="News Gothic MT"/>
                <a:cs typeface="News Gothic MT"/>
              </a:rPr>
              <a:t> </a:t>
            </a:r>
            <a:r>
              <a:rPr sz="2200" spc="-20" dirty="0">
                <a:latin typeface="News Gothic MT"/>
                <a:cs typeface="News Gothic MT"/>
              </a:rPr>
              <a:t>(cance</a:t>
            </a:r>
            <a:r>
              <a:rPr sz="2200" spc="-10" dirty="0">
                <a:latin typeface="News Gothic MT"/>
                <a:cs typeface="News Gothic MT"/>
              </a:rPr>
              <a:t>r</a:t>
            </a:r>
            <a:r>
              <a:rPr sz="2200" spc="5" dirty="0">
                <a:latin typeface="News Gothic MT"/>
                <a:cs typeface="News Gothic MT"/>
              </a:rPr>
              <a:t> </a:t>
            </a:r>
            <a:r>
              <a:rPr sz="2200" spc="-10" dirty="0">
                <a:latin typeface="News Gothic MT"/>
                <a:cs typeface="News Gothic MT"/>
              </a:rPr>
              <a:t>is</a:t>
            </a:r>
            <a:r>
              <a:rPr sz="2200" dirty="0">
                <a:latin typeface="News Gothic MT"/>
                <a:cs typeface="News Gothic MT"/>
              </a:rPr>
              <a:t> </a:t>
            </a:r>
            <a:r>
              <a:rPr sz="2200" spc="-15" dirty="0">
                <a:latin typeface="News Gothic MT"/>
                <a:cs typeface="News Gothic MT"/>
              </a:rPr>
              <a:t>a</a:t>
            </a:r>
            <a:r>
              <a:rPr sz="2200" dirty="0">
                <a:latin typeface="News Gothic MT"/>
                <a:cs typeface="News Gothic MT"/>
              </a:rPr>
              <a:t> </a:t>
            </a:r>
            <a:r>
              <a:rPr sz="2200" spc="-5" dirty="0">
                <a:latin typeface="News Gothic MT"/>
                <a:cs typeface="News Gothic MT"/>
              </a:rPr>
              <a:t>pro</a:t>
            </a:r>
            <a:r>
              <a:rPr sz="2200" spc="-20" dirty="0">
                <a:latin typeface="News Gothic MT"/>
                <a:cs typeface="News Gothic MT"/>
              </a:rPr>
              <a:t>b</a:t>
            </a:r>
            <a:r>
              <a:rPr sz="2200" spc="-15" dirty="0">
                <a:latin typeface="News Gothic MT"/>
                <a:cs typeface="News Gothic MT"/>
              </a:rPr>
              <a:t>lem,</a:t>
            </a:r>
            <a:r>
              <a:rPr sz="2200" spc="-5" dirty="0">
                <a:latin typeface="News Gothic MT"/>
                <a:cs typeface="News Gothic MT"/>
              </a:rPr>
              <a:t> thi</a:t>
            </a:r>
            <a:r>
              <a:rPr sz="2200" dirty="0">
                <a:latin typeface="News Gothic MT"/>
                <a:cs typeface="News Gothic MT"/>
              </a:rPr>
              <a:t>s </a:t>
            </a:r>
            <a:r>
              <a:rPr sz="2200" spc="-10" dirty="0">
                <a:latin typeface="News Gothic MT"/>
                <a:cs typeface="News Gothic MT"/>
              </a:rPr>
              <a:t>will</a:t>
            </a:r>
            <a:r>
              <a:rPr sz="2200" dirty="0">
                <a:latin typeface="News Gothic MT"/>
                <a:cs typeface="News Gothic MT"/>
              </a:rPr>
              <a:t> </a:t>
            </a:r>
            <a:r>
              <a:rPr sz="2200" spc="-20" dirty="0">
                <a:latin typeface="News Gothic MT"/>
                <a:cs typeface="News Gothic MT"/>
              </a:rPr>
              <a:t>ultimatel</a:t>
            </a:r>
            <a:r>
              <a:rPr sz="2200" spc="-15" dirty="0">
                <a:latin typeface="News Gothic MT"/>
                <a:cs typeface="News Gothic MT"/>
              </a:rPr>
              <a:t>y</a:t>
            </a:r>
            <a:r>
              <a:rPr sz="2200" spc="10" dirty="0">
                <a:latin typeface="News Gothic MT"/>
                <a:cs typeface="News Gothic MT"/>
              </a:rPr>
              <a:t> </a:t>
            </a:r>
            <a:r>
              <a:rPr sz="2200" spc="-15" dirty="0">
                <a:latin typeface="News Gothic MT"/>
                <a:cs typeface="News Gothic MT"/>
              </a:rPr>
              <a:t>cu</a:t>
            </a:r>
            <a:r>
              <a:rPr sz="2200" spc="-55" dirty="0">
                <a:latin typeface="News Gothic MT"/>
                <a:cs typeface="News Gothic MT"/>
              </a:rPr>
              <a:t>r</a:t>
            </a:r>
            <a:r>
              <a:rPr sz="2200" spc="-15" dirty="0">
                <a:latin typeface="News Gothic MT"/>
                <a:cs typeface="News Gothic MT"/>
              </a:rPr>
              <a:t>e</a:t>
            </a:r>
            <a:r>
              <a:rPr sz="2200" dirty="0">
                <a:latin typeface="News Gothic MT"/>
                <a:cs typeface="News Gothic MT"/>
              </a:rPr>
              <a:t> </a:t>
            </a:r>
            <a:r>
              <a:rPr sz="2200" spc="-15" dirty="0">
                <a:latin typeface="News Gothic MT"/>
                <a:cs typeface="News Gothic MT"/>
              </a:rPr>
              <a:t>cancer)</a:t>
            </a:r>
            <a:endParaRPr sz="2200" dirty="0">
              <a:latin typeface="News Gothic MT"/>
              <a:cs typeface="News Gothic MT"/>
            </a:endParaRPr>
          </a:p>
          <a:p>
            <a:pPr marL="12700">
              <a:lnSpc>
                <a:spcPct val="100000"/>
              </a:lnSpc>
              <a:spcBef>
                <a:spcPts val="1560"/>
              </a:spcBef>
              <a:tabLst>
                <a:tab pos="361315" algn="l"/>
              </a:tabLst>
            </a:pPr>
            <a:r>
              <a:rPr sz="2200" spc="-5" dirty="0">
                <a:latin typeface="News Gothic MT"/>
                <a:cs typeface="News Gothic MT"/>
              </a:rPr>
              <a:t>t</a:t>
            </a:r>
            <a:r>
              <a:rPr sz="2200" dirty="0">
                <a:latin typeface="News Gothic MT"/>
                <a:cs typeface="News Gothic MT"/>
              </a:rPr>
              <a:t>o </a:t>
            </a:r>
            <a:r>
              <a:rPr sz="2200" spc="-5" dirty="0">
                <a:latin typeface="News Gothic MT"/>
                <a:cs typeface="News Gothic MT"/>
              </a:rPr>
              <a:t>th</a:t>
            </a:r>
            <a:r>
              <a:rPr sz="2200" dirty="0">
                <a:latin typeface="News Gothic MT"/>
                <a:cs typeface="News Gothic MT"/>
              </a:rPr>
              <a:t>e </a:t>
            </a:r>
            <a:r>
              <a:rPr sz="2200" spc="-45" dirty="0">
                <a:latin typeface="News Gothic MT"/>
                <a:cs typeface="News Gothic MT"/>
              </a:rPr>
              <a:t>v</a:t>
            </a:r>
            <a:r>
              <a:rPr sz="2200" spc="-15" dirty="0">
                <a:latin typeface="News Gothic MT"/>
                <a:cs typeface="News Gothic MT"/>
              </a:rPr>
              <a:t>e</a:t>
            </a:r>
            <a:r>
              <a:rPr sz="2200" spc="50" dirty="0">
                <a:latin typeface="News Gothic MT"/>
                <a:cs typeface="News Gothic MT"/>
              </a:rPr>
              <a:t>r</a:t>
            </a:r>
            <a:r>
              <a:rPr sz="2200" spc="-15" dirty="0">
                <a:latin typeface="News Gothic MT"/>
                <a:cs typeface="News Gothic MT"/>
              </a:rPr>
              <a:t>y</a:t>
            </a:r>
            <a:r>
              <a:rPr sz="2200" dirty="0">
                <a:latin typeface="News Gothic MT"/>
                <a:cs typeface="News Gothic MT"/>
              </a:rPr>
              <a:t> </a:t>
            </a:r>
            <a:r>
              <a:rPr sz="2200" spc="-5" dirty="0">
                <a:latin typeface="News Gothic MT"/>
                <a:cs typeface="News Gothic MT"/>
              </a:rPr>
              <a:t>detaile</a:t>
            </a:r>
            <a:r>
              <a:rPr sz="2200" dirty="0">
                <a:latin typeface="News Gothic MT"/>
                <a:cs typeface="News Gothic MT"/>
              </a:rPr>
              <a:t>d</a:t>
            </a:r>
            <a:r>
              <a:rPr sz="2200" spc="5" dirty="0">
                <a:latin typeface="News Gothic MT"/>
                <a:cs typeface="News Gothic MT"/>
              </a:rPr>
              <a:t> </a:t>
            </a:r>
            <a:r>
              <a:rPr sz="2200" spc="-10" dirty="0">
                <a:latin typeface="News Gothic MT"/>
                <a:cs typeface="News Gothic MT"/>
              </a:rPr>
              <a:t>l</a:t>
            </a:r>
            <a:r>
              <a:rPr sz="2200" spc="-50" dirty="0">
                <a:latin typeface="News Gothic MT"/>
                <a:cs typeface="News Gothic MT"/>
              </a:rPr>
              <a:t>e</a:t>
            </a:r>
            <a:r>
              <a:rPr sz="2200" spc="-45" dirty="0">
                <a:latin typeface="News Gothic MT"/>
                <a:cs typeface="News Gothic MT"/>
              </a:rPr>
              <a:t>v</a:t>
            </a:r>
            <a:r>
              <a:rPr sz="2200" spc="-15" dirty="0">
                <a:latin typeface="News Gothic MT"/>
                <a:cs typeface="News Gothic MT"/>
              </a:rPr>
              <a:t>el…</a:t>
            </a:r>
            <a:endParaRPr sz="2200" dirty="0">
              <a:latin typeface="News Gothic MT"/>
              <a:cs typeface="News Gothic MT"/>
            </a:endParaRPr>
          </a:p>
          <a:p>
            <a:pPr marL="12700">
              <a:lnSpc>
                <a:spcPct val="100000"/>
              </a:lnSpc>
              <a:spcBef>
                <a:spcPts val="1520"/>
              </a:spcBef>
              <a:tabLst>
                <a:tab pos="361315" algn="l"/>
              </a:tabLst>
            </a:pPr>
            <a:r>
              <a:rPr sz="2200" spc="-10" dirty="0">
                <a:latin typeface="News Gothic MT"/>
                <a:cs typeface="News Gothic MT"/>
              </a:rPr>
              <a:t>limit</a:t>
            </a:r>
            <a:r>
              <a:rPr sz="2200" spc="-5" dirty="0">
                <a:latin typeface="News Gothic MT"/>
                <a:cs typeface="News Gothic MT"/>
              </a:rPr>
              <a:t> </a:t>
            </a:r>
            <a:r>
              <a:rPr sz="2200" spc="-35" dirty="0">
                <a:latin typeface="News Gothic MT"/>
                <a:cs typeface="News Gothic MT"/>
              </a:rPr>
              <a:t>y</a:t>
            </a:r>
            <a:r>
              <a:rPr sz="2200" spc="-5" dirty="0">
                <a:latin typeface="News Gothic MT"/>
                <a:cs typeface="News Gothic MT"/>
              </a:rPr>
              <a:t>ou</a:t>
            </a:r>
            <a:r>
              <a:rPr sz="2200" dirty="0">
                <a:latin typeface="News Gothic MT"/>
                <a:cs typeface="News Gothic MT"/>
              </a:rPr>
              <a:t>r </a:t>
            </a:r>
            <a:r>
              <a:rPr sz="2200" spc="-15" dirty="0">
                <a:latin typeface="News Gothic MT"/>
                <a:cs typeface="News Gothic MT"/>
              </a:rPr>
              <a:t>Aims</a:t>
            </a:r>
            <a:r>
              <a:rPr sz="2200" spc="-5" dirty="0">
                <a:latin typeface="News Gothic MT"/>
                <a:cs typeface="News Gothic MT"/>
              </a:rPr>
              <a:t> t</a:t>
            </a:r>
            <a:r>
              <a:rPr sz="2200" dirty="0">
                <a:latin typeface="News Gothic MT"/>
                <a:cs typeface="News Gothic MT"/>
              </a:rPr>
              <a:t>o </a:t>
            </a:r>
            <a:r>
              <a:rPr sz="2200" spc="-15" dirty="0">
                <a:latin typeface="News Gothic MT"/>
                <a:cs typeface="News Gothic MT"/>
              </a:rPr>
              <a:t>3-4</a:t>
            </a:r>
            <a:r>
              <a:rPr sz="2200" dirty="0">
                <a:latin typeface="News Gothic MT"/>
                <a:cs typeface="News Gothic MT"/>
              </a:rPr>
              <a:t> </a:t>
            </a:r>
            <a:r>
              <a:rPr sz="2200" spc="-15" dirty="0">
                <a:latin typeface="News Gothic MT"/>
                <a:cs typeface="News Gothic MT"/>
              </a:rPr>
              <a:t>aims</a:t>
            </a:r>
            <a:r>
              <a:rPr sz="2200" dirty="0">
                <a:latin typeface="News Gothic MT"/>
                <a:cs typeface="News Gothic MT"/>
              </a:rPr>
              <a:t> </a:t>
            </a:r>
            <a:r>
              <a:rPr sz="2200" spc="-5" dirty="0">
                <a:latin typeface="News Gothic MT"/>
                <a:cs typeface="News Gothic MT"/>
              </a:rPr>
              <a:t>(</a:t>
            </a:r>
            <a:r>
              <a:rPr sz="2200" dirty="0">
                <a:latin typeface="News Gothic MT"/>
                <a:cs typeface="News Gothic MT"/>
              </a:rPr>
              <a:t>3 if</a:t>
            </a:r>
            <a:r>
              <a:rPr sz="2200" spc="320" dirty="0">
                <a:latin typeface="News Gothic MT"/>
                <a:cs typeface="News Gothic MT"/>
              </a:rPr>
              <a:t> </a:t>
            </a:r>
            <a:r>
              <a:rPr sz="2200" spc="-35" dirty="0">
                <a:latin typeface="News Gothic MT"/>
                <a:cs typeface="News Gothic MT"/>
              </a:rPr>
              <a:t>y</a:t>
            </a:r>
            <a:r>
              <a:rPr sz="2200" spc="-5" dirty="0">
                <a:latin typeface="News Gothic MT"/>
                <a:cs typeface="News Gothic MT"/>
              </a:rPr>
              <a:t>o</a:t>
            </a:r>
            <a:r>
              <a:rPr sz="2200" dirty="0">
                <a:latin typeface="News Gothic MT"/>
                <a:cs typeface="News Gothic MT"/>
              </a:rPr>
              <a:t>u </a:t>
            </a:r>
            <a:r>
              <a:rPr sz="2200" spc="-5" dirty="0">
                <a:latin typeface="News Gothic MT"/>
                <a:cs typeface="News Gothic MT"/>
              </a:rPr>
              <a:t>d</a:t>
            </a:r>
            <a:r>
              <a:rPr sz="2200" dirty="0">
                <a:latin typeface="News Gothic MT"/>
                <a:cs typeface="News Gothic MT"/>
              </a:rPr>
              <a:t>o </a:t>
            </a:r>
            <a:r>
              <a:rPr sz="2200" spc="-15" dirty="0">
                <a:latin typeface="News Gothic MT"/>
                <a:cs typeface="News Gothic MT"/>
              </a:rPr>
              <a:t>a</a:t>
            </a:r>
            <a:r>
              <a:rPr sz="2200" dirty="0">
                <a:latin typeface="News Gothic MT"/>
                <a:cs typeface="News Gothic MT"/>
              </a:rPr>
              <a:t> 3 </a:t>
            </a:r>
            <a:r>
              <a:rPr sz="2200" spc="-35" dirty="0">
                <a:latin typeface="News Gothic MT"/>
                <a:cs typeface="News Gothic MT"/>
              </a:rPr>
              <a:t>y</a:t>
            </a:r>
            <a:r>
              <a:rPr sz="2200" spc="-15" dirty="0">
                <a:latin typeface="News Gothic MT"/>
                <a:cs typeface="News Gothic MT"/>
              </a:rPr>
              <a:t>ear</a:t>
            </a:r>
            <a:r>
              <a:rPr sz="2200" dirty="0">
                <a:latin typeface="News Gothic MT"/>
                <a:cs typeface="News Gothic MT"/>
              </a:rPr>
              <a:t> </a:t>
            </a:r>
            <a:r>
              <a:rPr sz="2200" spc="30" dirty="0">
                <a:latin typeface="News Gothic MT"/>
                <a:cs typeface="News Gothic MT"/>
              </a:rPr>
              <a:t>g</a:t>
            </a:r>
            <a:r>
              <a:rPr sz="2200" spc="-30" dirty="0">
                <a:latin typeface="News Gothic MT"/>
                <a:cs typeface="News Gothic MT"/>
              </a:rPr>
              <a:t>r</a:t>
            </a:r>
            <a:r>
              <a:rPr sz="2200" dirty="0">
                <a:latin typeface="News Gothic MT"/>
                <a:cs typeface="News Gothic MT"/>
              </a:rPr>
              <a:t>ant)</a:t>
            </a:r>
            <a:endParaRPr lang="en-US" sz="2200" dirty="0">
              <a:latin typeface="News Gothic MT"/>
              <a:cs typeface="News Gothic MT"/>
            </a:endParaRPr>
          </a:p>
          <a:p>
            <a:pPr marL="12700">
              <a:lnSpc>
                <a:spcPct val="100000"/>
              </a:lnSpc>
              <a:spcBef>
                <a:spcPts val="1520"/>
              </a:spcBef>
              <a:tabLst>
                <a:tab pos="361315" algn="l"/>
              </a:tabLst>
            </a:pPr>
            <a:r>
              <a:rPr sz="2200" spc="-10" dirty="0">
                <a:latin typeface="News Gothic MT"/>
                <a:cs typeface="News Gothic MT"/>
              </a:rPr>
              <a:t>in</a:t>
            </a:r>
            <a:r>
              <a:rPr sz="2200" spc="0" dirty="0">
                <a:latin typeface="News Gothic MT"/>
                <a:cs typeface="News Gothic MT"/>
              </a:rPr>
              <a:t>c</a:t>
            </a:r>
            <a:r>
              <a:rPr sz="2200" dirty="0">
                <a:latin typeface="News Gothic MT"/>
                <a:cs typeface="News Gothic MT"/>
              </a:rPr>
              <a:t>lude</a:t>
            </a:r>
            <a:r>
              <a:rPr sz="2200" spc="-5" dirty="0">
                <a:latin typeface="News Gothic MT"/>
                <a:cs typeface="News Gothic MT"/>
              </a:rPr>
              <a:t> Hypothese</a:t>
            </a:r>
            <a:r>
              <a:rPr sz="2200" dirty="0">
                <a:latin typeface="News Gothic MT"/>
                <a:cs typeface="News Gothic MT"/>
              </a:rPr>
              <a:t>s</a:t>
            </a:r>
            <a:r>
              <a:rPr sz="2200" spc="5" dirty="0">
                <a:latin typeface="News Gothic MT"/>
                <a:cs typeface="News Gothic MT"/>
              </a:rPr>
              <a:t> </a:t>
            </a:r>
            <a:r>
              <a:rPr sz="2200" dirty="0">
                <a:latin typeface="News Gothic MT"/>
                <a:cs typeface="News Gothic MT"/>
              </a:rPr>
              <a:t>– </a:t>
            </a:r>
            <a:r>
              <a:rPr sz="2200" spc="-25" dirty="0">
                <a:latin typeface="News Gothic MT"/>
                <a:cs typeface="News Gothic MT"/>
              </a:rPr>
              <a:t>f</a:t>
            </a:r>
            <a:r>
              <a:rPr sz="2200" spc="-5" dirty="0">
                <a:latin typeface="News Gothic MT"/>
                <a:cs typeface="News Gothic MT"/>
              </a:rPr>
              <a:t>o</a:t>
            </a:r>
            <a:r>
              <a:rPr sz="2200" dirty="0">
                <a:latin typeface="News Gothic MT"/>
                <a:cs typeface="News Gothic MT"/>
              </a:rPr>
              <a:t>r </a:t>
            </a:r>
            <a:r>
              <a:rPr sz="2200" spc="-5" dirty="0">
                <a:latin typeface="News Gothic MT"/>
                <a:cs typeface="News Gothic MT"/>
              </a:rPr>
              <a:t>th</a:t>
            </a:r>
            <a:r>
              <a:rPr sz="2200" dirty="0">
                <a:latin typeface="News Gothic MT"/>
                <a:cs typeface="News Gothic MT"/>
              </a:rPr>
              <a:t>e most</a:t>
            </a:r>
            <a:r>
              <a:rPr sz="2200" spc="-5" dirty="0">
                <a:latin typeface="News Gothic MT"/>
                <a:cs typeface="News Gothic MT"/>
              </a:rPr>
              <a:t> </a:t>
            </a:r>
            <a:r>
              <a:rPr sz="2200" spc="-20" dirty="0">
                <a:latin typeface="News Gothic MT"/>
                <a:cs typeface="News Gothic MT"/>
              </a:rPr>
              <a:t>pa</a:t>
            </a:r>
            <a:r>
              <a:rPr sz="2200" spc="95" dirty="0">
                <a:latin typeface="News Gothic MT"/>
                <a:cs typeface="News Gothic MT"/>
              </a:rPr>
              <a:t>r</a:t>
            </a:r>
            <a:r>
              <a:rPr sz="2200" dirty="0">
                <a:latin typeface="News Gothic MT"/>
                <a:cs typeface="News Gothic MT"/>
              </a:rPr>
              <a:t>t</a:t>
            </a:r>
            <a:r>
              <a:rPr sz="2200" spc="-5" dirty="0">
                <a:latin typeface="News Gothic MT"/>
                <a:cs typeface="News Gothic MT"/>
              </a:rPr>
              <a:t> </a:t>
            </a:r>
            <a:r>
              <a:rPr sz="2200" spc="-15" dirty="0">
                <a:latin typeface="News Gothic MT"/>
                <a:cs typeface="News Gothic MT"/>
              </a:rPr>
              <a:t>R01</a:t>
            </a:r>
            <a:r>
              <a:rPr sz="2200" spc="-145" dirty="0">
                <a:latin typeface="News Gothic MT"/>
                <a:cs typeface="News Gothic MT"/>
              </a:rPr>
              <a:t>’</a:t>
            </a:r>
            <a:r>
              <a:rPr sz="2200" spc="-15" dirty="0">
                <a:latin typeface="News Gothic MT"/>
                <a:cs typeface="News Gothic MT"/>
              </a:rPr>
              <a:t>s</a:t>
            </a:r>
            <a:r>
              <a:rPr sz="2200" dirty="0">
                <a:latin typeface="News Gothic MT"/>
                <a:cs typeface="News Gothic MT"/>
              </a:rPr>
              <a:t> </a:t>
            </a:r>
            <a:r>
              <a:rPr sz="2200" spc="-60" dirty="0">
                <a:latin typeface="News Gothic MT"/>
                <a:cs typeface="News Gothic MT"/>
              </a:rPr>
              <a:t>re</a:t>
            </a:r>
            <a:r>
              <a:rPr sz="2200" spc="-20" dirty="0">
                <a:latin typeface="News Gothic MT"/>
                <a:cs typeface="News Gothic MT"/>
              </a:rPr>
              <a:t>p</a:t>
            </a:r>
            <a:r>
              <a:rPr sz="2200" spc="-55" dirty="0">
                <a:latin typeface="News Gothic MT"/>
                <a:cs typeface="News Gothic MT"/>
              </a:rPr>
              <a:t>r</a:t>
            </a:r>
            <a:r>
              <a:rPr sz="2200" dirty="0">
                <a:latin typeface="News Gothic MT"/>
                <a:cs typeface="News Gothic MT"/>
              </a:rPr>
              <a:t>esent </a:t>
            </a:r>
            <a:r>
              <a:rPr sz="2200" spc="-5" dirty="0">
                <a:latin typeface="News Gothic MT"/>
                <a:cs typeface="News Gothic MT"/>
              </a:rPr>
              <a:t>Hypothesi</a:t>
            </a:r>
            <a:r>
              <a:rPr sz="2200" dirty="0">
                <a:latin typeface="News Gothic MT"/>
                <a:cs typeface="News Gothic MT"/>
              </a:rPr>
              <a:t>s</a:t>
            </a:r>
            <a:r>
              <a:rPr sz="2200" spc="5" dirty="0">
                <a:latin typeface="News Gothic MT"/>
                <a:cs typeface="News Gothic MT"/>
              </a:rPr>
              <a:t> </a:t>
            </a:r>
            <a:r>
              <a:rPr sz="2200" spc="-20" dirty="0">
                <a:latin typeface="News Gothic MT"/>
                <a:cs typeface="News Gothic MT"/>
              </a:rPr>
              <a:t>dr</a:t>
            </a:r>
            <a:r>
              <a:rPr sz="2200" spc="-30" dirty="0">
                <a:latin typeface="News Gothic MT"/>
                <a:cs typeface="News Gothic MT"/>
              </a:rPr>
              <a:t>i</a:t>
            </a:r>
            <a:r>
              <a:rPr sz="2200" spc="-45" dirty="0">
                <a:latin typeface="News Gothic MT"/>
                <a:cs typeface="News Gothic MT"/>
              </a:rPr>
              <a:t>v</a:t>
            </a:r>
            <a:r>
              <a:rPr sz="2200" dirty="0">
                <a:latin typeface="News Gothic MT"/>
                <a:cs typeface="News Gothic MT"/>
              </a:rPr>
              <a:t>en</a:t>
            </a:r>
            <a:r>
              <a:rPr sz="2200" spc="-5" dirty="0">
                <a:latin typeface="News Gothic MT"/>
                <a:cs typeface="News Gothic MT"/>
              </a:rPr>
              <a:t> </a:t>
            </a:r>
            <a:r>
              <a:rPr sz="2200" spc="-55" dirty="0">
                <a:latin typeface="News Gothic MT"/>
                <a:cs typeface="News Gothic MT"/>
              </a:rPr>
              <a:t>r</a:t>
            </a:r>
            <a:r>
              <a:rPr sz="2200" spc="-15" dirty="0">
                <a:latin typeface="News Gothic MT"/>
                <a:cs typeface="News Gothic MT"/>
              </a:rPr>
              <a:t>esea</a:t>
            </a:r>
            <a:r>
              <a:rPr sz="2200" spc="-55" dirty="0">
                <a:latin typeface="News Gothic MT"/>
                <a:cs typeface="News Gothic MT"/>
              </a:rPr>
              <a:t>r</a:t>
            </a:r>
            <a:r>
              <a:rPr sz="2200" spc="-35" dirty="0">
                <a:latin typeface="News Gothic MT"/>
                <a:cs typeface="News Gothic MT"/>
              </a:rPr>
              <a:t>c</a:t>
            </a:r>
            <a:r>
              <a:rPr sz="2200" spc="-5" dirty="0">
                <a:latin typeface="News Gothic MT"/>
                <a:cs typeface="News Gothic MT"/>
              </a:rPr>
              <a:t>h.</a:t>
            </a:r>
            <a:endParaRPr sz="2200" dirty="0">
              <a:latin typeface="News Gothic MT"/>
              <a:cs typeface="News Gothic MT"/>
            </a:endParaRPr>
          </a:p>
          <a:p>
            <a:pPr marL="368300">
              <a:lnSpc>
                <a:spcPct val="100000"/>
              </a:lnSpc>
              <a:spcBef>
                <a:spcPts val="180"/>
              </a:spcBef>
              <a:tabLst>
                <a:tab pos="704215" algn="l"/>
              </a:tabLst>
            </a:pPr>
            <a:r>
              <a:rPr sz="2000" spc="-10" dirty="0">
                <a:latin typeface="News Gothic MT"/>
                <a:cs typeface="News Gothic MT"/>
              </a:rPr>
              <a:t>Explicitly state</a:t>
            </a:r>
            <a:r>
              <a:rPr sz="2000" spc="-5" dirty="0">
                <a:latin typeface="News Gothic MT"/>
                <a:cs typeface="News Gothic MT"/>
              </a:rPr>
              <a:t> “</a:t>
            </a:r>
            <a:r>
              <a:rPr sz="2000" spc="-60" dirty="0">
                <a:latin typeface="News Gothic MT"/>
                <a:cs typeface="News Gothic MT"/>
              </a:rPr>
              <a:t>W</a:t>
            </a:r>
            <a:r>
              <a:rPr sz="2000" spc="-15" dirty="0">
                <a:latin typeface="News Gothic MT"/>
                <a:cs typeface="News Gothic MT"/>
              </a:rPr>
              <a:t>e</a:t>
            </a:r>
            <a:r>
              <a:rPr sz="2000" dirty="0">
                <a:latin typeface="News Gothic MT"/>
                <a:cs typeface="News Gothic MT"/>
              </a:rPr>
              <a:t> </a:t>
            </a:r>
            <a:r>
              <a:rPr sz="2000" spc="-5" dirty="0">
                <a:latin typeface="News Gothic MT"/>
                <a:cs typeface="News Gothic MT"/>
              </a:rPr>
              <a:t>hypothesi</a:t>
            </a:r>
            <a:r>
              <a:rPr sz="2000" spc="-15" dirty="0">
                <a:latin typeface="News Gothic MT"/>
                <a:cs typeface="News Gothic MT"/>
              </a:rPr>
              <a:t>ze</a:t>
            </a:r>
            <a:r>
              <a:rPr sz="2000" dirty="0">
                <a:latin typeface="News Gothic MT"/>
                <a:cs typeface="News Gothic MT"/>
              </a:rPr>
              <a:t> </a:t>
            </a:r>
            <a:r>
              <a:rPr sz="2000" spc="-5" dirty="0">
                <a:latin typeface="News Gothic MT"/>
                <a:cs typeface="News Gothic MT"/>
              </a:rPr>
              <a:t>that…</a:t>
            </a:r>
            <a:r>
              <a:rPr sz="2000" dirty="0">
                <a:latin typeface="News Gothic MT"/>
                <a:cs typeface="News Gothic MT"/>
              </a:rPr>
              <a:t>” in</a:t>
            </a:r>
            <a:r>
              <a:rPr sz="2000" spc="-5" dirty="0">
                <a:latin typeface="News Gothic MT"/>
                <a:cs typeface="News Gothic MT"/>
              </a:rPr>
              <a:t> </a:t>
            </a:r>
            <a:r>
              <a:rPr sz="2000" spc="-15" dirty="0">
                <a:latin typeface="News Gothic MT"/>
                <a:cs typeface="News Gothic MT"/>
              </a:rPr>
              <a:t>ea</a:t>
            </a:r>
            <a:r>
              <a:rPr sz="2000" spc="-35" dirty="0">
                <a:latin typeface="News Gothic MT"/>
                <a:cs typeface="News Gothic MT"/>
              </a:rPr>
              <a:t>c</a:t>
            </a:r>
            <a:r>
              <a:rPr sz="2000" dirty="0">
                <a:latin typeface="News Gothic MT"/>
                <a:cs typeface="News Gothic MT"/>
              </a:rPr>
              <a:t>h</a:t>
            </a:r>
            <a:r>
              <a:rPr sz="2000" spc="-5" dirty="0">
                <a:latin typeface="News Gothic MT"/>
                <a:cs typeface="News Gothic MT"/>
              </a:rPr>
              <a:t> </a:t>
            </a:r>
            <a:r>
              <a:rPr sz="2000" spc="-15" dirty="0">
                <a:latin typeface="News Gothic MT"/>
                <a:cs typeface="News Gothic MT"/>
              </a:rPr>
              <a:t>Aim.</a:t>
            </a:r>
            <a:endParaRPr sz="2000" dirty="0">
              <a:latin typeface="News Gothic MT"/>
              <a:cs typeface="News Gothic M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0012" y="883214"/>
            <a:ext cx="3780790" cy="705321"/>
          </a:xfrm>
          <a:prstGeom prst="rect">
            <a:avLst/>
          </a:prstGeom>
        </p:spPr>
        <p:txBody>
          <a:bodyPr vert="horz" wrap="square" lIns="0" tIns="0" rIns="0" bIns="0" rtlCol="0">
            <a:spAutoFit/>
          </a:bodyPr>
          <a:lstStyle/>
          <a:p>
            <a:pPr marL="12700">
              <a:lnSpc>
                <a:spcPts val="5460"/>
              </a:lnSpc>
            </a:pPr>
            <a:r>
              <a:rPr sz="4600" spc="-25" dirty="0">
                <a:latin typeface="News Gothic MT"/>
                <a:cs typeface="News Gothic MT"/>
              </a:rPr>
              <a:t>Specific </a:t>
            </a:r>
            <a:r>
              <a:rPr sz="4600" spc="-30" dirty="0">
                <a:latin typeface="News Gothic MT"/>
                <a:cs typeface="News Gothic MT"/>
              </a:rPr>
              <a:t>Aims</a:t>
            </a:r>
            <a:endParaRPr sz="4600" dirty="0">
              <a:latin typeface="News Gothic MT"/>
              <a:cs typeface="News Gothic MT"/>
            </a:endParaRPr>
          </a:p>
        </p:txBody>
      </p:sp>
      <p:sp>
        <p:nvSpPr>
          <p:cNvPr id="3" name="object 3"/>
          <p:cNvSpPr/>
          <p:nvPr/>
        </p:nvSpPr>
        <p:spPr>
          <a:xfrm>
            <a:off x="4915438" y="564776"/>
            <a:ext cx="4469781" cy="6598022"/>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840739" y="1688667"/>
            <a:ext cx="3857625" cy="5207000"/>
          </a:xfrm>
          <a:prstGeom prst="rect">
            <a:avLst/>
          </a:prstGeom>
        </p:spPr>
        <p:txBody>
          <a:bodyPr vert="horz" wrap="square" lIns="0" tIns="0" rIns="0" bIns="0" rtlCol="0">
            <a:spAutoFit/>
          </a:bodyPr>
          <a:lstStyle/>
          <a:p>
            <a:pPr marL="12700" marR="581660">
              <a:lnSpc>
                <a:spcPct val="101899"/>
              </a:lnSpc>
            </a:pPr>
            <a:r>
              <a:rPr sz="1800" spc="-75" dirty="0">
                <a:latin typeface="News Gothic MT"/>
                <a:cs typeface="News Gothic MT"/>
              </a:rPr>
              <a:t>T</a:t>
            </a:r>
            <a:r>
              <a:rPr sz="1800" spc="-15" dirty="0">
                <a:latin typeface="News Gothic MT"/>
                <a:cs typeface="News Gothic MT"/>
              </a:rPr>
              <a:t>hi</a:t>
            </a:r>
            <a:r>
              <a:rPr sz="1800" spc="-10" dirty="0">
                <a:latin typeface="News Gothic MT"/>
                <a:cs typeface="News Gothic MT"/>
              </a:rPr>
              <a:t>s</a:t>
            </a:r>
            <a:r>
              <a:rPr sz="1800" dirty="0">
                <a:latin typeface="News Gothic MT"/>
                <a:cs typeface="News Gothic MT"/>
              </a:rPr>
              <a:t> </a:t>
            </a:r>
            <a:r>
              <a:rPr sz="1800" spc="-5" dirty="0">
                <a:latin typeface="News Gothic MT"/>
                <a:cs typeface="News Gothic MT"/>
              </a:rPr>
              <a:t>p</a:t>
            </a:r>
            <a:r>
              <a:rPr sz="1800" spc="15" dirty="0">
                <a:latin typeface="News Gothic MT"/>
                <a:cs typeface="News Gothic MT"/>
              </a:rPr>
              <a:t>a</a:t>
            </a:r>
            <a:r>
              <a:rPr sz="1800" spc="-35" dirty="0">
                <a:latin typeface="News Gothic MT"/>
                <a:cs typeface="News Gothic MT"/>
              </a:rPr>
              <a:t>g</a:t>
            </a:r>
            <a:r>
              <a:rPr sz="1800" spc="-10" dirty="0">
                <a:latin typeface="News Gothic MT"/>
                <a:cs typeface="News Gothic MT"/>
              </a:rPr>
              <a:t>e</a:t>
            </a:r>
            <a:r>
              <a:rPr sz="1800" dirty="0">
                <a:latin typeface="News Gothic MT"/>
                <a:cs typeface="News Gothic MT"/>
              </a:rPr>
              <a:t> </a:t>
            </a:r>
            <a:r>
              <a:rPr sz="1800" spc="-10" dirty="0">
                <a:latin typeface="News Gothic MT"/>
                <a:cs typeface="News Gothic MT"/>
              </a:rPr>
              <a:t>is</a:t>
            </a:r>
            <a:r>
              <a:rPr sz="1800" dirty="0">
                <a:latin typeface="News Gothic MT"/>
                <a:cs typeface="News Gothic MT"/>
              </a:rPr>
              <a:t> </a:t>
            </a:r>
            <a:r>
              <a:rPr sz="1800" spc="-5" dirty="0">
                <a:latin typeface="News Gothic MT"/>
                <a:cs typeface="News Gothic MT"/>
              </a:rPr>
              <a:t>th</a:t>
            </a:r>
            <a:r>
              <a:rPr sz="1800" dirty="0">
                <a:latin typeface="News Gothic MT"/>
                <a:cs typeface="News Gothic MT"/>
              </a:rPr>
              <a:t>e </a:t>
            </a:r>
            <a:r>
              <a:rPr sz="1800" spc="-15" dirty="0">
                <a:latin typeface="News Gothic MT"/>
                <a:cs typeface="News Gothic MT"/>
              </a:rPr>
              <a:t>CORE</a:t>
            </a:r>
            <a:r>
              <a:rPr sz="1800" spc="-5" dirty="0">
                <a:latin typeface="News Gothic MT"/>
                <a:cs typeface="News Gothic MT"/>
              </a:rPr>
              <a:t> o</a:t>
            </a:r>
            <a:r>
              <a:rPr sz="1800" dirty="0">
                <a:latin typeface="News Gothic MT"/>
                <a:cs typeface="News Gothic MT"/>
              </a:rPr>
              <a:t>f</a:t>
            </a:r>
            <a:r>
              <a:rPr sz="1800" spc="260" dirty="0">
                <a:latin typeface="News Gothic MT"/>
                <a:cs typeface="News Gothic MT"/>
              </a:rPr>
              <a:t> </a:t>
            </a:r>
            <a:r>
              <a:rPr sz="1800" spc="-30" dirty="0">
                <a:latin typeface="News Gothic MT"/>
                <a:cs typeface="News Gothic MT"/>
              </a:rPr>
              <a:t>y</a:t>
            </a:r>
            <a:r>
              <a:rPr sz="1800" spc="-5" dirty="0">
                <a:latin typeface="News Gothic MT"/>
                <a:cs typeface="News Gothic MT"/>
              </a:rPr>
              <a:t>our proposal.</a:t>
            </a:r>
            <a:endParaRPr sz="1800">
              <a:latin typeface="News Gothic MT"/>
              <a:cs typeface="News Gothic MT"/>
            </a:endParaRPr>
          </a:p>
          <a:p>
            <a:pPr>
              <a:lnSpc>
                <a:spcPct val="100000"/>
              </a:lnSpc>
              <a:spcBef>
                <a:spcPts val="17"/>
              </a:spcBef>
            </a:pPr>
            <a:endParaRPr sz="1950">
              <a:latin typeface="Times New Roman"/>
              <a:cs typeface="Times New Roman"/>
            </a:endParaRPr>
          </a:p>
          <a:p>
            <a:pPr marL="12700" marR="22860">
              <a:lnSpc>
                <a:spcPts val="2100"/>
              </a:lnSpc>
            </a:pPr>
            <a:r>
              <a:rPr sz="1800" spc="-75" dirty="0">
                <a:latin typeface="News Gothic MT"/>
                <a:cs typeface="News Gothic MT"/>
              </a:rPr>
              <a:t>T</a:t>
            </a:r>
            <a:r>
              <a:rPr sz="1800" spc="-5" dirty="0">
                <a:latin typeface="News Gothic MT"/>
                <a:cs typeface="News Gothic MT"/>
              </a:rPr>
              <a:t>hin</a:t>
            </a:r>
            <a:r>
              <a:rPr sz="1800" dirty="0">
                <a:latin typeface="News Gothic MT"/>
                <a:cs typeface="News Gothic MT"/>
              </a:rPr>
              <a:t>k </a:t>
            </a:r>
            <a:r>
              <a:rPr sz="1800" spc="-35" dirty="0">
                <a:latin typeface="News Gothic MT"/>
                <a:cs typeface="News Gothic MT"/>
              </a:rPr>
              <a:t>a</a:t>
            </a:r>
            <a:r>
              <a:rPr sz="1800" spc="-5" dirty="0">
                <a:latin typeface="News Gothic MT"/>
                <a:cs typeface="News Gothic MT"/>
              </a:rPr>
              <a:t>bou</a:t>
            </a:r>
            <a:r>
              <a:rPr sz="1800" dirty="0">
                <a:latin typeface="News Gothic MT"/>
                <a:cs typeface="News Gothic MT"/>
              </a:rPr>
              <a:t>t </a:t>
            </a:r>
            <a:r>
              <a:rPr sz="1800" spc="-5" dirty="0">
                <a:latin typeface="News Gothic MT"/>
                <a:cs typeface="News Gothic MT"/>
              </a:rPr>
              <a:t>thi</a:t>
            </a:r>
            <a:r>
              <a:rPr sz="1800" dirty="0">
                <a:latin typeface="News Gothic MT"/>
                <a:cs typeface="News Gothic MT"/>
              </a:rPr>
              <a:t>s and</a:t>
            </a:r>
            <a:r>
              <a:rPr sz="1800" spc="-5" dirty="0">
                <a:latin typeface="News Gothic MT"/>
                <a:cs typeface="News Gothic MT"/>
              </a:rPr>
              <a:t> </a:t>
            </a:r>
            <a:r>
              <a:rPr sz="1800" spc="-35" dirty="0">
                <a:latin typeface="News Gothic MT"/>
                <a:cs typeface="News Gothic MT"/>
              </a:rPr>
              <a:t>g</a:t>
            </a:r>
            <a:r>
              <a:rPr sz="1800" dirty="0">
                <a:latin typeface="News Gothic MT"/>
                <a:cs typeface="News Gothic MT"/>
              </a:rPr>
              <a:t>o</a:t>
            </a:r>
            <a:r>
              <a:rPr sz="1800" spc="-5" dirty="0">
                <a:latin typeface="News Gothic MT"/>
                <a:cs typeface="News Gothic MT"/>
              </a:rPr>
              <a:t> </a:t>
            </a:r>
            <a:r>
              <a:rPr sz="1800" spc="-75" dirty="0">
                <a:latin typeface="News Gothic MT"/>
                <a:cs typeface="News Gothic MT"/>
              </a:rPr>
              <a:t>o</a:t>
            </a:r>
            <a:r>
              <a:rPr sz="1800" spc="-35" dirty="0">
                <a:latin typeface="News Gothic MT"/>
                <a:cs typeface="News Gothic MT"/>
              </a:rPr>
              <a:t>v</a:t>
            </a:r>
            <a:r>
              <a:rPr sz="1800" spc="-10" dirty="0">
                <a:latin typeface="News Gothic MT"/>
                <a:cs typeface="News Gothic MT"/>
              </a:rPr>
              <a:t>er</a:t>
            </a:r>
            <a:r>
              <a:rPr sz="1800" dirty="0">
                <a:latin typeface="News Gothic MT"/>
                <a:cs typeface="News Gothic MT"/>
              </a:rPr>
              <a:t> </a:t>
            </a:r>
            <a:r>
              <a:rPr sz="1800" spc="-10" dirty="0">
                <a:latin typeface="News Gothic MT"/>
                <a:cs typeface="News Gothic MT"/>
              </a:rPr>
              <a:t>it</a:t>
            </a:r>
            <a:r>
              <a:rPr sz="1800" spc="-5" dirty="0">
                <a:latin typeface="News Gothic MT"/>
                <a:cs typeface="News Gothic MT"/>
              </a:rPr>
              <a:t> </a:t>
            </a:r>
            <a:r>
              <a:rPr sz="1800" dirty="0">
                <a:latin typeface="News Gothic MT"/>
                <a:cs typeface="News Gothic MT"/>
              </a:rPr>
              <a:t>with </a:t>
            </a:r>
            <a:r>
              <a:rPr sz="1800" spc="-10" dirty="0">
                <a:latin typeface="News Gothic MT"/>
                <a:cs typeface="News Gothic MT"/>
              </a:rPr>
              <a:t>colle</a:t>
            </a:r>
            <a:r>
              <a:rPr sz="1800" dirty="0">
                <a:latin typeface="News Gothic MT"/>
                <a:cs typeface="News Gothic MT"/>
              </a:rPr>
              <a:t>a</a:t>
            </a:r>
            <a:r>
              <a:rPr sz="1800" spc="-5" dirty="0">
                <a:latin typeface="News Gothic MT"/>
                <a:cs typeface="News Gothic MT"/>
              </a:rPr>
              <a:t>gue</a:t>
            </a:r>
            <a:r>
              <a:rPr sz="1800" dirty="0">
                <a:latin typeface="News Gothic MT"/>
                <a:cs typeface="News Gothic MT"/>
              </a:rPr>
              <a:t>s a</a:t>
            </a:r>
            <a:r>
              <a:rPr sz="1800" spc="15" dirty="0">
                <a:latin typeface="News Gothic MT"/>
                <a:cs typeface="News Gothic MT"/>
              </a:rPr>
              <a:t>g</a:t>
            </a:r>
            <a:r>
              <a:rPr sz="1800" spc="-10" dirty="0">
                <a:latin typeface="News Gothic MT"/>
                <a:cs typeface="News Gothic MT"/>
              </a:rPr>
              <a:t>ain</a:t>
            </a:r>
            <a:r>
              <a:rPr sz="1800" dirty="0">
                <a:latin typeface="News Gothic MT"/>
                <a:cs typeface="News Gothic MT"/>
              </a:rPr>
              <a:t> and</a:t>
            </a:r>
            <a:r>
              <a:rPr sz="1800" spc="-5" dirty="0">
                <a:latin typeface="News Gothic MT"/>
                <a:cs typeface="News Gothic MT"/>
              </a:rPr>
              <a:t> </a:t>
            </a:r>
            <a:r>
              <a:rPr sz="1800" dirty="0">
                <a:latin typeface="News Gothic MT"/>
                <a:cs typeface="News Gothic MT"/>
              </a:rPr>
              <a:t>a</a:t>
            </a:r>
            <a:r>
              <a:rPr sz="1800" spc="15" dirty="0">
                <a:latin typeface="News Gothic MT"/>
                <a:cs typeface="News Gothic MT"/>
              </a:rPr>
              <a:t>g</a:t>
            </a:r>
            <a:r>
              <a:rPr sz="1800" spc="-10" dirty="0">
                <a:latin typeface="News Gothic MT"/>
                <a:cs typeface="News Gothic MT"/>
              </a:rPr>
              <a:t>ain</a:t>
            </a:r>
            <a:endParaRPr sz="1800">
              <a:latin typeface="News Gothic MT"/>
              <a:cs typeface="News Gothic MT"/>
            </a:endParaRPr>
          </a:p>
          <a:p>
            <a:pPr>
              <a:lnSpc>
                <a:spcPct val="100000"/>
              </a:lnSpc>
              <a:spcBef>
                <a:spcPts val="52"/>
              </a:spcBef>
            </a:pPr>
            <a:endParaRPr sz="1850">
              <a:latin typeface="Times New Roman"/>
              <a:cs typeface="Times New Roman"/>
            </a:endParaRPr>
          </a:p>
          <a:p>
            <a:pPr marL="12700">
              <a:lnSpc>
                <a:spcPct val="100000"/>
              </a:lnSpc>
            </a:pPr>
            <a:r>
              <a:rPr sz="1600" dirty="0">
                <a:latin typeface="Arial"/>
                <a:cs typeface="Arial"/>
              </a:rPr>
              <a:t>•</a:t>
            </a:r>
            <a:r>
              <a:rPr sz="1600" spc="-225" dirty="0">
                <a:latin typeface="Helvetica"/>
                <a:cs typeface="Helvetica"/>
              </a:rPr>
              <a:t>!</a:t>
            </a:r>
            <a:r>
              <a:rPr sz="1600" spc="105" dirty="0">
                <a:latin typeface="Helvetica"/>
                <a:cs typeface="Helvetica"/>
              </a:rPr>
              <a:t> </a:t>
            </a:r>
            <a:r>
              <a:rPr sz="1600" b="1" spc="-10" dirty="0">
                <a:latin typeface="News Gothic MT"/>
                <a:cs typeface="News Gothic MT"/>
              </a:rPr>
              <a:t>St</a:t>
            </a:r>
            <a:r>
              <a:rPr sz="1600" b="1" spc="-25" dirty="0">
                <a:latin typeface="News Gothic MT"/>
                <a:cs typeface="News Gothic MT"/>
              </a:rPr>
              <a:t>r</a:t>
            </a:r>
            <a:r>
              <a:rPr sz="1600" b="1" spc="-5" dirty="0">
                <a:latin typeface="News Gothic MT"/>
                <a:cs typeface="News Gothic MT"/>
              </a:rPr>
              <a:t>on</a:t>
            </a:r>
            <a:r>
              <a:rPr sz="1600" b="1" dirty="0">
                <a:latin typeface="News Gothic MT"/>
                <a:cs typeface="News Gothic MT"/>
              </a:rPr>
              <a:t>g sho</a:t>
            </a:r>
            <a:r>
              <a:rPr sz="1600" b="1" spc="45" dirty="0">
                <a:latin typeface="News Gothic MT"/>
                <a:cs typeface="News Gothic MT"/>
              </a:rPr>
              <a:t>r</a:t>
            </a:r>
            <a:r>
              <a:rPr sz="1600" b="1" dirty="0">
                <a:latin typeface="News Gothic MT"/>
                <a:cs typeface="News Gothic MT"/>
              </a:rPr>
              <a:t>t</a:t>
            </a:r>
            <a:r>
              <a:rPr sz="1600" b="1" spc="-5" dirty="0">
                <a:latin typeface="News Gothic MT"/>
                <a:cs typeface="News Gothic MT"/>
              </a:rPr>
              <a:t> int</a:t>
            </a:r>
            <a:r>
              <a:rPr sz="1600" b="1" spc="-15" dirty="0">
                <a:latin typeface="News Gothic MT"/>
                <a:cs typeface="News Gothic MT"/>
              </a:rPr>
              <a:t>r</a:t>
            </a:r>
            <a:r>
              <a:rPr sz="1600" b="1" spc="-5" dirty="0">
                <a:latin typeface="News Gothic MT"/>
                <a:cs typeface="News Gothic MT"/>
              </a:rPr>
              <a:t>oducto</a:t>
            </a:r>
            <a:r>
              <a:rPr sz="1600" b="1" spc="15" dirty="0">
                <a:latin typeface="News Gothic MT"/>
                <a:cs typeface="News Gothic MT"/>
              </a:rPr>
              <a:t>r</a:t>
            </a:r>
            <a:r>
              <a:rPr sz="1600" b="1" spc="-10" dirty="0">
                <a:latin typeface="News Gothic MT"/>
                <a:cs typeface="News Gothic MT"/>
              </a:rPr>
              <a:t>y</a:t>
            </a:r>
            <a:r>
              <a:rPr sz="1600" b="1" dirty="0">
                <a:latin typeface="News Gothic MT"/>
                <a:cs typeface="News Gothic MT"/>
              </a:rPr>
              <a:t> </a:t>
            </a:r>
            <a:r>
              <a:rPr sz="1600" b="1" spc="-15" dirty="0">
                <a:latin typeface="News Gothic MT"/>
                <a:cs typeface="News Gothic MT"/>
              </a:rPr>
              <a:t>pa</a:t>
            </a:r>
            <a:r>
              <a:rPr sz="1600" b="1" spc="-35" dirty="0">
                <a:latin typeface="News Gothic MT"/>
                <a:cs typeface="News Gothic MT"/>
              </a:rPr>
              <a:t>r</a:t>
            </a:r>
            <a:r>
              <a:rPr sz="1600" b="1" dirty="0">
                <a:latin typeface="News Gothic MT"/>
                <a:cs typeface="News Gothic MT"/>
              </a:rPr>
              <a:t>a</a:t>
            </a:r>
            <a:r>
              <a:rPr sz="1600" b="1" spc="30" dirty="0">
                <a:latin typeface="News Gothic MT"/>
                <a:cs typeface="News Gothic MT"/>
              </a:rPr>
              <a:t>g</a:t>
            </a:r>
            <a:r>
              <a:rPr sz="1600" b="1" spc="-40" dirty="0">
                <a:latin typeface="News Gothic MT"/>
                <a:cs typeface="News Gothic MT"/>
              </a:rPr>
              <a:t>r</a:t>
            </a:r>
            <a:r>
              <a:rPr sz="1600" b="1" spc="-25" dirty="0">
                <a:latin typeface="News Gothic MT"/>
                <a:cs typeface="News Gothic MT"/>
              </a:rPr>
              <a:t>a</a:t>
            </a:r>
            <a:r>
              <a:rPr sz="1600" b="1" spc="-5" dirty="0">
                <a:latin typeface="News Gothic MT"/>
                <a:cs typeface="News Gothic MT"/>
              </a:rPr>
              <a:t>ph</a:t>
            </a:r>
            <a:endParaRPr sz="1600">
              <a:latin typeface="News Gothic MT"/>
              <a:cs typeface="News Gothic MT"/>
            </a:endParaRPr>
          </a:p>
          <a:p>
            <a:pPr>
              <a:lnSpc>
                <a:spcPct val="100000"/>
              </a:lnSpc>
              <a:spcBef>
                <a:spcPts val="5"/>
              </a:spcBef>
            </a:pPr>
            <a:endParaRPr sz="1700">
              <a:latin typeface="Times New Roman"/>
              <a:cs typeface="Times New Roman"/>
            </a:endParaRPr>
          </a:p>
          <a:p>
            <a:pPr marL="177800" marR="677545" indent="-165100">
              <a:lnSpc>
                <a:spcPts val="1900"/>
              </a:lnSpc>
            </a:pPr>
            <a:r>
              <a:rPr sz="1600" dirty="0">
                <a:latin typeface="Arial"/>
                <a:cs typeface="Arial"/>
              </a:rPr>
              <a:t>•</a:t>
            </a:r>
            <a:r>
              <a:rPr sz="1600" spc="-225" dirty="0">
                <a:latin typeface="Helvetica"/>
                <a:cs typeface="Helvetica"/>
              </a:rPr>
              <a:t>!</a:t>
            </a:r>
            <a:r>
              <a:rPr sz="1600" spc="105" dirty="0">
                <a:latin typeface="Helvetica"/>
                <a:cs typeface="Helvetica"/>
              </a:rPr>
              <a:t> </a:t>
            </a:r>
            <a:r>
              <a:rPr sz="1600" b="1" spc="-55" dirty="0">
                <a:latin typeface="News Gothic MT"/>
                <a:cs typeface="News Gothic MT"/>
              </a:rPr>
              <a:t>W</a:t>
            </a:r>
            <a:r>
              <a:rPr sz="1600" b="1" spc="-5" dirty="0">
                <a:latin typeface="News Gothic MT"/>
                <a:cs typeface="News Gothic MT"/>
              </a:rPr>
              <a:t>el</a:t>
            </a:r>
            <a:r>
              <a:rPr sz="1600" b="1" dirty="0">
                <a:latin typeface="News Gothic MT"/>
                <a:cs typeface="News Gothic MT"/>
              </a:rPr>
              <a:t>l </a:t>
            </a:r>
            <a:r>
              <a:rPr sz="1600" b="1" spc="-5" dirty="0">
                <a:latin typeface="News Gothic MT"/>
                <a:cs typeface="News Gothic MT"/>
              </a:rPr>
              <a:t>define</a:t>
            </a:r>
            <a:r>
              <a:rPr sz="1600" b="1" dirty="0">
                <a:latin typeface="News Gothic MT"/>
                <a:cs typeface="News Gothic MT"/>
              </a:rPr>
              <a:t>d </a:t>
            </a:r>
            <a:r>
              <a:rPr sz="1600" b="1" spc="-10" dirty="0">
                <a:latin typeface="News Gothic MT"/>
                <a:cs typeface="News Gothic MT"/>
              </a:rPr>
              <a:t>Aims/</a:t>
            </a:r>
            <a:r>
              <a:rPr sz="1600" b="1" spc="-40" dirty="0">
                <a:latin typeface="News Gothic MT"/>
                <a:cs typeface="News Gothic MT"/>
              </a:rPr>
              <a:t>r</a:t>
            </a:r>
            <a:r>
              <a:rPr sz="1600" b="1" spc="-5" dirty="0">
                <a:latin typeface="News Gothic MT"/>
                <a:cs typeface="News Gothic MT"/>
              </a:rPr>
              <a:t>easona</a:t>
            </a:r>
            <a:r>
              <a:rPr sz="1600" b="1" spc="-15" dirty="0">
                <a:latin typeface="News Gothic MT"/>
                <a:cs typeface="News Gothic MT"/>
              </a:rPr>
              <a:t>b</a:t>
            </a:r>
            <a:r>
              <a:rPr sz="1600" b="1" dirty="0">
                <a:latin typeface="News Gothic MT"/>
                <a:cs typeface="News Gothic MT"/>
              </a:rPr>
              <a:t>le Hypotheses</a:t>
            </a:r>
            <a:endParaRPr sz="1600">
              <a:latin typeface="News Gothic MT"/>
              <a:cs typeface="News Gothic MT"/>
            </a:endParaRPr>
          </a:p>
          <a:p>
            <a:pPr>
              <a:lnSpc>
                <a:spcPct val="100000"/>
              </a:lnSpc>
              <a:spcBef>
                <a:spcPts val="45"/>
              </a:spcBef>
            </a:pPr>
            <a:endParaRPr sz="1700">
              <a:latin typeface="Times New Roman"/>
              <a:cs typeface="Times New Roman"/>
            </a:endParaRPr>
          </a:p>
          <a:p>
            <a:pPr marL="177800" marR="156210" indent="-165100">
              <a:lnSpc>
                <a:spcPts val="1900"/>
              </a:lnSpc>
            </a:pPr>
            <a:r>
              <a:rPr sz="1600" dirty="0">
                <a:latin typeface="Arial"/>
                <a:cs typeface="Arial"/>
              </a:rPr>
              <a:t>•</a:t>
            </a:r>
            <a:r>
              <a:rPr sz="1600" spc="-225" dirty="0">
                <a:latin typeface="Helvetica"/>
                <a:cs typeface="Helvetica"/>
              </a:rPr>
              <a:t>!</a:t>
            </a:r>
            <a:r>
              <a:rPr sz="1600" spc="105" dirty="0">
                <a:latin typeface="Helvetica"/>
                <a:cs typeface="Helvetica"/>
              </a:rPr>
              <a:t> </a:t>
            </a:r>
            <a:r>
              <a:rPr sz="1600" b="1" dirty="0">
                <a:latin typeface="News Gothic MT"/>
                <a:cs typeface="News Gothic MT"/>
              </a:rPr>
              <a:t>Sho</a:t>
            </a:r>
            <a:r>
              <a:rPr sz="1600" b="1" spc="45" dirty="0">
                <a:latin typeface="News Gothic MT"/>
                <a:cs typeface="News Gothic MT"/>
              </a:rPr>
              <a:t>r</a:t>
            </a:r>
            <a:r>
              <a:rPr sz="1600" b="1" dirty="0">
                <a:latin typeface="News Gothic MT"/>
                <a:cs typeface="News Gothic MT"/>
              </a:rPr>
              <a:t>t</a:t>
            </a:r>
            <a:r>
              <a:rPr sz="1600" b="1" spc="-5" dirty="0">
                <a:latin typeface="News Gothic MT"/>
                <a:cs typeface="News Gothic MT"/>
              </a:rPr>
              <a:t> </a:t>
            </a:r>
            <a:r>
              <a:rPr sz="1600" b="1" spc="-15" dirty="0">
                <a:latin typeface="News Gothic MT"/>
                <a:cs typeface="News Gothic MT"/>
              </a:rPr>
              <a:t>Summa</a:t>
            </a:r>
            <a:r>
              <a:rPr sz="1600" b="1" spc="0" dirty="0">
                <a:latin typeface="News Gothic MT"/>
                <a:cs typeface="News Gothic MT"/>
              </a:rPr>
              <a:t>r</a:t>
            </a:r>
            <a:r>
              <a:rPr sz="1600" b="1" spc="-10" dirty="0">
                <a:latin typeface="News Gothic MT"/>
                <a:cs typeface="News Gothic MT"/>
              </a:rPr>
              <a:t>y</a:t>
            </a:r>
            <a:r>
              <a:rPr sz="1600" b="1" dirty="0">
                <a:latin typeface="News Gothic MT"/>
                <a:cs typeface="News Gothic MT"/>
              </a:rPr>
              <a:t> </a:t>
            </a:r>
            <a:r>
              <a:rPr sz="1600" b="1" spc="-10" dirty="0">
                <a:latin typeface="News Gothic MT"/>
                <a:cs typeface="News Gothic MT"/>
              </a:rPr>
              <a:t>st</a:t>
            </a:r>
            <a:r>
              <a:rPr sz="1600" b="1" spc="-30" dirty="0">
                <a:latin typeface="News Gothic MT"/>
                <a:cs typeface="News Gothic MT"/>
              </a:rPr>
              <a:t>a</a:t>
            </a:r>
            <a:r>
              <a:rPr sz="1600" b="1" spc="-5" dirty="0">
                <a:latin typeface="News Gothic MT"/>
                <a:cs typeface="News Gothic MT"/>
              </a:rPr>
              <a:t>temen</a:t>
            </a:r>
            <a:r>
              <a:rPr sz="1600" b="1" dirty="0">
                <a:latin typeface="News Gothic MT"/>
                <a:cs typeface="News Gothic MT"/>
              </a:rPr>
              <a:t>t – </a:t>
            </a:r>
            <a:r>
              <a:rPr sz="1600" b="1" spc="-45" dirty="0">
                <a:latin typeface="News Gothic MT"/>
                <a:cs typeface="News Gothic MT"/>
              </a:rPr>
              <a:t>w</a:t>
            </a:r>
            <a:r>
              <a:rPr sz="1600" b="1" spc="-5" dirty="0">
                <a:latin typeface="News Gothic MT"/>
                <a:cs typeface="News Gothic MT"/>
              </a:rPr>
              <a:t>h</a:t>
            </a:r>
            <a:r>
              <a:rPr sz="1600" b="1" spc="-15" dirty="0">
                <a:latin typeface="News Gothic MT"/>
                <a:cs typeface="News Gothic MT"/>
              </a:rPr>
              <a:t>a</a:t>
            </a:r>
            <a:r>
              <a:rPr sz="1600" b="1" spc="-5" dirty="0">
                <a:latin typeface="News Gothic MT"/>
                <a:cs typeface="News Gothic MT"/>
              </a:rPr>
              <a:t>t</a:t>
            </a:r>
            <a:r>
              <a:rPr sz="1600" b="1" spc="-50" dirty="0">
                <a:latin typeface="News Gothic MT"/>
                <a:cs typeface="News Gothic MT"/>
              </a:rPr>
              <a:t>’</a:t>
            </a:r>
            <a:r>
              <a:rPr sz="1600" b="1" spc="-10" dirty="0">
                <a:latin typeface="News Gothic MT"/>
                <a:cs typeface="News Gothic MT"/>
              </a:rPr>
              <a:t>s</a:t>
            </a:r>
            <a:r>
              <a:rPr sz="1600" b="1" spc="-5" dirty="0">
                <a:latin typeface="News Gothic MT"/>
                <a:cs typeface="News Gothic MT"/>
              </a:rPr>
              <a:t> unique/impo</a:t>
            </a:r>
            <a:r>
              <a:rPr sz="1600" b="1" spc="45" dirty="0">
                <a:latin typeface="News Gothic MT"/>
                <a:cs typeface="News Gothic MT"/>
              </a:rPr>
              <a:t>r</a:t>
            </a:r>
            <a:r>
              <a:rPr sz="1600" b="1" spc="-5" dirty="0">
                <a:latin typeface="News Gothic MT"/>
                <a:cs typeface="News Gothic MT"/>
              </a:rPr>
              <a:t>tan</a:t>
            </a:r>
            <a:r>
              <a:rPr sz="1600" b="1" dirty="0">
                <a:latin typeface="News Gothic MT"/>
                <a:cs typeface="News Gothic MT"/>
              </a:rPr>
              <a:t>t – </a:t>
            </a:r>
            <a:r>
              <a:rPr sz="1600" b="1" spc="-45" dirty="0">
                <a:latin typeface="News Gothic MT"/>
                <a:cs typeface="News Gothic MT"/>
              </a:rPr>
              <a:t>w</a:t>
            </a:r>
            <a:r>
              <a:rPr sz="1600" b="1" spc="-5" dirty="0">
                <a:latin typeface="News Gothic MT"/>
                <a:cs typeface="News Gothic MT"/>
              </a:rPr>
              <a:t>h</a:t>
            </a:r>
            <a:r>
              <a:rPr sz="1600" b="1" dirty="0">
                <a:latin typeface="News Gothic MT"/>
                <a:cs typeface="News Gothic MT"/>
              </a:rPr>
              <a:t>y </a:t>
            </a:r>
            <a:r>
              <a:rPr sz="1600" b="1" spc="-5" dirty="0">
                <a:latin typeface="News Gothic MT"/>
                <a:cs typeface="News Gothic MT"/>
              </a:rPr>
              <a:t>thi</a:t>
            </a:r>
            <a:r>
              <a:rPr sz="1600" b="1" dirty="0">
                <a:latin typeface="News Gothic MT"/>
                <a:cs typeface="News Gothic MT"/>
              </a:rPr>
              <a:t>s should </a:t>
            </a:r>
            <a:r>
              <a:rPr sz="1600" b="1" spc="-5" dirty="0">
                <a:latin typeface="News Gothic MT"/>
                <a:cs typeface="News Gothic MT"/>
              </a:rPr>
              <a:t>b</a:t>
            </a:r>
            <a:r>
              <a:rPr sz="1600" b="1" dirty="0">
                <a:latin typeface="News Gothic MT"/>
                <a:cs typeface="News Gothic MT"/>
              </a:rPr>
              <a:t>e </a:t>
            </a:r>
            <a:r>
              <a:rPr sz="1600" b="1" spc="-5" dirty="0">
                <a:latin typeface="News Gothic MT"/>
                <a:cs typeface="News Gothic MT"/>
              </a:rPr>
              <a:t>funded</a:t>
            </a:r>
            <a:endParaRPr sz="1600">
              <a:latin typeface="News Gothic MT"/>
              <a:cs typeface="News Gothic MT"/>
            </a:endParaRPr>
          </a:p>
          <a:p>
            <a:pPr>
              <a:lnSpc>
                <a:spcPct val="100000"/>
              </a:lnSpc>
              <a:spcBef>
                <a:spcPts val="3"/>
              </a:spcBef>
            </a:pPr>
            <a:endParaRPr sz="1850">
              <a:latin typeface="Times New Roman"/>
              <a:cs typeface="Times New Roman"/>
            </a:endParaRPr>
          </a:p>
          <a:p>
            <a:pPr marL="12700" marR="5080">
              <a:lnSpc>
                <a:spcPct val="99500"/>
              </a:lnSpc>
            </a:pPr>
            <a:r>
              <a:rPr sz="1800" spc="-75" dirty="0">
                <a:latin typeface="News Gothic MT"/>
                <a:cs typeface="News Gothic MT"/>
              </a:rPr>
              <a:t>T</a:t>
            </a:r>
            <a:r>
              <a:rPr sz="1800" spc="-5" dirty="0">
                <a:latin typeface="News Gothic MT"/>
                <a:cs typeface="News Gothic MT"/>
              </a:rPr>
              <a:t>h</a:t>
            </a:r>
            <a:r>
              <a:rPr sz="1800" dirty="0">
                <a:latin typeface="News Gothic MT"/>
                <a:cs typeface="News Gothic MT"/>
              </a:rPr>
              <a:t>e </a:t>
            </a:r>
            <a:r>
              <a:rPr sz="1800" spc="-45" dirty="0">
                <a:latin typeface="News Gothic MT"/>
                <a:cs typeface="News Gothic MT"/>
              </a:rPr>
              <a:t>r</a:t>
            </a:r>
            <a:r>
              <a:rPr sz="1800" spc="-40" dirty="0">
                <a:latin typeface="News Gothic MT"/>
                <a:cs typeface="News Gothic MT"/>
              </a:rPr>
              <a:t>e</a:t>
            </a:r>
            <a:r>
              <a:rPr sz="1800" spc="-10" dirty="0">
                <a:latin typeface="News Gothic MT"/>
                <a:cs typeface="News Gothic MT"/>
              </a:rPr>
              <a:t>vi</a:t>
            </a:r>
            <a:r>
              <a:rPr sz="1800" spc="-30" dirty="0">
                <a:latin typeface="News Gothic MT"/>
                <a:cs typeface="News Gothic MT"/>
              </a:rPr>
              <a:t>e</a:t>
            </a:r>
            <a:r>
              <a:rPr sz="1800" spc="-10" dirty="0">
                <a:latin typeface="News Gothic MT"/>
                <a:cs typeface="News Gothic MT"/>
              </a:rPr>
              <a:t>wer</a:t>
            </a:r>
            <a:r>
              <a:rPr sz="1800" dirty="0">
                <a:latin typeface="News Gothic MT"/>
                <a:cs typeface="News Gothic MT"/>
              </a:rPr>
              <a:t> </a:t>
            </a:r>
            <a:r>
              <a:rPr sz="1800" spc="-10" dirty="0">
                <a:latin typeface="News Gothic MT"/>
                <a:cs typeface="News Gothic MT"/>
              </a:rPr>
              <a:t>will</a:t>
            </a:r>
            <a:r>
              <a:rPr sz="1800" dirty="0">
                <a:latin typeface="News Gothic MT"/>
                <a:cs typeface="News Gothic MT"/>
              </a:rPr>
              <a:t> m</a:t>
            </a:r>
            <a:r>
              <a:rPr sz="1800" spc="-75" dirty="0">
                <a:latin typeface="News Gothic MT"/>
                <a:cs typeface="News Gothic MT"/>
              </a:rPr>
              <a:t>o</a:t>
            </a:r>
            <a:r>
              <a:rPr sz="1800" spc="-35" dirty="0">
                <a:latin typeface="News Gothic MT"/>
                <a:cs typeface="News Gothic MT"/>
              </a:rPr>
              <a:t>v</a:t>
            </a:r>
            <a:r>
              <a:rPr sz="1800" spc="-10" dirty="0">
                <a:latin typeface="News Gothic MT"/>
                <a:cs typeface="News Gothic MT"/>
              </a:rPr>
              <a:t>e</a:t>
            </a:r>
            <a:r>
              <a:rPr sz="1800" dirty="0">
                <a:latin typeface="News Gothic MT"/>
                <a:cs typeface="News Gothic MT"/>
              </a:rPr>
              <a:t> </a:t>
            </a:r>
            <a:r>
              <a:rPr sz="1800" spc="-5" dirty="0">
                <a:latin typeface="News Gothic MT"/>
                <a:cs typeface="News Gothic MT"/>
              </a:rPr>
              <a:t>fro</a:t>
            </a:r>
            <a:r>
              <a:rPr sz="1800" dirty="0">
                <a:latin typeface="News Gothic MT"/>
                <a:cs typeface="News Gothic MT"/>
              </a:rPr>
              <a:t>m </a:t>
            </a:r>
            <a:r>
              <a:rPr sz="1800" spc="-20" dirty="0">
                <a:latin typeface="News Gothic MT"/>
                <a:cs typeface="News Gothic MT"/>
              </a:rPr>
              <a:t>he</a:t>
            </a:r>
            <a:r>
              <a:rPr sz="1800" spc="-45" dirty="0">
                <a:latin typeface="News Gothic MT"/>
                <a:cs typeface="News Gothic MT"/>
              </a:rPr>
              <a:t>r</a:t>
            </a:r>
            <a:r>
              <a:rPr sz="1800" spc="-10" dirty="0">
                <a:latin typeface="News Gothic MT"/>
                <a:cs typeface="News Gothic MT"/>
              </a:rPr>
              <a:t>e</a:t>
            </a:r>
            <a:r>
              <a:rPr sz="1800" dirty="0">
                <a:latin typeface="News Gothic MT"/>
                <a:cs typeface="News Gothic MT"/>
              </a:rPr>
              <a:t> </a:t>
            </a:r>
            <a:r>
              <a:rPr sz="1800" spc="-5" dirty="0">
                <a:latin typeface="News Gothic MT"/>
                <a:cs typeface="News Gothic MT"/>
              </a:rPr>
              <a:t>to </a:t>
            </a:r>
            <a:r>
              <a:rPr sz="1800" spc="-10" dirty="0">
                <a:latin typeface="News Gothic MT"/>
                <a:cs typeface="News Gothic MT"/>
              </a:rPr>
              <a:t>either</a:t>
            </a:r>
            <a:r>
              <a:rPr sz="1800" spc="-5" dirty="0">
                <a:latin typeface="News Gothic MT"/>
                <a:cs typeface="News Gothic MT"/>
              </a:rPr>
              <a:t> </a:t>
            </a:r>
            <a:r>
              <a:rPr sz="1800" dirty="0">
                <a:latin typeface="News Gothic MT"/>
                <a:cs typeface="News Gothic MT"/>
              </a:rPr>
              <a:t>look</a:t>
            </a:r>
            <a:r>
              <a:rPr sz="1800" spc="-5" dirty="0">
                <a:latin typeface="News Gothic MT"/>
                <a:cs typeface="News Gothic MT"/>
              </a:rPr>
              <a:t> </a:t>
            </a:r>
            <a:r>
              <a:rPr sz="1800" spc="-20" dirty="0">
                <a:latin typeface="News Gothic MT"/>
                <a:cs typeface="News Gothic MT"/>
              </a:rPr>
              <a:t>f</a:t>
            </a:r>
            <a:r>
              <a:rPr sz="1800" spc="-5" dirty="0">
                <a:latin typeface="News Gothic MT"/>
                <a:cs typeface="News Gothic MT"/>
              </a:rPr>
              <a:t>o</a:t>
            </a:r>
            <a:r>
              <a:rPr sz="1800" dirty="0">
                <a:latin typeface="News Gothic MT"/>
                <a:cs typeface="News Gothic MT"/>
              </a:rPr>
              <a:t>r </a:t>
            </a:r>
            <a:r>
              <a:rPr sz="1800" spc="-20" dirty="0">
                <a:latin typeface="News Gothic MT"/>
                <a:cs typeface="News Gothic MT"/>
              </a:rPr>
              <a:t>f</a:t>
            </a:r>
            <a:r>
              <a:rPr sz="1800" spc="-10" dirty="0">
                <a:latin typeface="News Gothic MT"/>
                <a:cs typeface="News Gothic MT"/>
              </a:rPr>
              <a:t>atal</a:t>
            </a:r>
            <a:r>
              <a:rPr sz="1800" dirty="0">
                <a:latin typeface="News Gothic MT"/>
                <a:cs typeface="News Gothic MT"/>
              </a:rPr>
              <a:t> </a:t>
            </a:r>
            <a:r>
              <a:rPr sz="1800" spc="35" dirty="0">
                <a:latin typeface="News Gothic MT"/>
                <a:cs typeface="News Gothic MT"/>
              </a:rPr>
              <a:t>f</a:t>
            </a:r>
            <a:r>
              <a:rPr sz="1800" spc="-5" dirty="0">
                <a:latin typeface="News Gothic MT"/>
                <a:cs typeface="News Gothic MT"/>
              </a:rPr>
              <a:t>l</a:t>
            </a:r>
            <a:r>
              <a:rPr sz="1800" spc="-35" dirty="0">
                <a:latin typeface="News Gothic MT"/>
                <a:cs typeface="News Gothic MT"/>
              </a:rPr>
              <a:t>a</a:t>
            </a:r>
            <a:r>
              <a:rPr sz="1800" spc="-15" dirty="0">
                <a:latin typeface="News Gothic MT"/>
                <a:cs typeface="News Gothic MT"/>
              </a:rPr>
              <a:t>ws</a:t>
            </a:r>
            <a:r>
              <a:rPr sz="1800" dirty="0">
                <a:latin typeface="News Gothic MT"/>
                <a:cs typeface="News Gothic MT"/>
              </a:rPr>
              <a:t> if</a:t>
            </a:r>
            <a:r>
              <a:rPr sz="1800" spc="260" dirty="0">
                <a:latin typeface="News Gothic MT"/>
                <a:cs typeface="News Gothic MT"/>
              </a:rPr>
              <a:t> </a:t>
            </a:r>
            <a:r>
              <a:rPr sz="1800" spc="-10" dirty="0">
                <a:latin typeface="News Gothic MT"/>
                <a:cs typeface="News Gothic MT"/>
              </a:rPr>
              <a:t>she </a:t>
            </a:r>
            <a:r>
              <a:rPr sz="1800" spc="-5" dirty="0">
                <a:latin typeface="News Gothic MT"/>
                <a:cs typeface="News Gothic MT"/>
              </a:rPr>
              <a:t>does</a:t>
            </a:r>
            <a:r>
              <a:rPr sz="1800" spc="-40" dirty="0">
                <a:latin typeface="News Gothic MT"/>
                <a:cs typeface="News Gothic MT"/>
              </a:rPr>
              <a:t>n</a:t>
            </a:r>
            <a:r>
              <a:rPr sz="1800" spc="25" dirty="0">
                <a:latin typeface="News Gothic MT"/>
                <a:cs typeface="News Gothic MT"/>
              </a:rPr>
              <a:t>’</a:t>
            </a:r>
            <a:r>
              <a:rPr sz="1800" dirty="0">
                <a:latin typeface="News Gothic MT"/>
                <a:cs typeface="News Gothic MT"/>
              </a:rPr>
              <a:t>t</a:t>
            </a:r>
            <a:r>
              <a:rPr sz="1800" spc="-5" dirty="0">
                <a:latin typeface="News Gothic MT"/>
                <a:cs typeface="News Gothic MT"/>
              </a:rPr>
              <a:t> li</a:t>
            </a:r>
            <a:r>
              <a:rPr sz="1800" spc="-55" dirty="0">
                <a:latin typeface="News Gothic MT"/>
                <a:cs typeface="News Gothic MT"/>
              </a:rPr>
              <a:t>k</a:t>
            </a:r>
            <a:r>
              <a:rPr sz="1800" spc="-10" dirty="0">
                <a:latin typeface="News Gothic MT"/>
                <a:cs typeface="News Gothic MT"/>
              </a:rPr>
              <a:t>e</a:t>
            </a:r>
            <a:r>
              <a:rPr sz="1800" dirty="0">
                <a:latin typeface="News Gothic MT"/>
                <a:cs typeface="News Gothic MT"/>
              </a:rPr>
              <a:t> </a:t>
            </a:r>
            <a:r>
              <a:rPr sz="1800" spc="-5" dirty="0">
                <a:latin typeface="News Gothic MT"/>
                <a:cs typeface="News Gothic MT"/>
              </a:rPr>
              <a:t>thi</a:t>
            </a:r>
            <a:r>
              <a:rPr sz="1800" dirty="0">
                <a:latin typeface="News Gothic MT"/>
                <a:cs typeface="News Gothic MT"/>
              </a:rPr>
              <a:t>s </a:t>
            </a:r>
            <a:r>
              <a:rPr sz="1800" spc="-5" dirty="0">
                <a:latin typeface="News Gothic MT"/>
                <a:cs typeface="News Gothic MT"/>
              </a:rPr>
              <a:t>p</a:t>
            </a:r>
            <a:r>
              <a:rPr sz="1800" spc="15" dirty="0">
                <a:latin typeface="News Gothic MT"/>
                <a:cs typeface="News Gothic MT"/>
              </a:rPr>
              <a:t>a</a:t>
            </a:r>
            <a:r>
              <a:rPr sz="1800" spc="-35" dirty="0">
                <a:latin typeface="News Gothic MT"/>
                <a:cs typeface="News Gothic MT"/>
              </a:rPr>
              <a:t>g</a:t>
            </a:r>
            <a:r>
              <a:rPr sz="1800" spc="-65" dirty="0">
                <a:latin typeface="News Gothic MT"/>
                <a:cs typeface="News Gothic MT"/>
              </a:rPr>
              <a:t>e</a:t>
            </a:r>
            <a:r>
              <a:rPr sz="1800" spc="-10" dirty="0">
                <a:latin typeface="News Gothic MT"/>
                <a:cs typeface="News Gothic MT"/>
              </a:rPr>
              <a:t>,</a:t>
            </a:r>
            <a:r>
              <a:rPr sz="1800" dirty="0">
                <a:latin typeface="News Gothic MT"/>
                <a:cs typeface="News Gothic MT"/>
              </a:rPr>
              <a:t> </a:t>
            </a:r>
            <a:r>
              <a:rPr sz="1800" spc="-5" dirty="0">
                <a:latin typeface="News Gothic MT"/>
                <a:cs typeface="News Gothic MT"/>
              </a:rPr>
              <a:t>o</a:t>
            </a:r>
            <a:r>
              <a:rPr sz="1800" dirty="0">
                <a:latin typeface="News Gothic MT"/>
                <a:cs typeface="News Gothic MT"/>
              </a:rPr>
              <a:t>r look</a:t>
            </a:r>
            <a:r>
              <a:rPr sz="1800" spc="-5" dirty="0">
                <a:latin typeface="News Gothic MT"/>
                <a:cs typeface="News Gothic MT"/>
              </a:rPr>
              <a:t> </a:t>
            </a:r>
            <a:r>
              <a:rPr sz="1800" spc="-20" dirty="0">
                <a:latin typeface="News Gothic MT"/>
                <a:cs typeface="News Gothic MT"/>
              </a:rPr>
              <a:t>f</a:t>
            </a:r>
            <a:r>
              <a:rPr sz="1800" spc="-5" dirty="0">
                <a:latin typeface="News Gothic MT"/>
                <a:cs typeface="News Gothic MT"/>
              </a:rPr>
              <a:t>or </a:t>
            </a:r>
            <a:r>
              <a:rPr sz="1800" dirty="0">
                <a:latin typeface="News Gothic MT"/>
                <a:cs typeface="News Gothic MT"/>
              </a:rPr>
              <a:t>confi</a:t>
            </a:r>
            <a:r>
              <a:rPr sz="1800" spc="50" dirty="0">
                <a:latin typeface="News Gothic MT"/>
                <a:cs typeface="News Gothic MT"/>
              </a:rPr>
              <a:t>r</a:t>
            </a:r>
            <a:r>
              <a:rPr sz="1800" dirty="0">
                <a:latin typeface="News Gothic MT"/>
                <a:cs typeface="News Gothic MT"/>
              </a:rPr>
              <a:t>ming</a:t>
            </a:r>
            <a:r>
              <a:rPr sz="1800" spc="-5" dirty="0">
                <a:latin typeface="News Gothic MT"/>
                <a:cs typeface="News Gothic MT"/>
              </a:rPr>
              <a:t> </a:t>
            </a:r>
            <a:r>
              <a:rPr sz="1800" spc="-40" dirty="0">
                <a:latin typeface="News Gothic MT"/>
                <a:cs typeface="News Gothic MT"/>
              </a:rPr>
              <a:t>e</a:t>
            </a:r>
            <a:r>
              <a:rPr sz="1800" spc="-10" dirty="0">
                <a:latin typeface="News Gothic MT"/>
                <a:cs typeface="News Gothic MT"/>
              </a:rPr>
              <a:t>vidence</a:t>
            </a:r>
            <a:r>
              <a:rPr sz="1800" dirty="0">
                <a:latin typeface="News Gothic MT"/>
                <a:cs typeface="News Gothic MT"/>
              </a:rPr>
              <a:t> </a:t>
            </a:r>
            <a:r>
              <a:rPr sz="1800" spc="-5" dirty="0">
                <a:latin typeface="News Gothic MT"/>
                <a:cs typeface="News Gothic MT"/>
              </a:rPr>
              <a:t>tha</a:t>
            </a:r>
            <a:r>
              <a:rPr sz="1800" dirty="0">
                <a:latin typeface="News Gothic MT"/>
                <a:cs typeface="News Gothic MT"/>
              </a:rPr>
              <a:t>t </a:t>
            </a:r>
            <a:r>
              <a:rPr sz="1800" spc="-5" dirty="0">
                <a:latin typeface="News Gothic MT"/>
                <a:cs typeface="News Gothic MT"/>
              </a:rPr>
              <a:t>thi</a:t>
            </a:r>
            <a:r>
              <a:rPr sz="1800" dirty="0">
                <a:latin typeface="News Gothic MT"/>
                <a:cs typeface="News Gothic MT"/>
              </a:rPr>
              <a:t>s </a:t>
            </a:r>
            <a:r>
              <a:rPr sz="1800" spc="-10" dirty="0">
                <a:latin typeface="News Gothic MT"/>
                <a:cs typeface="News Gothic MT"/>
              </a:rPr>
              <a:t>is </a:t>
            </a:r>
            <a:r>
              <a:rPr sz="1800" spc="-35" dirty="0">
                <a:latin typeface="News Gothic MT"/>
                <a:cs typeface="News Gothic MT"/>
              </a:rPr>
              <a:t>g</a:t>
            </a:r>
            <a:r>
              <a:rPr sz="1800" spc="-5" dirty="0">
                <a:latin typeface="News Gothic MT"/>
                <a:cs typeface="News Gothic MT"/>
              </a:rPr>
              <a:t>ood.</a:t>
            </a:r>
            <a:endParaRPr sz="1800">
              <a:latin typeface="News Gothic MT"/>
              <a:cs typeface="News Gothic M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788" y="1251514"/>
            <a:ext cx="6844823" cy="707886"/>
          </a:xfrm>
        </p:spPr>
        <p:txBody>
          <a:bodyPr/>
          <a:lstStyle/>
          <a:p>
            <a:pPr algn="ctr"/>
            <a:r>
              <a:rPr lang="en-US" dirty="0">
                <a:solidFill>
                  <a:schemeClr val="tx1"/>
                </a:solidFill>
              </a:rPr>
              <a:t>Writing the grant</a:t>
            </a:r>
          </a:p>
        </p:txBody>
      </p:sp>
      <p:sp>
        <p:nvSpPr>
          <p:cNvPr id="3" name="Text Placeholder 2"/>
          <p:cNvSpPr>
            <a:spLocks noGrp="1"/>
          </p:cNvSpPr>
          <p:nvPr>
            <p:ph type="body" idx="1"/>
          </p:nvPr>
        </p:nvSpPr>
        <p:spPr>
          <a:xfrm>
            <a:off x="1078230" y="2109247"/>
            <a:ext cx="7901939" cy="2954655"/>
          </a:xfrm>
        </p:spPr>
        <p:txBody>
          <a:bodyPr/>
          <a:lstStyle/>
          <a:p>
            <a:r>
              <a:rPr lang="en-US" dirty="0"/>
              <a:t>I like a formula for aims that looks like this-in vitro, in vitro, in vivo</a:t>
            </a:r>
          </a:p>
          <a:p>
            <a:endParaRPr lang="en-US" dirty="0"/>
          </a:p>
          <a:p>
            <a:r>
              <a:rPr lang="en-US" dirty="0"/>
              <a:t>Aim #. The hypothesis to be tested is </a:t>
            </a:r>
            <a:r>
              <a:rPr lang="en-US" dirty="0" err="1"/>
              <a:t>xxxx</a:t>
            </a:r>
            <a:r>
              <a:rPr lang="en-US" dirty="0"/>
              <a:t>. We will use </a:t>
            </a:r>
            <a:r>
              <a:rPr lang="en-US" dirty="0" err="1"/>
              <a:t>eee</a:t>
            </a:r>
            <a:r>
              <a:rPr lang="en-US" dirty="0"/>
              <a:t> approach to determine the mechanisms of </a:t>
            </a:r>
            <a:r>
              <a:rPr lang="en-US" dirty="0" err="1"/>
              <a:t>fff</a:t>
            </a:r>
            <a:r>
              <a:rPr lang="en-US" dirty="0"/>
              <a:t>. We will determine </a:t>
            </a:r>
            <a:r>
              <a:rPr lang="en-US" dirty="0" err="1"/>
              <a:t>aaa</a:t>
            </a:r>
            <a:r>
              <a:rPr lang="en-US" dirty="0"/>
              <a:t> by method </a:t>
            </a:r>
            <a:r>
              <a:rPr lang="en-US" dirty="0" err="1"/>
              <a:t>bbb</a:t>
            </a:r>
            <a:r>
              <a:rPr lang="en-US" dirty="0"/>
              <a:t>. Method ccc will be used to define </a:t>
            </a:r>
            <a:r>
              <a:rPr lang="en-US" dirty="0" err="1"/>
              <a:t>ddd</a:t>
            </a:r>
            <a:r>
              <a:rPr lang="en-US" dirty="0"/>
              <a:t>. Successful completion of the aims of this grant will reveal the importance of </a:t>
            </a:r>
            <a:r>
              <a:rPr lang="en-US" dirty="0" err="1"/>
              <a:t>ggg</a:t>
            </a:r>
            <a:r>
              <a:rPr lang="en-US" dirty="0"/>
              <a:t> in </a:t>
            </a:r>
            <a:r>
              <a:rPr lang="en-US" dirty="0" err="1"/>
              <a:t>hhh</a:t>
            </a:r>
            <a:r>
              <a:rPr lang="en-US" dirty="0"/>
              <a:t>.  </a:t>
            </a:r>
          </a:p>
        </p:txBody>
      </p:sp>
    </p:spTree>
    <p:extLst>
      <p:ext uri="{BB962C8B-B14F-4D97-AF65-F5344CB8AC3E}">
        <p14:creationId xmlns:p14="http://schemas.microsoft.com/office/powerpoint/2010/main" val="331884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6788" y="1251514"/>
            <a:ext cx="6844823" cy="705321"/>
          </a:xfrm>
          <a:prstGeom prst="rect">
            <a:avLst/>
          </a:prstGeom>
        </p:spPr>
        <p:txBody>
          <a:bodyPr vert="horz" wrap="square" lIns="0" tIns="0" rIns="0" bIns="0" rtlCol="0">
            <a:spAutoFit/>
          </a:bodyPr>
          <a:lstStyle/>
          <a:p>
            <a:pPr marL="1753870">
              <a:lnSpc>
                <a:spcPts val="5460"/>
              </a:lnSpc>
            </a:pPr>
            <a:r>
              <a:rPr spc="-30" dirty="0">
                <a:solidFill>
                  <a:schemeClr val="tx1"/>
                </a:solidFill>
              </a:rPr>
              <a:t>Back</a:t>
            </a:r>
            <a:r>
              <a:rPr spc="30" dirty="0">
                <a:solidFill>
                  <a:schemeClr val="tx1"/>
                </a:solidFill>
              </a:rPr>
              <a:t>g</a:t>
            </a:r>
            <a:r>
              <a:rPr dirty="0">
                <a:solidFill>
                  <a:schemeClr val="tx1"/>
                </a:solidFill>
              </a:rPr>
              <a:t>round</a:t>
            </a:r>
          </a:p>
        </p:txBody>
      </p:sp>
      <p:sp>
        <p:nvSpPr>
          <p:cNvPr id="3" name="object 3"/>
          <p:cNvSpPr txBox="1"/>
          <p:nvPr/>
        </p:nvSpPr>
        <p:spPr>
          <a:xfrm>
            <a:off x="1085214" y="2236240"/>
            <a:ext cx="7830820" cy="4236481"/>
          </a:xfrm>
          <a:prstGeom prst="rect">
            <a:avLst/>
          </a:prstGeom>
        </p:spPr>
        <p:txBody>
          <a:bodyPr vert="horz" wrap="square" lIns="0" tIns="0" rIns="0" bIns="0" rtlCol="0">
            <a:spAutoFit/>
          </a:bodyPr>
          <a:lstStyle/>
          <a:p>
            <a:pPr marL="12700">
              <a:lnSpc>
                <a:spcPct val="100000"/>
              </a:lnSpc>
              <a:tabLst>
                <a:tab pos="361315" algn="l"/>
              </a:tabLst>
            </a:pPr>
            <a:r>
              <a:rPr sz="1900" spc="-20" dirty="0">
                <a:latin typeface="News Gothic MT"/>
                <a:cs typeface="News Gothic MT"/>
              </a:rPr>
              <a:t>f</a:t>
            </a:r>
            <a:r>
              <a:rPr sz="1900" spc="-5" dirty="0">
                <a:latin typeface="News Gothic MT"/>
                <a:cs typeface="News Gothic MT"/>
              </a:rPr>
              <a:t>ocu</a:t>
            </a:r>
            <a:r>
              <a:rPr sz="1900" dirty="0">
                <a:latin typeface="News Gothic MT"/>
                <a:cs typeface="News Gothic MT"/>
              </a:rPr>
              <a:t>s </a:t>
            </a:r>
            <a:r>
              <a:rPr sz="1900" spc="-5" dirty="0">
                <a:latin typeface="News Gothic MT"/>
                <a:cs typeface="News Gothic MT"/>
              </a:rPr>
              <a:t>o</a:t>
            </a:r>
            <a:r>
              <a:rPr sz="1900" dirty="0">
                <a:latin typeface="News Gothic MT"/>
                <a:cs typeface="News Gothic MT"/>
              </a:rPr>
              <a:t>n </a:t>
            </a:r>
            <a:r>
              <a:rPr sz="1900" spc="-5" dirty="0">
                <a:latin typeface="News Gothic MT"/>
                <a:cs typeface="News Gothic MT"/>
              </a:rPr>
              <a:t>puttin</a:t>
            </a:r>
            <a:r>
              <a:rPr sz="1900" dirty="0">
                <a:latin typeface="News Gothic MT"/>
                <a:cs typeface="News Gothic MT"/>
              </a:rPr>
              <a:t>g </a:t>
            </a:r>
            <a:r>
              <a:rPr sz="1900" spc="-5" dirty="0">
                <a:latin typeface="News Gothic MT"/>
                <a:cs typeface="News Gothic MT"/>
              </a:rPr>
              <a:t>th</a:t>
            </a:r>
            <a:r>
              <a:rPr sz="1900" dirty="0">
                <a:latin typeface="News Gothic MT"/>
                <a:cs typeface="News Gothic MT"/>
              </a:rPr>
              <a:t>e </a:t>
            </a:r>
            <a:r>
              <a:rPr sz="1900" spc="-5" dirty="0">
                <a:latin typeface="News Gothic MT"/>
                <a:cs typeface="News Gothic MT"/>
              </a:rPr>
              <a:t>pro</a:t>
            </a:r>
            <a:r>
              <a:rPr sz="1900" spc="-20" dirty="0">
                <a:latin typeface="News Gothic MT"/>
                <a:cs typeface="News Gothic MT"/>
              </a:rPr>
              <a:t>b</a:t>
            </a:r>
            <a:r>
              <a:rPr sz="1900" spc="-15" dirty="0">
                <a:latin typeface="News Gothic MT"/>
                <a:cs typeface="News Gothic MT"/>
              </a:rPr>
              <a:t>lem</a:t>
            </a:r>
            <a:r>
              <a:rPr sz="1900" spc="-5" dirty="0">
                <a:latin typeface="News Gothic MT"/>
                <a:cs typeface="News Gothic MT"/>
              </a:rPr>
              <a:t> </a:t>
            </a:r>
            <a:r>
              <a:rPr sz="1900" spc="-30" dirty="0">
                <a:latin typeface="News Gothic MT"/>
                <a:cs typeface="News Gothic MT"/>
              </a:rPr>
              <a:t>y</a:t>
            </a:r>
            <a:r>
              <a:rPr sz="1900" spc="-5" dirty="0">
                <a:latin typeface="News Gothic MT"/>
                <a:cs typeface="News Gothic MT"/>
              </a:rPr>
              <a:t>o</a:t>
            </a:r>
            <a:r>
              <a:rPr sz="1900" dirty="0">
                <a:latin typeface="News Gothic MT"/>
                <a:cs typeface="News Gothic MT"/>
              </a:rPr>
              <a:t>u </a:t>
            </a:r>
            <a:r>
              <a:rPr sz="1900" spc="-15" dirty="0">
                <a:latin typeface="News Gothic MT"/>
                <a:cs typeface="News Gothic MT"/>
              </a:rPr>
              <a:t>a</a:t>
            </a:r>
            <a:r>
              <a:rPr sz="1900" spc="-50" dirty="0">
                <a:latin typeface="News Gothic MT"/>
                <a:cs typeface="News Gothic MT"/>
              </a:rPr>
              <a:t>r</a:t>
            </a:r>
            <a:r>
              <a:rPr sz="1900" spc="-15" dirty="0">
                <a:latin typeface="News Gothic MT"/>
                <a:cs typeface="News Gothic MT"/>
              </a:rPr>
              <a:t>e</a:t>
            </a:r>
            <a:r>
              <a:rPr sz="1900" dirty="0">
                <a:latin typeface="News Gothic MT"/>
                <a:cs typeface="News Gothic MT"/>
              </a:rPr>
              <a:t> add</a:t>
            </a:r>
            <a:r>
              <a:rPr sz="1900" spc="-40" dirty="0">
                <a:latin typeface="News Gothic MT"/>
                <a:cs typeface="News Gothic MT"/>
              </a:rPr>
              <a:t>r</a:t>
            </a:r>
            <a:r>
              <a:rPr sz="1900" spc="-10" dirty="0">
                <a:latin typeface="News Gothic MT"/>
                <a:cs typeface="News Gothic MT"/>
              </a:rPr>
              <a:t>essing</a:t>
            </a:r>
            <a:r>
              <a:rPr sz="1900" dirty="0">
                <a:latin typeface="News Gothic MT"/>
                <a:cs typeface="News Gothic MT"/>
              </a:rPr>
              <a:t> in</a:t>
            </a:r>
            <a:r>
              <a:rPr sz="1900" spc="-5" dirty="0">
                <a:latin typeface="News Gothic MT"/>
                <a:cs typeface="News Gothic MT"/>
              </a:rPr>
              <a:t> </a:t>
            </a:r>
            <a:r>
              <a:rPr sz="1900" dirty="0">
                <a:latin typeface="News Gothic MT"/>
                <a:cs typeface="News Gothic MT"/>
              </a:rPr>
              <a:t>cont</a:t>
            </a:r>
            <a:r>
              <a:rPr sz="1900" spc="-45" dirty="0">
                <a:latin typeface="News Gothic MT"/>
                <a:cs typeface="News Gothic MT"/>
              </a:rPr>
              <a:t>e</a:t>
            </a:r>
            <a:r>
              <a:rPr sz="1900" dirty="0">
                <a:latin typeface="News Gothic MT"/>
                <a:cs typeface="News Gothic MT"/>
              </a:rPr>
              <a:t>xt.</a:t>
            </a:r>
          </a:p>
          <a:p>
            <a:pPr marL="368300" marR="434975" indent="-355600">
              <a:lnSpc>
                <a:spcPct val="79300"/>
              </a:lnSpc>
              <a:spcBef>
                <a:spcPts val="1850"/>
              </a:spcBef>
              <a:tabLst>
                <a:tab pos="361315" algn="l"/>
              </a:tabLst>
            </a:pPr>
            <a:r>
              <a:rPr sz="1900" spc="-5" dirty="0">
                <a:latin typeface="News Gothic MT"/>
                <a:cs typeface="News Gothic MT"/>
              </a:rPr>
              <a:t>b</a:t>
            </a:r>
            <a:r>
              <a:rPr sz="1900" dirty="0">
                <a:latin typeface="News Gothic MT"/>
                <a:cs typeface="News Gothic MT"/>
              </a:rPr>
              <a:t>e </a:t>
            </a:r>
            <a:r>
              <a:rPr sz="1900" spc="-40" dirty="0">
                <a:latin typeface="News Gothic MT"/>
                <a:cs typeface="News Gothic MT"/>
              </a:rPr>
              <a:t>v</a:t>
            </a:r>
            <a:r>
              <a:rPr sz="1900" spc="-15" dirty="0">
                <a:latin typeface="News Gothic MT"/>
                <a:cs typeface="News Gothic MT"/>
              </a:rPr>
              <a:t>e</a:t>
            </a:r>
            <a:r>
              <a:rPr sz="1900" spc="45" dirty="0">
                <a:latin typeface="News Gothic MT"/>
                <a:cs typeface="News Gothic MT"/>
              </a:rPr>
              <a:t>r</a:t>
            </a:r>
            <a:r>
              <a:rPr sz="1900" spc="-10" dirty="0">
                <a:latin typeface="News Gothic MT"/>
                <a:cs typeface="News Gothic MT"/>
              </a:rPr>
              <a:t>y</a:t>
            </a:r>
            <a:r>
              <a:rPr sz="1900" dirty="0">
                <a:latin typeface="News Gothic MT"/>
                <a:cs typeface="News Gothic MT"/>
              </a:rPr>
              <a:t> </a:t>
            </a:r>
            <a:r>
              <a:rPr sz="1900" spc="0" dirty="0">
                <a:latin typeface="News Gothic MT"/>
                <a:cs typeface="News Gothic MT"/>
              </a:rPr>
              <a:t>c</a:t>
            </a:r>
            <a:r>
              <a:rPr sz="1900" spc="-10" dirty="0">
                <a:latin typeface="News Gothic MT"/>
                <a:cs typeface="News Gothic MT"/>
              </a:rPr>
              <a:t>lea</a:t>
            </a:r>
            <a:r>
              <a:rPr sz="1900" spc="-240" dirty="0">
                <a:latin typeface="News Gothic MT"/>
                <a:cs typeface="News Gothic MT"/>
              </a:rPr>
              <a:t>r</a:t>
            </a:r>
            <a:r>
              <a:rPr sz="1900" spc="-10" dirty="0">
                <a:latin typeface="News Gothic MT"/>
                <a:cs typeface="News Gothic MT"/>
              </a:rPr>
              <a:t>,</a:t>
            </a:r>
            <a:r>
              <a:rPr sz="1900" dirty="0">
                <a:latin typeface="News Gothic MT"/>
                <a:cs typeface="News Gothic MT"/>
              </a:rPr>
              <a:t> and</a:t>
            </a:r>
            <a:r>
              <a:rPr sz="1900" spc="-5" dirty="0">
                <a:latin typeface="News Gothic MT"/>
                <a:cs typeface="News Gothic MT"/>
              </a:rPr>
              <a:t> </a:t>
            </a:r>
            <a:r>
              <a:rPr sz="1900" spc="-40" dirty="0">
                <a:latin typeface="News Gothic MT"/>
                <a:cs typeface="News Gothic MT"/>
              </a:rPr>
              <a:t>v</a:t>
            </a:r>
            <a:r>
              <a:rPr sz="1900" spc="-15" dirty="0">
                <a:latin typeface="News Gothic MT"/>
                <a:cs typeface="News Gothic MT"/>
              </a:rPr>
              <a:t>e</a:t>
            </a:r>
            <a:r>
              <a:rPr sz="1900" spc="45" dirty="0">
                <a:latin typeface="News Gothic MT"/>
                <a:cs typeface="News Gothic MT"/>
              </a:rPr>
              <a:t>r</a:t>
            </a:r>
            <a:r>
              <a:rPr sz="1900" spc="-10" dirty="0">
                <a:latin typeface="News Gothic MT"/>
                <a:cs typeface="News Gothic MT"/>
              </a:rPr>
              <a:t>y</a:t>
            </a:r>
            <a:r>
              <a:rPr sz="1900" dirty="0">
                <a:latin typeface="News Gothic MT"/>
                <a:cs typeface="News Gothic MT"/>
              </a:rPr>
              <a:t> </a:t>
            </a:r>
            <a:r>
              <a:rPr sz="1900" spc="-40" dirty="0">
                <a:latin typeface="News Gothic MT"/>
                <a:cs typeface="News Gothic MT"/>
              </a:rPr>
              <a:t>g</a:t>
            </a:r>
            <a:r>
              <a:rPr sz="1900" dirty="0">
                <a:latin typeface="News Gothic MT"/>
                <a:cs typeface="News Gothic MT"/>
              </a:rPr>
              <a:t>enerou</a:t>
            </a:r>
            <a:r>
              <a:rPr sz="1900" spc="-20" dirty="0">
                <a:latin typeface="News Gothic MT"/>
                <a:cs typeface="News Gothic MT"/>
              </a:rPr>
              <a:t>s</a:t>
            </a:r>
            <a:r>
              <a:rPr sz="1900" spc="-10" dirty="0">
                <a:latin typeface="News Gothic MT"/>
                <a:cs typeface="News Gothic MT"/>
              </a:rPr>
              <a:t>,</a:t>
            </a:r>
            <a:r>
              <a:rPr sz="1900" dirty="0">
                <a:latin typeface="News Gothic MT"/>
                <a:cs typeface="News Gothic MT"/>
              </a:rPr>
              <a:t> </a:t>
            </a:r>
            <a:r>
              <a:rPr sz="1900" spc="-15" dirty="0">
                <a:latin typeface="News Gothic MT"/>
                <a:cs typeface="News Gothic MT"/>
              </a:rPr>
              <a:t>as</a:t>
            </a:r>
            <a:r>
              <a:rPr sz="1900" dirty="0">
                <a:latin typeface="News Gothic MT"/>
                <a:cs typeface="News Gothic MT"/>
              </a:rPr>
              <a:t> </a:t>
            </a:r>
            <a:r>
              <a:rPr sz="1900" spc="-5" dirty="0">
                <a:latin typeface="News Gothic MT"/>
                <a:cs typeface="News Gothic MT"/>
              </a:rPr>
              <a:t>t</a:t>
            </a:r>
            <a:r>
              <a:rPr sz="1900" dirty="0">
                <a:latin typeface="News Gothic MT"/>
                <a:cs typeface="News Gothic MT"/>
              </a:rPr>
              <a:t>o </a:t>
            </a:r>
            <a:r>
              <a:rPr sz="1900" spc="-20" dirty="0">
                <a:latin typeface="News Gothic MT"/>
                <a:cs typeface="News Gothic MT"/>
              </a:rPr>
              <a:t>w</a:t>
            </a:r>
            <a:r>
              <a:rPr sz="1900" spc="-5" dirty="0">
                <a:latin typeface="News Gothic MT"/>
                <a:cs typeface="News Gothic MT"/>
              </a:rPr>
              <a:t>ha</a:t>
            </a:r>
            <a:r>
              <a:rPr sz="1900" dirty="0">
                <a:latin typeface="News Gothic MT"/>
                <a:cs typeface="News Gothic MT"/>
              </a:rPr>
              <a:t>t </a:t>
            </a:r>
            <a:r>
              <a:rPr sz="1900" spc="-5" dirty="0">
                <a:latin typeface="News Gothic MT"/>
                <a:cs typeface="News Gothic MT"/>
              </a:rPr>
              <a:t>other</a:t>
            </a:r>
            <a:r>
              <a:rPr sz="1900" dirty="0">
                <a:latin typeface="News Gothic MT"/>
                <a:cs typeface="News Gothic MT"/>
              </a:rPr>
              <a:t>s </a:t>
            </a:r>
            <a:r>
              <a:rPr sz="1900" spc="-5" dirty="0">
                <a:latin typeface="News Gothic MT"/>
                <a:cs typeface="News Gothic MT"/>
              </a:rPr>
              <a:t>h</a:t>
            </a:r>
            <a:r>
              <a:rPr sz="1900" spc="-40" dirty="0">
                <a:latin typeface="News Gothic MT"/>
                <a:cs typeface="News Gothic MT"/>
              </a:rPr>
              <a:t>av</a:t>
            </a:r>
            <a:r>
              <a:rPr sz="1900" spc="-15" dirty="0">
                <a:latin typeface="News Gothic MT"/>
                <a:cs typeface="News Gothic MT"/>
              </a:rPr>
              <a:t>e</a:t>
            </a:r>
            <a:r>
              <a:rPr sz="1900" dirty="0">
                <a:latin typeface="News Gothic MT"/>
                <a:cs typeface="News Gothic MT"/>
              </a:rPr>
              <a:t> </a:t>
            </a:r>
            <a:r>
              <a:rPr sz="1900" spc="-5" dirty="0">
                <a:latin typeface="News Gothic MT"/>
                <a:cs typeface="News Gothic MT"/>
              </a:rPr>
              <a:t>done be</a:t>
            </a:r>
            <a:r>
              <a:rPr sz="1900" spc="-20" dirty="0">
                <a:latin typeface="News Gothic MT"/>
                <a:cs typeface="News Gothic MT"/>
              </a:rPr>
              <a:t>f</a:t>
            </a:r>
            <a:r>
              <a:rPr sz="1900" spc="-5" dirty="0">
                <a:latin typeface="News Gothic MT"/>
                <a:cs typeface="News Gothic MT"/>
              </a:rPr>
              <a:t>o</a:t>
            </a:r>
            <a:r>
              <a:rPr sz="1900" spc="-40" dirty="0">
                <a:latin typeface="News Gothic MT"/>
                <a:cs typeface="News Gothic MT"/>
              </a:rPr>
              <a:t>r</a:t>
            </a:r>
            <a:r>
              <a:rPr sz="1900" spc="-15" dirty="0">
                <a:latin typeface="News Gothic MT"/>
                <a:cs typeface="News Gothic MT"/>
              </a:rPr>
              <a:t>e</a:t>
            </a:r>
            <a:r>
              <a:rPr sz="1900" dirty="0">
                <a:latin typeface="News Gothic MT"/>
                <a:cs typeface="News Gothic MT"/>
              </a:rPr>
              <a:t> </a:t>
            </a:r>
            <a:r>
              <a:rPr sz="1900" spc="-30" dirty="0">
                <a:latin typeface="News Gothic MT"/>
                <a:cs typeface="News Gothic MT"/>
              </a:rPr>
              <a:t>y</a:t>
            </a:r>
            <a:r>
              <a:rPr sz="1900" spc="-5" dirty="0">
                <a:latin typeface="News Gothic MT"/>
                <a:cs typeface="News Gothic MT"/>
              </a:rPr>
              <a:t>ou.</a:t>
            </a:r>
            <a:endParaRPr sz="1900" dirty="0">
              <a:latin typeface="News Gothic MT"/>
              <a:cs typeface="News Gothic MT"/>
            </a:endParaRPr>
          </a:p>
          <a:p>
            <a:pPr marL="368300">
              <a:lnSpc>
                <a:spcPct val="100000"/>
              </a:lnSpc>
              <a:spcBef>
                <a:spcPts val="110"/>
              </a:spcBef>
              <a:tabLst>
                <a:tab pos="704215" algn="l"/>
              </a:tabLst>
            </a:pPr>
            <a:r>
              <a:rPr sz="1700" spc="-5" dirty="0">
                <a:latin typeface="News Gothic MT"/>
                <a:cs typeface="News Gothic MT"/>
              </a:rPr>
              <a:t>b</a:t>
            </a:r>
            <a:r>
              <a:rPr sz="1700" dirty="0">
                <a:latin typeface="News Gothic MT"/>
                <a:cs typeface="News Gothic MT"/>
              </a:rPr>
              <a:t>e </a:t>
            </a:r>
            <a:r>
              <a:rPr sz="1700" spc="-10" dirty="0">
                <a:latin typeface="News Gothic MT"/>
                <a:cs typeface="News Gothic MT"/>
              </a:rPr>
              <a:t>su</a:t>
            </a:r>
            <a:r>
              <a:rPr sz="1700" spc="-45" dirty="0">
                <a:latin typeface="News Gothic MT"/>
                <a:cs typeface="News Gothic MT"/>
              </a:rPr>
              <a:t>r</a:t>
            </a:r>
            <a:r>
              <a:rPr sz="1700" spc="-10" dirty="0">
                <a:latin typeface="News Gothic MT"/>
                <a:cs typeface="News Gothic MT"/>
              </a:rPr>
              <a:t>e</a:t>
            </a:r>
            <a:r>
              <a:rPr sz="1700" dirty="0">
                <a:latin typeface="News Gothic MT"/>
                <a:cs typeface="News Gothic MT"/>
              </a:rPr>
              <a:t> </a:t>
            </a:r>
            <a:r>
              <a:rPr sz="1700" spc="-5" dirty="0">
                <a:latin typeface="News Gothic MT"/>
                <a:cs typeface="News Gothic MT"/>
              </a:rPr>
              <a:t>t</a:t>
            </a:r>
            <a:r>
              <a:rPr sz="1700" dirty="0">
                <a:latin typeface="News Gothic MT"/>
                <a:cs typeface="News Gothic MT"/>
              </a:rPr>
              <a:t>o </a:t>
            </a:r>
            <a:r>
              <a:rPr sz="1700" spc="-10" dirty="0">
                <a:latin typeface="News Gothic MT"/>
                <a:cs typeface="News Gothic MT"/>
              </a:rPr>
              <a:t>cite</a:t>
            </a:r>
            <a:r>
              <a:rPr sz="1700" spc="-5" dirty="0">
                <a:latin typeface="News Gothic MT"/>
                <a:cs typeface="News Gothic MT"/>
              </a:rPr>
              <a:t> th</a:t>
            </a:r>
            <a:r>
              <a:rPr sz="1700" dirty="0">
                <a:latin typeface="News Gothic MT"/>
                <a:cs typeface="News Gothic MT"/>
              </a:rPr>
              <a:t>e work </a:t>
            </a:r>
            <a:r>
              <a:rPr sz="1700" spc="-5" dirty="0">
                <a:latin typeface="News Gothic MT"/>
                <a:cs typeface="News Gothic MT"/>
              </a:rPr>
              <a:t>o</a:t>
            </a:r>
            <a:r>
              <a:rPr sz="1700" dirty="0">
                <a:latin typeface="News Gothic MT"/>
                <a:cs typeface="News Gothic MT"/>
              </a:rPr>
              <a:t>f</a:t>
            </a:r>
            <a:r>
              <a:rPr sz="1700" spc="245" dirty="0">
                <a:latin typeface="News Gothic MT"/>
                <a:cs typeface="News Gothic MT"/>
              </a:rPr>
              <a:t> </a:t>
            </a:r>
            <a:r>
              <a:rPr sz="1700" spc="-5" dirty="0">
                <a:latin typeface="News Gothic MT"/>
                <a:cs typeface="News Gothic MT"/>
              </a:rPr>
              <a:t>peopl</a:t>
            </a:r>
            <a:r>
              <a:rPr sz="1700" dirty="0">
                <a:latin typeface="News Gothic MT"/>
                <a:cs typeface="News Gothic MT"/>
              </a:rPr>
              <a:t>e </a:t>
            </a:r>
            <a:r>
              <a:rPr sz="1700" spc="-5" dirty="0">
                <a:latin typeface="News Gothic MT"/>
                <a:cs typeface="News Gothic MT"/>
              </a:rPr>
              <a:t>o</a:t>
            </a:r>
            <a:r>
              <a:rPr sz="1700" dirty="0">
                <a:latin typeface="News Gothic MT"/>
                <a:cs typeface="News Gothic MT"/>
              </a:rPr>
              <a:t>n </a:t>
            </a:r>
            <a:r>
              <a:rPr sz="1700" spc="-25" dirty="0">
                <a:latin typeface="News Gothic MT"/>
                <a:cs typeface="News Gothic MT"/>
              </a:rPr>
              <a:t>y</a:t>
            </a:r>
            <a:r>
              <a:rPr sz="1700" spc="-5" dirty="0">
                <a:latin typeface="News Gothic MT"/>
                <a:cs typeface="News Gothic MT"/>
              </a:rPr>
              <a:t>ou</a:t>
            </a:r>
            <a:r>
              <a:rPr sz="1700" dirty="0">
                <a:latin typeface="News Gothic MT"/>
                <a:cs typeface="News Gothic MT"/>
              </a:rPr>
              <a:t>r </a:t>
            </a:r>
            <a:r>
              <a:rPr sz="1700" spc="-45" dirty="0">
                <a:latin typeface="News Gothic MT"/>
                <a:cs typeface="News Gothic MT"/>
              </a:rPr>
              <a:t>r</a:t>
            </a:r>
            <a:r>
              <a:rPr sz="1700" spc="-35" dirty="0">
                <a:latin typeface="News Gothic MT"/>
                <a:cs typeface="News Gothic MT"/>
              </a:rPr>
              <a:t>e</a:t>
            </a:r>
            <a:r>
              <a:rPr sz="1700" spc="-10" dirty="0">
                <a:latin typeface="News Gothic MT"/>
                <a:cs typeface="News Gothic MT"/>
              </a:rPr>
              <a:t>vi</a:t>
            </a:r>
            <a:r>
              <a:rPr sz="1700" spc="-25" dirty="0">
                <a:latin typeface="News Gothic MT"/>
                <a:cs typeface="News Gothic MT"/>
              </a:rPr>
              <a:t>e</a:t>
            </a:r>
            <a:r>
              <a:rPr sz="1700" dirty="0">
                <a:latin typeface="News Gothic MT"/>
                <a:cs typeface="News Gothic MT"/>
              </a:rPr>
              <a:t>w </a:t>
            </a:r>
            <a:r>
              <a:rPr sz="1700" spc="-5" dirty="0">
                <a:latin typeface="News Gothic MT"/>
                <a:cs typeface="News Gothic MT"/>
              </a:rPr>
              <a:t>pane</a:t>
            </a:r>
            <a:r>
              <a:rPr sz="1700" dirty="0">
                <a:latin typeface="News Gothic MT"/>
                <a:cs typeface="News Gothic MT"/>
              </a:rPr>
              <a:t>l if</a:t>
            </a:r>
            <a:r>
              <a:rPr sz="1700" spc="245" dirty="0">
                <a:latin typeface="News Gothic MT"/>
                <a:cs typeface="News Gothic MT"/>
              </a:rPr>
              <a:t> </a:t>
            </a:r>
            <a:r>
              <a:rPr sz="1700" dirty="0">
                <a:latin typeface="News Gothic MT"/>
                <a:cs typeface="News Gothic MT"/>
              </a:rPr>
              <a:t>appropriate</a:t>
            </a:r>
          </a:p>
          <a:p>
            <a:pPr marL="368300" marR="259079" indent="-355600">
              <a:lnSpc>
                <a:spcPct val="79300"/>
              </a:lnSpc>
              <a:tabLst>
                <a:tab pos="361315" algn="l"/>
              </a:tabLst>
            </a:pPr>
            <a:endParaRPr lang="en-US" sz="1600" dirty="0">
              <a:latin typeface="Times New Roman"/>
              <a:cs typeface="Times New Roman"/>
            </a:endParaRPr>
          </a:p>
          <a:p>
            <a:pPr marL="368300" marR="259079" indent="-355600">
              <a:lnSpc>
                <a:spcPct val="79300"/>
              </a:lnSpc>
              <a:tabLst>
                <a:tab pos="361315" algn="l"/>
              </a:tabLst>
            </a:pPr>
            <a:r>
              <a:rPr sz="1900" spc="-5" dirty="0">
                <a:latin typeface="News Gothic MT"/>
                <a:cs typeface="News Gothic MT"/>
              </a:rPr>
              <a:t>d</a:t>
            </a:r>
            <a:r>
              <a:rPr sz="1900" dirty="0">
                <a:latin typeface="News Gothic MT"/>
                <a:cs typeface="News Gothic MT"/>
              </a:rPr>
              <a:t>o </a:t>
            </a:r>
            <a:r>
              <a:rPr sz="1900" spc="-5" dirty="0">
                <a:latin typeface="News Gothic MT"/>
                <a:cs typeface="News Gothic MT"/>
              </a:rPr>
              <a:t>no</a:t>
            </a:r>
            <a:r>
              <a:rPr sz="1900" dirty="0">
                <a:latin typeface="News Gothic MT"/>
                <a:cs typeface="News Gothic MT"/>
              </a:rPr>
              <a:t>t </a:t>
            </a:r>
            <a:r>
              <a:rPr sz="1900" spc="-5" dirty="0">
                <a:latin typeface="News Gothic MT"/>
                <a:cs typeface="News Gothic MT"/>
              </a:rPr>
              <a:t>g</a:t>
            </a:r>
            <a:r>
              <a:rPr sz="1900" spc="-20" dirty="0">
                <a:latin typeface="News Gothic MT"/>
                <a:cs typeface="News Gothic MT"/>
              </a:rPr>
              <a:t>i</a:t>
            </a:r>
            <a:r>
              <a:rPr sz="1900" spc="-40" dirty="0">
                <a:latin typeface="News Gothic MT"/>
                <a:cs typeface="News Gothic MT"/>
              </a:rPr>
              <a:t>v</a:t>
            </a:r>
            <a:r>
              <a:rPr sz="1900" spc="-15" dirty="0">
                <a:latin typeface="News Gothic MT"/>
                <a:cs typeface="News Gothic MT"/>
              </a:rPr>
              <a:t>e</a:t>
            </a:r>
            <a:r>
              <a:rPr sz="1900" dirty="0">
                <a:latin typeface="News Gothic MT"/>
                <a:cs typeface="News Gothic MT"/>
              </a:rPr>
              <a:t> </a:t>
            </a:r>
            <a:r>
              <a:rPr sz="1900" spc="-5" dirty="0">
                <a:latin typeface="News Gothic MT"/>
                <a:cs typeface="News Gothic MT"/>
              </a:rPr>
              <a:t>th</a:t>
            </a:r>
            <a:r>
              <a:rPr sz="1900" dirty="0">
                <a:latin typeface="News Gothic MT"/>
                <a:cs typeface="News Gothic MT"/>
              </a:rPr>
              <a:t>e </a:t>
            </a:r>
            <a:r>
              <a:rPr sz="1900" spc="-15" dirty="0">
                <a:latin typeface="News Gothic MT"/>
                <a:cs typeface="News Gothic MT"/>
              </a:rPr>
              <a:t>imp</a:t>
            </a:r>
            <a:r>
              <a:rPr sz="1900" spc="-50" dirty="0">
                <a:latin typeface="News Gothic MT"/>
                <a:cs typeface="News Gothic MT"/>
              </a:rPr>
              <a:t>r</a:t>
            </a:r>
            <a:r>
              <a:rPr sz="1900" spc="-10" dirty="0">
                <a:latin typeface="News Gothic MT"/>
                <a:cs typeface="News Gothic MT"/>
              </a:rPr>
              <a:t>ession</a:t>
            </a:r>
            <a:r>
              <a:rPr sz="1900" dirty="0">
                <a:latin typeface="News Gothic MT"/>
                <a:cs typeface="News Gothic MT"/>
              </a:rPr>
              <a:t> </a:t>
            </a:r>
            <a:r>
              <a:rPr sz="1900" spc="-5" dirty="0">
                <a:latin typeface="News Gothic MT"/>
                <a:cs typeface="News Gothic MT"/>
              </a:rPr>
              <a:t>tha</a:t>
            </a:r>
            <a:r>
              <a:rPr sz="1900" dirty="0">
                <a:latin typeface="News Gothic MT"/>
                <a:cs typeface="News Gothic MT"/>
              </a:rPr>
              <a:t>t </a:t>
            </a:r>
            <a:r>
              <a:rPr sz="1900" spc="-30" dirty="0">
                <a:latin typeface="News Gothic MT"/>
                <a:cs typeface="News Gothic MT"/>
              </a:rPr>
              <a:t>y</a:t>
            </a:r>
            <a:r>
              <a:rPr sz="1900" spc="-5" dirty="0">
                <a:latin typeface="News Gothic MT"/>
                <a:cs typeface="News Gothic MT"/>
              </a:rPr>
              <a:t>o</a:t>
            </a:r>
            <a:r>
              <a:rPr sz="1900" dirty="0">
                <a:latin typeface="News Gothic MT"/>
                <a:cs typeface="News Gothic MT"/>
              </a:rPr>
              <a:t>u </a:t>
            </a:r>
            <a:r>
              <a:rPr sz="1900" spc="-15" dirty="0">
                <a:latin typeface="News Gothic MT"/>
                <a:cs typeface="News Gothic MT"/>
              </a:rPr>
              <a:t>a</a:t>
            </a:r>
            <a:r>
              <a:rPr sz="1900" spc="-50" dirty="0">
                <a:latin typeface="News Gothic MT"/>
                <a:cs typeface="News Gothic MT"/>
              </a:rPr>
              <a:t>r</a:t>
            </a:r>
            <a:r>
              <a:rPr sz="1900" spc="-15" dirty="0">
                <a:latin typeface="News Gothic MT"/>
                <a:cs typeface="News Gothic MT"/>
              </a:rPr>
              <a:t>e</a:t>
            </a:r>
            <a:r>
              <a:rPr sz="1900" dirty="0">
                <a:latin typeface="News Gothic MT"/>
                <a:cs typeface="News Gothic MT"/>
              </a:rPr>
              <a:t> </a:t>
            </a:r>
            <a:r>
              <a:rPr sz="1900" spc="-5" dirty="0">
                <a:latin typeface="News Gothic MT"/>
                <a:cs typeface="News Gothic MT"/>
              </a:rPr>
              <a:t>th</a:t>
            </a:r>
            <a:r>
              <a:rPr sz="1900" dirty="0">
                <a:latin typeface="News Gothic MT"/>
                <a:cs typeface="News Gothic MT"/>
              </a:rPr>
              <a:t>e </a:t>
            </a:r>
            <a:r>
              <a:rPr sz="1900" spc="-5" dirty="0">
                <a:latin typeface="News Gothic MT"/>
                <a:cs typeface="News Gothic MT"/>
              </a:rPr>
              <a:t>onl</a:t>
            </a:r>
            <a:r>
              <a:rPr sz="1900" dirty="0">
                <a:latin typeface="News Gothic MT"/>
                <a:cs typeface="News Gothic MT"/>
              </a:rPr>
              <a:t>y </a:t>
            </a:r>
            <a:r>
              <a:rPr sz="1900" spc="-5" dirty="0">
                <a:latin typeface="News Gothic MT"/>
                <a:cs typeface="News Gothic MT"/>
              </a:rPr>
              <a:t>on</a:t>
            </a:r>
            <a:r>
              <a:rPr sz="1900" dirty="0">
                <a:latin typeface="News Gothic MT"/>
                <a:cs typeface="News Gothic MT"/>
              </a:rPr>
              <a:t>e working</a:t>
            </a:r>
            <a:r>
              <a:rPr sz="1900" spc="-5" dirty="0">
                <a:latin typeface="News Gothic MT"/>
                <a:cs typeface="News Gothic MT"/>
              </a:rPr>
              <a:t> </a:t>
            </a:r>
            <a:r>
              <a:rPr sz="1900" dirty="0">
                <a:latin typeface="News Gothic MT"/>
                <a:cs typeface="News Gothic MT"/>
              </a:rPr>
              <a:t>in </a:t>
            </a:r>
            <a:r>
              <a:rPr sz="1900" spc="-5" dirty="0">
                <a:latin typeface="News Gothic MT"/>
                <a:cs typeface="News Gothic MT"/>
              </a:rPr>
              <a:t>thi</a:t>
            </a:r>
            <a:r>
              <a:rPr sz="1900" dirty="0">
                <a:latin typeface="News Gothic MT"/>
                <a:cs typeface="News Gothic MT"/>
              </a:rPr>
              <a:t>s </a:t>
            </a:r>
            <a:r>
              <a:rPr sz="1900" spc="-15" dirty="0">
                <a:latin typeface="News Gothic MT"/>
                <a:cs typeface="News Gothic MT"/>
              </a:rPr>
              <a:t>field</a:t>
            </a:r>
            <a:r>
              <a:rPr sz="1900" dirty="0">
                <a:latin typeface="News Gothic MT"/>
                <a:cs typeface="News Gothic MT"/>
              </a:rPr>
              <a:t> </a:t>
            </a:r>
            <a:r>
              <a:rPr sz="1900" spc="-5" dirty="0">
                <a:latin typeface="News Gothic MT"/>
                <a:cs typeface="News Gothic MT"/>
              </a:rPr>
              <a:t>(</a:t>
            </a:r>
            <a:r>
              <a:rPr sz="1900" spc="-30" dirty="0">
                <a:latin typeface="News Gothic MT"/>
                <a:cs typeface="News Gothic MT"/>
              </a:rPr>
              <a:t>e</a:t>
            </a:r>
            <a:r>
              <a:rPr sz="1900" spc="-40" dirty="0">
                <a:latin typeface="News Gothic MT"/>
                <a:cs typeface="News Gothic MT"/>
              </a:rPr>
              <a:t>v</a:t>
            </a:r>
            <a:r>
              <a:rPr sz="1900" dirty="0">
                <a:latin typeface="News Gothic MT"/>
                <a:cs typeface="News Gothic MT"/>
              </a:rPr>
              <a:t>en</a:t>
            </a:r>
            <a:r>
              <a:rPr sz="1900" spc="-5" dirty="0">
                <a:latin typeface="News Gothic MT"/>
                <a:cs typeface="News Gothic MT"/>
              </a:rPr>
              <a:t> </a:t>
            </a:r>
            <a:r>
              <a:rPr sz="1900" dirty="0">
                <a:latin typeface="News Gothic MT"/>
                <a:cs typeface="News Gothic MT"/>
              </a:rPr>
              <a:t>if</a:t>
            </a:r>
            <a:r>
              <a:rPr sz="1900" spc="275" dirty="0">
                <a:latin typeface="News Gothic MT"/>
                <a:cs typeface="News Gothic MT"/>
              </a:rPr>
              <a:t> </a:t>
            </a:r>
            <a:r>
              <a:rPr sz="1900" spc="-30" dirty="0">
                <a:latin typeface="News Gothic MT"/>
                <a:cs typeface="News Gothic MT"/>
              </a:rPr>
              <a:t>y</a:t>
            </a:r>
            <a:r>
              <a:rPr sz="1900" spc="-5" dirty="0">
                <a:latin typeface="News Gothic MT"/>
                <a:cs typeface="News Gothic MT"/>
              </a:rPr>
              <a:t>o</a:t>
            </a:r>
            <a:r>
              <a:rPr sz="1900" dirty="0">
                <a:latin typeface="News Gothic MT"/>
                <a:cs typeface="News Gothic MT"/>
              </a:rPr>
              <a:t>u </a:t>
            </a:r>
            <a:r>
              <a:rPr sz="1900" spc="-15" dirty="0">
                <a:latin typeface="News Gothic MT"/>
                <a:cs typeface="News Gothic MT"/>
              </a:rPr>
              <a:t>a</a:t>
            </a:r>
            <a:r>
              <a:rPr sz="1900" spc="-50" dirty="0">
                <a:latin typeface="News Gothic MT"/>
                <a:cs typeface="News Gothic MT"/>
              </a:rPr>
              <a:t>r</a:t>
            </a:r>
            <a:r>
              <a:rPr sz="1900" dirty="0">
                <a:latin typeface="News Gothic MT"/>
                <a:cs typeface="News Gothic MT"/>
              </a:rPr>
              <a:t>e).</a:t>
            </a:r>
          </a:p>
          <a:p>
            <a:pPr marL="12700">
              <a:lnSpc>
                <a:spcPts val="2450"/>
              </a:lnSpc>
              <a:spcBef>
                <a:spcPts val="1470"/>
              </a:spcBef>
              <a:tabLst>
                <a:tab pos="361315" algn="l"/>
              </a:tabLst>
            </a:pPr>
            <a:r>
              <a:rPr sz="1900" spc="-5" dirty="0">
                <a:latin typeface="News Gothic MT"/>
                <a:cs typeface="News Gothic MT"/>
              </a:rPr>
              <a:t>d</a:t>
            </a:r>
            <a:r>
              <a:rPr sz="1900" dirty="0">
                <a:latin typeface="News Gothic MT"/>
                <a:cs typeface="News Gothic MT"/>
              </a:rPr>
              <a:t>o </a:t>
            </a:r>
            <a:r>
              <a:rPr sz="1900" spc="-5" dirty="0">
                <a:latin typeface="News Gothic MT"/>
                <a:cs typeface="News Gothic MT"/>
              </a:rPr>
              <a:t>no</a:t>
            </a:r>
            <a:r>
              <a:rPr sz="1900" dirty="0">
                <a:latin typeface="News Gothic MT"/>
                <a:cs typeface="News Gothic MT"/>
              </a:rPr>
              <a:t>t </a:t>
            </a:r>
            <a:r>
              <a:rPr sz="1900" spc="-15" dirty="0">
                <a:latin typeface="News Gothic MT"/>
                <a:cs typeface="News Gothic MT"/>
              </a:rPr>
              <a:t>glos</a:t>
            </a:r>
            <a:r>
              <a:rPr sz="1900" spc="-10" dirty="0">
                <a:latin typeface="News Gothic MT"/>
                <a:cs typeface="News Gothic MT"/>
              </a:rPr>
              <a:t>s</a:t>
            </a:r>
            <a:r>
              <a:rPr sz="1900" dirty="0">
                <a:latin typeface="News Gothic MT"/>
                <a:cs typeface="News Gothic MT"/>
              </a:rPr>
              <a:t> </a:t>
            </a:r>
            <a:r>
              <a:rPr sz="1900" spc="-75" dirty="0">
                <a:latin typeface="News Gothic MT"/>
                <a:cs typeface="News Gothic MT"/>
              </a:rPr>
              <a:t>o</a:t>
            </a:r>
            <a:r>
              <a:rPr sz="1900" spc="-40" dirty="0">
                <a:latin typeface="News Gothic MT"/>
                <a:cs typeface="News Gothic MT"/>
              </a:rPr>
              <a:t>v</a:t>
            </a:r>
            <a:r>
              <a:rPr sz="1900" spc="-10" dirty="0">
                <a:latin typeface="News Gothic MT"/>
                <a:cs typeface="News Gothic MT"/>
              </a:rPr>
              <a:t>er</a:t>
            </a:r>
            <a:r>
              <a:rPr sz="1900" dirty="0">
                <a:latin typeface="News Gothic MT"/>
                <a:cs typeface="News Gothic MT"/>
              </a:rPr>
              <a:t> </a:t>
            </a:r>
            <a:r>
              <a:rPr sz="1900" spc="-50" dirty="0">
                <a:latin typeface="News Gothic MT"/>
                <a:cs typeface="News Gothic MT"/>
              </a:rPr>
              <a:t>r</a:t>
            </a:r>
            <a:r>
              <a:rPr sz="1900" dirty="0">
                <a:latin typeface="News Gothic MT"/>
                <a:cs typeface="News Gothic MT"/>
              </a:rPr>
              <a:t>elated</a:t>
            </a:r>
            <a:r>
              <a:rPr sz="1900" spc="-5" dirty="0">
                <a:latin typeface="News Gothic MT"/>
                <a:cs typeface="News Gothic MT"/>
              </a:rPr>
              <a:t> </a:t>
            </a:r>
            <a:r>
              <a:rPr sz="1900" dirty="0">
                <a:latin typeface="News Gothic MT"/>
                <a:cs typeface="News Gothic MT"/>
              </a:rPr>
              <a:t>work </a:t>
            </a:r>
            <a:r>
              <a:rPr sz="1900" spc="-40" dirty="0">
                <a:latin typeface="News Gothic MT"/>
                <a:cs typeface="News Gothic MT"/>
              </a:rPr>
              <a:t>b</a:t>
            </a:r>
            <a:r>
              <a:rPr sz="1900" spc="-10" dirty="0">
                <a:latin typeface="News Gothic MT"/>
                <a:cs typeface="News Gothic MT"/>
              </a:rPr>
              <a:t>y</a:t>
            </a:r>
            <a:r>
              <a:rPr sz="1900" dirty="0">
                <a:latin typeface="News Gothic MT"/>
                <a:cs typeface="News Gothic MT"/>
              </a:rPr>
              <a:t> </a:t>
            </a:r>
            <a:r>
              <a:rPr sz="1900" spc="-5" dirty="0">
                <a:latin typeface="News Gothic MT"/>
                <a:cs typeface="News Gothic MT"/>
              </a:rPr>
              <a:t>others</a:t>
            </a:r>
            <a:endParaRPr sz="1900" dirty="0">
              <a:latin typeface="News Gothic MT"/>
              <a:cs typeface="News Gothic MT"/>
            </a:endParaRPr>
          </a:p>
          <a:p>
            <a:pPr marL="368300">
              <a:lnSpc>
                <a:spcPts val="2200"/>
              </a:lnSpc>
              <a:tabLst>
                <a:tab pos="704215" algn="l"/>
              </a:tabLst>
            </a:pPr>
            <a:r>
              <a:rPr sz="1700" spc="-260" dirty="0">
                <a:latin typeface="News Gothic MT"/>
                <a:cs typeface="News Gothic MT"/>
              </a:rPr>
              <a:t>add</a:t>
            </a:r>
            <a:r>
              <a:rPr sz="1700" spc="-35" dirty="0">
                <a:latin typeface="News Gothic MT"/>
                <a:cs typeface="News Gothic MT"/>
              </a:rPr>
              <a:t>r</a:t>
            </a:r>
            <a:r>
              <a:rPr sz="1700" spc="-10" dirty="0">
                <a:latin typeface="News Gothic MT"/>
                <a:cs typeface="News Gothic MT"/>
              </a:rPr>
              <a:t>ess</a:t>
            </a:r>
            <a:r>
              <a:rPr sz="1700" dirty="0">
                <a:latin typeface="News Gothic MT"/>
                <a:cs typeface="News Gothic MT"/>
              </a:rPr>
              <a:t> competing</a:t>
            </a:r>
            <a:r>
              <a:rPr sz="1700" spc="-10" dirty="0">
                <a:latin typeface="News Gothic MT"/>
                <a:cs typeface="News Gothic MT"/>
              </a:rPr>
              <a:t> </a:t>
            </a:r>
            <a:r>
              <a:rPr sz="1700" dirty="0">
                <a:latin typeface="News Gothic MT"/>
                <a:cs typeface="News Gothic MT"/>
              </a:rPr>
              <a:t>approa</a:t>
            </a:r>
            <a:r>
              <a:rPr sz="1700" spc="-20" dirty="0">
                <a:latin typeface="News Gothic MT"/>
                <a:cs typeface="News Gothic MT"/>
              </a:rPr>
              <a:t>c</a:t>
            </a:r>
            <a:r>
              <a:rPr sz="1700" spc="-15" dirty="0">
                <a:latin typeface="News Gothic MT"/>
                <a:cs typeface="News Gothic MT"/>
              </a:rPr>
              <a:t>he</a:t>
            </a:r>
            <a:r>
              <a:rPr sz="1700" spc="-10" dirty="0">
                <a:latin typeface="News Gothic MT"/>
                <a:cs typeface="News Gothic MT"/>
              </a:rPr>
              <a:t>s</a:t>
            </a:r>
            <a:r>
              <a:rPr sz="1700" dirty="0">
                <a:latin typeface="News Gothic MT"/>
                <a:cs typeface="News Gothic MT"/>
              </a:rPr>
              <a:t> </a:t>
            </a:r>
            <a:r>
              <a:rPr sz="1700" spc="-5" dirty="0">
                <a:latin typeface="News Gothic MT"/>
                <a:cs typeface="News Gothic MT"/>
              </a:rPr>
              <a:t>head-on</a:t>
            </a:r>
            <a:endParaRPr sz="1700" dirty="0">
              <a:latin typeface="News Gothic MT"/>
              <a:cs typeface="News Gothic MT"/>
            </a:endParaRPr>
          </a:p>
          <a:p>
            <a:pPr marL="368300">
              <a:lnSpc>
                <a:spcPts val="2210"/>
              </a:lnSpc>
              <a:tabLst>
                <a:tab pos="704215" algn="l"/>
              </a:tabLst>
            </a:pPr>
            <a:r>
              <a:rPr sz="1700" spc="-20" dirty="0">
                <a:latin typeface="News Gothic MT"/>
                <a:cs typeface="News Gothic MT"/>
              </a:rPr>
              <a:t>w</a:t>
            </a:r>
            <a:r>
              <a:rPr sz="1700" spc="-5" dirty="0">
                <a:latin typeface="News Gothic MT"/>
                <a:cs typeface="News Gothic MT"/>
              </a:rPr>
              <a:t>h</a:t>
            </a:r>
            <a:r>
              <a:rPr sz="1700" dirty="0">
                <a:latin typeface="News Gothic MT"/>
                <a:cs typeface="News Gothic MT"/>
              </a:rPr>
              <a:t>y </a:t>
            </a:r>
            <a:r>
              <a:rPr sz="1700" spc="-25" dirty="0">
                <a:latin typeface="News Gothic MT"/>
                <a:cs typeface="News Gothic MT"/>
              </a:rPr>
              <a:t>y</a:t>
            </a:r>
            <a:r>
              <a:rPr sz="1700" spc="-5" dirty="0">
                <a:latin typeface="News Gothic MT"/>
                <a:cs typeface="News Gothic MT"/>
              </a:rPr>
              <a:t>our</a:t>
            </a:r>
            <a:r>
              <a:rPr sz="1700" dirty="0">
                <a:latin typeface="News Gothic MT"/>
                <a:cs typeface="News Gothic MT"/>
              </a:rPr>
              <a:t>s </a:t>
            </a:r>
            <a:r>
              <a:rPr sz="1700" spc="-10" dirty="0">
                <a:latin typeface="News Gothic MT"/>
                <a:cs typeface="News Gothic MT"/>
              </a:rPr>
              <a:t>is</a:t>
            </a:r>
            <a:r>
              <a:rPr sz="1700" dirty="0">
                <a:latin typeface="News Gothic MT"/>
                <a:cs typeface="News Gothic MT"/>
              </a:rPr>
              <a:t> </a:t>
            </a:r>
            <a:r>
              <a:rPr sz="1700" spc="-5" dirty="0">
                <a:latin typeface="News Gothic MT"/>
                <a:cs typeface="News Gothic MT"/>
              </a:rPr>
              <a:t>di</a:t>
            </a:r>
            <a:r>
              <a:rPr sz="1700" spc="15" dirty="0">
                <a:latin typeface="News Gothic MT"/>
                <a:cs typeface="News Gothic MT"/>
              </a:rPr>
              <a:t>f</a:t>
            </a:r>
            <a:r>
              <a:rPr sz="1700" spc="-20" dirty="0">
                <a:latin typeface="News Gothic MT"/>
                <a:cs typeface="News Gothic MT"/>
              </a:rPr>
              <a:t>f</a:t>
            </a:r>
            <a:r>
              <a:rPr sz="1700" spc="-10" dirty="0">
                <a:latin typeface="News Gothic MT"/>
                <a:cs typeface="News Gothic MT"/>
              </a:rPr>
              <a:t>e</a:t>
            </a:r>
            <a:r>
              <a:rPr sz="1700" spc="-45" dirty="0">
                <a:latin typeface="News Gothic MT"/>
                <a:cs typeface="News Gothic MT"/>
              </a:rPr>
              <a:t>r</a:t>
            </a:r>
            <a:r>
              <a:rPr sz="1700" dirty="0">
                <a:latin typeface="News Gothic MT"/>
                <a:cs typeface="News Gothic MT"/>
              </a:rPr>
              <a:t>ent/better</a:t>
            </a:r>
          </a:p>
          <a:p>
            <a:pPr>
              <a:lnSpc>
                <a:spcPct val="100000"/>
              </a:lnSpc>
              <a:spcBef>
                <a:spcPts val="25"/>
              </a:spcBef>
            </a:pPr>
            <a:endParaRPr sz="1500" dirty="0">
              <a:latin typeface="Times New Roman"/>
              <a:cs typeface="Times New Roman"/>
            </a:endParaRPr>
          </a:p>
          <a:p>
            <a:pPr marL="368300" marR="594995" indent="-355600">
              <a:lnSpc>
                <a:spcPct val="83300"/>
              </a:lnSpc>
              <a:tabLst>
                <a:tab pos="361315" algn="l"/>
              </a:tabLst>
            </a:pPr>
            <a:r>
              <a:rPr sz="1900" spc="-5" dirty="0">
                <a:latin typeface="News Gothic MT"/>
                <a:cs typeface="News Gothic MT"/>
              </a:rPr>
              <a:t>unti</a:t>
            </a:r>
            <a:r>
              <a:rPr sz="1900" dirty="0">
                <a:latin typeface="News Gothic MT"/>
                <a:cs typeface="News Gothic MT"/>
              </a:rPr>
              <a:t>l </a:t>
            </a:r>
            <a:r>
              <a:rPr sz="1900" spc="-5" dirty="0">
                <a:latin typeface="News Gothic MT"/>
                <a:cs typeface="News Gothic MT"/>
              </a:rPr>
              <a:t>thi</a:t>
            </a:r>
            <a:r>
              <a:rPr sz="1900" dirty="0">
                <a:latin typeface="News Gothic MT"/>
                <a:cs typeface="News Gothic MT"/>
              </a:rPr>
              <a:t>s </a:t>
            </a:r>
            <a:r>
              <a:rPr sz="1900" spc="-30" dirty="0">
                <a:latin typeface="News Gothic MT"/>
                <a:cs typeface="News Gothic MT"/>
              </a:rPr>
              <a:t>y</a:t>
            </a:r>
            <a:r>
              <a:rPr sz="1900" spc="-10" dirty="0">
                <a:latin typeface="News Gothic MT"/>
                <a:cs typeface="News Gothic MT"/>
              </a:rPr>
              <a:t>ear</a:t>
            </a:r>
            <a:r>
              <a:rPr sz="1900" dirty="0">
                <a:latin typeface="News Gothic MT"/>
                <a:cs typeface="News Gothic MT"/>
              </a:rPr>
              <a:t> </a:t>
            </a:r>
            <a:r>
              <a:rPr sz="1900" spc="-10" dirty="0">
                <a:latin typeface="News Gothic MT"/>
                <a:cs typeface="News Gothic MT"/>
              </a:rPr>
              <a:t>it</a:t>
            </a:r>
            <a:r>
              <a:rPr sz="1900" spc="-5" dirty="0">
                <a:latin typeface="News Gothic MT"/>
                <a:cs typeface="News Gothic MT"/>
              </a:rPr>
              <a:t> </a:t>
            </a:r>
            <a:r>
              <a:rPr sz="1900" spc="15" dirty="0">
                <a:latin typeface="News Gothic MT"/>
                <a:cs typeface="News Gothic MT"/>
              </a:rPr>
              <a:t>w</a:t>
            </a:r>
            <a:r>
              <a:rPr sz="1900" spc="-15" dirty="0">
                <a:latin typeface="News Gothic MT"/>
                <a:cs typeface="News Gothic MT"/>
              </a:rPr>
              <a:t>as</a:t>
            </a:r>
            <a:r>
              <a:rPr sz="1900" dirty="0">
                <a:latin typeface="News Gothic MT"/>
                <a:cs typeface="News Gothic MT"/>
              </a:rPr>
              <a:t> </a:t>
            </a:r>
            <a:r>
              <a:rPr sz="1900" spc="-5" dirty="0">
                <a:latin typeface="News Gothic MT"/>
                <a:cs typeface="News Gothic MT"/>
              </a:rPr>
              <a:t>bes</a:t>
            </a:r>
            <a:r>
              <a:rPr sz="1900" dirty="0">
                <a:latin typeface="News Gothic MT"/>
                <a:cs typeface="News Gothic MT"/>
              </a:rPr>
              <a:t>t </a:t>
            </a:r>
            <a:r>
              <a:rPr sz="1900" spc="-5" dirty="0">
                <a:latin typeface="News Gothic MT"/>
                <a:cs typeface="News Gothic MT"/>
              </a:rPr>
              <a:t>t</a:t>
            </a:r>
            <a:r>
              <a:rPr sz="1900" dirty="0">
                <a:latin typeface="News Gothic MT"/>
                <a:cs typeface="News Gothic MT"/>
              </a:rPr>
              <a:t>o </a:t>
            </a:r>
            <a:r>
              <a:rPr sz="1900" spc="-5" dirty="0">
                <a:latin typeface="News Gothic MT"/>
                <a:cs typeface="News Gothic MT"/>
              </a:rPr>
              <a:t>b</a:t>
            </a:r>
            <a:r>
              <a:rPr sz="1900" dirty="0">
                <a:latin typeface="News Gothic MT"/>
                <a:cs typeface="News Gothic MT"/>
              </a:rPr>
              <a:t>e </a:t>
            </a:r>
            <a:r>
              <a:rPr sz="1900" spc="-40" dirty="0">
                <a:latin typeface="News Gothic MT"/>
                <a:cs typeface="News Gothic MT"/>
              </a:rPr>
              <a:t>v</a:t>
            </a:r>
            <a:r>
              <a:rPr sz="1900" spc="-15" dirty="0">
                <a:latin typeface="News Gothic MT"/>
                <a:cs typeface="News Gothic MT"/>
              </a:rPr>
              <a:t>e</a:t>
            </a:r>
            <a:r>
              <a:rPr sz="1900" spc="45" dirty="0">
                <a:latin typeface="News Gothic MT"/>
                <a:cs typeface="News Gothic MT"/>
              </a:rPr>
              <a:t>r</a:t>
            </a:r>
            <a:r>
              <a:rPr sz="1900" spc="-10" dirty="0">
                <a:latin typeface="News Gothic MT"/>
                <a:cs typeface="News Gothic MT"/>
              </a:rPr>
              <a:t>y</a:t>
            </a:r>
            <a:r>
              <a:rPr sz="1900" dirty="0">
                <a:latin typeface="News Gothic MT"/>
                <a:cs typeface="News Gothic MT"/>
              </a:rPr>
              <a:t> </a:t>
            </a:r>
            <a:r>
              <a:rPr sz="1900" spc="-40" dirty="0">
                <a:latin typeface="News Gothic MT"/>
                <a:cs typeface="News Gothic MT"/>
              </a:rPr>
              <a:t>g</a:t>
            </a:r>
            <a:r>
              <a:rPr sz="1900" dirty="0">
                <a:latin typeface="News Gothic MT"/>
                <a:cs typeface="News Gothic MT"/>
              </a:rPr>
              <a:t>enerous</a:t>
            </a:r>
            <a:r>
              <a:rPr sz="1900" spc="-5" dirty="0">
                <a:latin typeface="News Gothic MT"/>
                <a:cs typeface="News Gothic MT"/>
              </a:rPr>
              <a:t> </a:t>
            </a:r>
            <a:r>
              <a:rPr sz="1900" dirty="0">
                <a:latin typeface="News Gothic MT"/>
                <a:cs typeface="News Gothic MT"/>
              </a:rPr>
              <a:t>with</a:t>
            </a:r>
            <a:r>
              <a:rPr sz="1900" spc="-5" dirty="0">
                <a:latin typeface="News Gothic MT"/>
                <a:cs typeface="News Gothic MT"/>
              </a:rPr>
              <a:t> </a:t>
            </a:r>
            <a:r>
              <a:rPr sz="1900" spc="-10" dirty="0">
                <a:latin typeface="News Gothic MT"/>
                <a:cs typeface="News Gothic MT"/>
              </a:rPr>
              <a:t>lite</a:t>
            </a:r>
            <a:r>
              <a:rPr sz="1900" spc="-30" dirty="0">
                <a:latin typeface="News Gothic MT"/>
                <a:cs typeface="News Gothic MT"/>
              </a:rPr>
              <a:t>r</a:t>
            </a:r>
            <a:r>
              <a:rPr sz="1900" dirty="0">
                <a:latin typeface="News Gothic MT"/>
                <a:cs typeface="News Gothic MT"/>
              </a:rPr>
              <a:t>atu</a:t>
            </a:r>
            <a:r>
              <a:rPr sz="1900" spc="-40" dirty="0">
                <a:latin typeface="News Gothic MT"/>
                <a:cs typeface="News Gothic MT"/>
              </a:rPr>
              <a:t>r</a:t>
            </a:r>
            <a:r>
              <a:rPr sz="1900" spc="-15" dirty="0">
                <a:latin typeface="News Gothic MT"/>
                <a:cs typeface="News Gothic MT"/>
              </a:rPr>
              <a:t>e</a:t>
            </a:r>
            <a:r>
              <a:rPr sz="1900" spc="-10" dirty="0">
                <a:latin typeface="News Gothic MT"/>
                <a:cs typeface="News Gothic MT"/>
              </a:rPr>
              <a:t> citations </a:t>
            </a:r>
            <a:r>
              <a:rPr sz="1900" dirty="0">
                <a:latin typeface="News Gothic MT"/>
                <a:cs typeface="News Gothic MT"/>
              </a:rPr>
              <a:t>– </a:t>
            </a:r>
            <a:r>
              <a:rPr sz="1900" spc="-5" dirty="0">
                <a:latin typeface="News Gothic MT"/>
                <a:cs typeface="News Gothic MT"/>
              </a:rPr>
              <a:t>n</a:t>
            </a:r>
            <a:r>
              <a:rPr sz="1900" spc="-35" dirty="0">
                <a:latin typeface="News Gothic MT"/>
                <a:cs typeface="News Gothic MT"/>
              </a:rPr>
              <a:t>o</a:t>
            </a:r>
            <a:r>
              <a:rPr sz="1900" dirty="0">
                <a:latin typeface="News Gothic MT"/>
                <a:cs typeface="News Gothic MT"/>
              </a:rPr>
              <a:t>w </a:t>
            </a:r>
            <a:r>
              <a:rPr sz="1900" spc="-5" dirty="0">
                <a:latin typeface="News Gothic MT"/>
                <a:cs typeface="News Gothic MT"/>
              </a:rPr>
              <a:t>(2010</a:t>
            </a:r>
            <a:r>
              <a:rPr sz="1900" dirty="0">
                <a:latin typeface="News Gothic MT"/>
                <a:cs typeface="News Gothic MT"/>
              </a:rPr>
              <a:t>) </a:t>
            </a:r>
            <a:r>
              <a:rPr sz="1900" spc="-5" dirty="0">
                <a:latin typeface="News Gothic MT"/>
                <a:cs typeface="News Gothic MT"/>
              </a:rPr>
              <a:t>th</a:t>
            </a:r>
            <a:r>
              <a:rPr sz="1900" dirty="0">
                <a:latin typeface="News Gothic MT"/>
                <a:cs typeface="News Gothic MT"/>
              </a:rPr>
              <a:t>e </a:t>
            </a:r>
            <a:r>
              <a:rPr sz="1900" spc="-15" dirty="0">
                <a:latin typeface="News Gothic MT"/>
                <a:cs typeface="News Gothic MT"/>
              </a:rPr>
              <a:t>#</a:t>
            </a:r>
            <a:r>
              <a:rPr sz="1900" dirty="0">
                <a:latin typeface="News Gothic MT"/>
                <a:cs typeface="News Gothic MT"/>
              </a:rPr>
              <a:t> </a:t>
            </a:r>
            <a:r>
              <a:rPr sz="1900" spc="-5" dirty="0">
                <a:latin typeface="News Gothic MT"/>
                <a:cs typeface="News Gothic MT"/>
              </a:rPr>
              <a:t>o</a:t>
            </a:r>
            <a:r>
              <a:rPr sz="1900" dirty="0">
                <a:latin typeface="News Gothic MT"/>
                <a:cs typeface="News Gothic MT"/>
              </a:rPr>
              <a:t>f</a:t>
            </a:r>
            <a:r>
              <a:rPr sz="1900" spc="275" dirty="0">
                <a:latin typeface="News Gothic MT"/>
                <a:cs typeface="News Gothic MT"/>
              </a:rPr>
              <a:t> </a:t>
            </a:r>
            <a:r>
              <a:rPr sz="1900" spc="-10" dirty="0">
                <a:latin typeface="News Gothic MT"/>
                <a:cs typeface="News Gothic MT"/>
              </a:rPr>
              <a:t>cited</a:t>
            </a:r>
            <a:r>
              <a:rPr sz="1900" spc="-5" dirty="0">
                <a:latin typeface="News Gothic MT"/>
                <a:cs typeface="News Gothic MT"/>
              </a:rPr>
              <a:t> </a:t>
            </a:r>
            <a:r>
              <a:rPr sz="1900" spc="-20" dirty="0">
                <a:latin typeface="News Gothic MT"/>
                <a:cs typeface="News Gothic MT"/>
              </a:rPr>
              <a:t>paper</a:t>
            </a:r>
            <a:r>
              <a:rPr sz="1900" spc="-10" dirty="0">
                <a:latin typeface="News Gothic MT"/>
                <a:cs typeface="News Gothic MT"/>
              </a:rPr>
              <a:t>s</a:t>
            </a:r>
            <a:r>
              <a:rPr sz="1900" dirty="0">
                <a:latin typeface="News Gothic MT"/>
                <a:cs typeface="News Gothic MT"/>
              </a:rPr>
              <a:t> </a:t>
            </a:r>
            <a:r>
              <a:rPr sz="1900" spc="-10" dirty="0">
                <a:latin typeface="News Gothic MT"/>
                <a:cs typeface="News Gothic MT"/>
              </a:rPr>
              <a:t>is</a:t>
            </a:r>
            <a:r>
              <a:rPr sz="1900" dirty="0">
                <a:latin typeface="News Gothic MT"/>
                <a:cs typeface="News Gothic MT"/>
              </a:rPr>
              <a:t> </a:t>
            </a:r>
            <a:r>
              <a:rPr sz="1900" spc="-10" dirty="0">
                <a:latin typeface="News Gothic MT"/>
                <a:cs typeface="News Gothic MT"/>
              </a:rPr>
              <a:t>limited</a:t>
            </a:r>
            <a:endParaRPr sz="1900" dirty="0">
              <a:latin typeface="News Gothic MT"/>
              <a:cs typeface="News Gothic MT"/>
            </a:endParaRPr>
          </a:p>
          <a:p>
            <a:pPr marL="12700">
              <a:lnSpc>
                <a:spcPct val="100000"/>
              </a:lnSpc>
              <a:spcBef>
                <a:spcPts val="1370"/>
              </a:spcBef>
              <a:tabLst>
                <a:tab pos="361315" algn="l"/>
              </a:tabLst>
            </a:pPr>
            <a:r>
              <a:rPr sz="1900" b="1" spc="-280" dirty="0">
                <a:latin typeface="News Gothic MT"/>
                <a:cs typeface="News Gothic MT"/>
              </a:rPr>
              <a:t>Summarize</a:t>
            </a:r>
            <a:r>
              <a:rPr sz="1900" b="1" spc="-10" dirty="0">
                <a:latin typeface="News Gothic MT"/>
                <a:cs typeface="News Gothic MT"/>
              </a:rPr>
              <a:t> </a:t>
            </a:r>
            <a:r>
              <a:rPr sz="1900" spc="-5" dirty="0">
                <a:latin typeface="News Gothic MT"/>
                <a:cs typeface="News Gothic MT"/>
              </a:rPr>
              <a:t>thi</a:t>
            </a:r>
            <a:r>
              <a:rPr sz="1900" dirty="0">
                <a:latin typeface="News Gothic MT"/>
                <a:cs typeface="News Gothic MT"/>
              </a:rPr>
              <a:t>s </a:t>
            </a:r>
            <a:r>
              <a:rPr sz="1900" spc="-10" dirty="0">
                <a:latin typeface="News Gothic MT"/>
                <a:cs typeface="News Gothic MT"/>
              </a:rPr>
              <a:t>section </a:t>
            </a:r>
            <a:r>
              <a:rPr sz="1900" dirty="0">
                <a:latin typeface="News Gothic MT"/>
                <a:cs typeface="News Gothic MT"/>
              </a:rPr>
              <a:t>with</a:t>
            </a:r>
            <a:r>
              <a:rPr sz="1900" spc="-5" dirty="0">
                <a:latin typeface="News Gothic MT"/>
                <a:cs typeface="News Gothic MT"/>
              </a:rPr>
              <a:t> </a:t>
            </a:r>
            <a:r>
              <a:rPr sz="1900" spc="-15" dirty="0">
                <a:latin typeface="News Gothic MT"/>
                <a:cs typeface="News Gothic MT"/>
              </a:rPr>
              <a:t>a</a:t>
            </a:r>
            <a:r>
              <a:rPr sz="1900" dirty="0">
                <a:latin typeface="News Gothic MT"/>
                <a:cs typeface="News Gothic MT"/>
              </a:rPr>
              <a:t> </a:t>
            </a:r>
            <a:r>
              <a:rPr sz="1900" spc="-20" dirty="0">
                <a:latin typeface="News Gothic MT"/>
                <a:cs typeface="News Gothic MT"/>
              </a:rPr>
              <a:t>f</a:t>
            </a:r>
            <a:r>
              <a:rPr sz="1900" spc="-35" dirty="0">
                <a:latin typeface="News Gothic MT"/>
                <a:cs typeface="News Gothic MT"/>
              </a:rPr>
              <a:t>e</a:t>
            </a:r>
            <a:r>
              <a:rPr sz="1900" dirty="0">
                <a:latin typeface="News Gothic MT"/>
                <a:cs typeface="News Gothic MT"/>
              </a:rPr>
              <a:t>w </a:t>
            </a:r>
            <a:r>
              <a:rPr sz="1900" spc="-10" dirty="0">
                <a:latin typeface="News Gothic MT"/>
                <a:cs typeface="News Gothic MT"/>
              </a:rPr>
              <a:t>sentences </a:t>
            </a:r>
            <a:r>
              <a:rPr sz="1900" dirty="0">
                <a:latin typeface="News Gothic MT"/>
                <a:cs typeface="News Gothic MT"/>
              </a:rPr>
              <a:t>at</a:t>
            </a:r>
            <a:r>
              <a:rPr sz="1900" spc="-5" dirty="0">
                <a:latin typeface="News Gothic MT"/>
                <a:cs typeface="News Gothic MT"/>
              </a:rPr>
              <a:t> th</a:t>
            </a:r>
            <a:r>
              <a:rPr sz="1900" dirty="0">
                <a:latin typeface="News Gothic MT"/>
                <a:cs typeface="News Gothic MT"/>
              </a:rPr>
              <a:t>e end…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4946412" cy="2123658"/>
          </a:xfrm>
        </p:spPr>
        <p:txBody>
          <a:bodyPr/>
          <a:lstStyle/>
          <a:p>
            <a:r>
              <a:rPr lang="en-US" b="1">
                <a:solidFill>
                  <a:schemeClr val="tx1"/>
                </a:solidFill>
              </a:rPr>
              <a:t>But there is bad </a:t>
            </a:r>
            <a:r>
              <a:rPr lang="en-US" b="1" dirty="0">
                <a:solidFill>
                  <a:schemeClr val="tx1"/>
                </a:solidFill>
              </a:rPr>
              <a:t>news:</a:t>
            </a:r>
            <a:br>
              <a:rPr lang="en-US" b="1" dirty="0">
                <a:solidFill>
                  <a:schemeClr val="tx1"/>
                </a:solidFill>
              </a:rPr>
            </a:br>
            <a:r>
              <a:rPr lang="en-US" b="1" dirty="0">
                <a:solidFill>
                  <a:schemeClr val="tx1"/>
                </a:solidFill>
              </a:rPr>
              <a:t>It is going to hurt</a:t>
            </a:r>
          </a:p>
        </p:txBody>
      </p:sp>
      <p:sp>
        <p:nvSpPr>
          <p:cNvPr id="3" name="Text Placeholder 2"/>
          <p:cNvSpPr>
            <a:spLocks noGrp="1"/>
          </p:cNvSpPr>
          <p:nvPr>
            <p:ph type="body" idx="1"/>
          </p:nvPr>
        </p:nvSpPr>
        <p:spPr>
          <a:xfrm>
            <a:off x="152400" y="5412566"/>
            <a:ext cx="8458200" cy="2285999"/>
          </a:xfrm>
        </p:spPr>
        <p:txBody>
          <a:bodyPr/>
          <a:lstStyle/>
          <a:p>
            <a:r>
              <a:rPr lang="en-US" dirty="0">
                <a:solidFill>
                  <a:schemeClr val="tx1"/>
                </a:solidFill>
              </a:rPr>
              <a:t>There will be experimental </a:t>
            </a:r>
            <a:r>
              <a:rPr lang="en-US">
                <a:solidFill>
                  <a:schemeClr val="tx1"/>
                </a:solidFill>
              </a:rPr>
              <a:t>dry spells and failures</a:t>
            </a:r>
            <a:endParaRPr lang="en-US" dirty="0">
              <a:solidFill>
                <a:schemeClr val="tx1"/>
              </a:solidFill>
            </a:endParaRPr>
          </a:p>
          <a:p>
            <a:r>
              <a:rPr lang="en-US" dirty="0">
                <a:solidFill>
                  <a:schemeClr val="tx1"/>
                </a:solidFill>
              </a:rPr>
              <a:t>There will harsh critiques</a:t>
            </a:r>
          </a:p>
          <a:p>
            <a:r>
              <a:rPr lang="en-US" dirty="0">
                <a:solidFill>
                  <a:schemeClr val="tx1"/>
                </a:solidFill>
              </a:rPr>
              <a:t>There will be rejection</a:t>
            </a:r>
          </a:p>
          <a:p>
            <a:r>
              <a:rPr lang="en-US" dirty="0">
                <a:solidFill>
                  <a:schemeClr val="tx1"/>
                </a:solidFill>
              </a:rPr>
              <a:t>There will be resubmission</a:t>
            </a:r>
          </a:p>
          <a:p>
            <a:r>
              <a:rPr lang="en-US" dirty="0">
                <a:solidFill>
                  <a:schemeClr val="tx1"/>
                </a:solidFill>
              </a:rPr>
              <a:t>There will be funding hiatuses</a:t>
            </a:r>
          </a:p>
          <a:p>
            <a:r>
              <a:rPr lang="en-US" dirty="0">
                <a:solidFill>
                  <a:schemeClr val="tx1"/>
                </a:solidFill>
              </a:rPr>
              <a:t>There will be expansions and contractions in your group</a:t>
            </a:r>
          </a:p>
          <a:p>
            <a:r>
              <a:rPr lang="en-US" dirty="0">
                <a:solidFill>
                  <a:schemeClr val="tx1"/>
                </a:solidFill>
              </a:rPr>
              <a:t>	</a:t>
            </a:r>
          </a:p>
          <a:p>
            <a:endParaRPr lang="en-US" dirty="0"/>
          </a:p>
        </p:txBody>
      </p:sp>
      <p:pic>
        <p:nvPicPr>
          <p:cNvPr id="4" name="Picture 3"/>
          <p:cNvPicPr>
            <a:picLocks noChangeAspect="1"/>
          </p:cNvPicPr>
          <p:nvPr/>
        </p:nvPicPr>
        <p:blipFill>
          <a:blip r:embed="rId2"/>
          <a:stretch>
            <a:fillRect/>
          </a:stretch>
        </p:blipFill>
        <p:spPr>
          <a:xfrm>
            <a:off x="6205616" y="0"/>
            <a:ext cx="3697446" cy="5403273"/>
          </a:xfrm>
          <a:prstGeom prst="rect">
            <a:avLst/>
          </a:prstGeom>
        </p:spPr>
      </p:pic>
    </p:spTree>
    <p:extLst>
      <p:ext uri="{BB962C8B-B14F-4D97-AF65-F5344CB8AC3E}">
        <p14:creationId xmlns:p14="http://schemas.microsoft.com/office/powerpoint/2010/main" val="10371935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6788" y="1251514"/>
            <a:ext cx="6844823" cy="705321"/>
          </a:xfrm>
          <a:prstGeom prst="rect">
            <a:avLst/>
          </a:prstGeom>
        </p:spPr>
        <p:txBody>
          <a:bodyPr vert="horz" wrap="square" lIns="0" tIns="0" rIns="0" bIns="0" rtlCol="0">
            <a:spAutoFit/>
          </a:bodyPr>
          <a:lstStyle/>
          <a:p>
            <a:pPr marL="1080770">
              <a:lnSpc>
                <a:spcPts val="5460"/>
              </a:lnSpc>
            </a:pPr>
            <a:r>
              <a:rPr spc="-35" dirty="0">
                <a:solidFill>
                  <a:schemeClr val="tx1"/>
                </a:solidFill>
              </a:rPr>
              <a:t>P</a:t>
            </a:r>
            <a:r>
              <a:rPr spc="-110" dirty="0">
                <a:solidFill>
                  <a:schemeClr val="tx1"/>
                </a:solidFill>
              </a:rPr>
              <a:t>r</a:t>
            </a:r>
            <a:r>
              <a:rPr spc="-25" dirty="0">
                <a:solidFill>
                  <a:schemeClr val="tx1"/>
                </a:solidFill>
              </a:rPr>
              <a:t>elimina</a:t>
            </a:r>
            <a:r>
              <a:rPr spc="114" dirty="0">
                <a:solidFill>
                  <a:schemeClr val="tx1"/>
                </a:solidFill>
              </a:rPr>
              <a:t>r</a:t>
            </a:r>
            <a:r>
              <a:rPr spc="-25" dirty="0">
                <a:solidFill>
                  <a:schemeClr val="tx1"/>
                </a:solidFill>
              </a:rPr>
              <a:t>y</a:t>
            </a:r>
            <a:r>
              <a:rPr dirty="0">
                <a:solidFill>
                  <a:schemeClr val="tx1"/>
                </a:solidFill>
              </a:rPr>
              <a:t> Data</a:t>
            </a:r>
          </a:p>
        </p:txBody>
      </p:sp>
      <p:sp>
        <p:nvSpPr>
          <p:cNvPr id="3" name="object 3"/>
          <p:cNvSpPr txBox="1"/>
          <p:nvPr/>
        </p:nvSpPr>
        <p:spPr>
          <a:xfrm>
            <a:off x="1085214" y="2109248"/>
            <a:ext cx="7858759" cy="4252446"/>
          </a:xfrm>
          <a:prstGeom prst="rect">
            <a:avLst/>
          </a:prstGeom>
        </p:spPr>
        <p:txBody>
          <a:bodyPr vert="horz" wrap="square" lIns="0" tIns="0" rIns="0" bIns="0" rtlCol="0">
            <a:spAutoFit/>
          </a:bodyPr>
          <a:lstStyle/>
          <a:p>
            <a:pPr marL="368300" marR="335280" indent="-355600">
              <a:lnSpc>
                <a:spcPts val="2600"/>
              </a:lnSpc>
            </a:pPr>
            <a:r>
              <a:rPr sz="2400" spc="-50" dirty="0">
                <a:solidFill>
                  <a:srgbClr val="6C6C6C"/>
                </a:solidFill>
                <a:latin typeface="News Gothic MT"/>
                <a:cs typeface="News Gothic MT"/>
              </a:rPr>
              <a:t>v</a:t>
            </a:r>
            <a:r>
              <a:rPr sz="2400" spc="-15" dirty="0">
                <a:solidFill>
                  <a:srgbClr val="6C6C6C"/>
                </a:solidFill>
                <a:latin typeface="News Gothic MT"/>
                <a:cs typeface="News Gothic MT"/>
              </a:rPr>
              <a:t>e</a:t>
            </a:r>
            <a:r>
              <a:rPr sz="2400" spc="55" dirty="0">
                <a:solidFill>
                  <a:srgbClr val="6C6C6C"/>
                </a:solidFill>
                <a:latin typeface="News Gothic MT"/>
                <a:cs typeface="News Gothic MT"/>
              </a:rPr>
              <a:t>r</a:t>
            </a:r>
            <a:r>
              <a:rPr sz="2400" spc="-15" dirty="0">
                <a:solidFill>
                  <a:srgbClr val="6C6C6C"/>
                </a:solidFill>
                <a:latin typeface="News Gothic MT"/>
                <a:cs typeface="News Gothic MT"/>
              </a:rPr>
              <a:t>y</a:t>
            </a:r>
            <a:r>
              <a:rPr sz="2400" dirty="0">
                <a:solidFill>
                  <a:srgbClr val="6C6C6C"/>
                </a:solidFill>
                <a:latin typeface="News Gothic MT"/>
                <a:cs typeface="News Gothic MT"/>
              </a:rPr>
              <a:t> </a:t>
            </a:r>
            <a:r>
              <a:rPr sz="2400" spc="-15" dirty="0">
                <a:solidFill>
                  <a:srgbClr val="6C6C6C"/>
                </a:solidFill>
                <a:latin typeface="News Gothic MT"/>
                <a:cs typeface="News Gothic MT"/>
              </a:rPr>
              <a:t>impo</a:t>
            </a:r>
            <a:r>
              <a:rPr sz="2400" spc="100" dirty="0">
                <a:solidFill>
                  <a:srgbClr val="6C6C6C"/>
                </a:solidFill>
                <a:latin typeface="News Gothic MT"/>
                <a:cs typeface="News Gothic MT"/>
              </a:rPr>
              <a:t>r</a:t>
            </a:r>
            <a:r>
              <a:rPr sz="2400" spc="-5" dirty="0">
                <a:solidFill>
                  <a:srgbClr val="6C6C6C"/>
                </a:solidFill>
                <a:latin typeface="News Gothic MT"/>
                <a:cs typeface="News Gothic MT"/>
              </a:rPr>
              <a:t>tan</a:t>
            </a:r>
            <a:r>
              <a:rPr sz="2400" dirty="0">
                <a:solidFill>
                  <a:srgbClr val="6C6C6C"/>
                </a:solidFill>
                <a:latin typeface="News Gothic MT"/>
                <a:cs typeface="News Gothic MT"/>
              </a:rPr>
              <a:t>t </a:t>
            </a:r>
            <a:r>
              <a:rPr sz="2400" spc="-5" dirty="0">
                <a:solidFill>
                  <a:srgbClr val="6C6C6C"/>
                </a:solidFill>
                <a:latin typeface="News Gothic MT"/>
                <a:cs typeface="News Gothic MT"/>
              </a:rPr>
              <a:t>t</a:t>
            </a:r>
            <a:r>
              <a:rPr sz="2400" dirty="0">
                <a:solidFill>
                  <a:srgbClr val="6C6C6C"/>
                </a:solidFill>
                <a:latin typeface="News Gothic MT"/>
                <a:cs typeface="News Gothic MT"/>
              </a:rPr>
              <a:t>o </a:t>
            </a:r>
            <a:r>
              <a:rPr sz="2400" spc="-5" dirty="0">
                <a:solidFill>
                  <a:srgbClr val="6C6C6C"/>
                </a:solidFill>
                <a:latin typeface="News Gothic MT"/>
                <a:cs typeface="News Gothic MT"/>
              </a:rPr>
              <a:t>demonst</a:t>
            </a:r>
            <a:r>
              <a:rPr sz="2400" spc="-20" dirty="0">
                <a:solidFill>
                  <a:srgbClr val="6C6C6C"/>
                </a:solidFill>
                <a:latin typeface="News Gothic MT"/>
                <a:cs typeface="News Gothic MT"/>
              </a:rPr>
              <a:t>r</a:t>
            </a:r>
            <a:r>
              <a:rPr sz="2400" dirty="0">
                <a:solidFill>
                  <a:srgbClr val="6C6C6C"/>
                </a:solidFill>
                <a:latin typeface="News Gothic MT"/>
                <a:cs typeface="News Gothic MT"/>
              </a:rPr>
              <a:t>ate</a:t>
            </a:r>
            <a:r>
              <a:rPr sz="2400" spc="-5" dirty="0">
                <a:solidFill>
                  <a:srgbClr val="6C6C6C"/>
                </a:solidFill>
                <a:latin typeface="News Gothic MT"/>
                <a:cs typeface="News Gothic MT"/>
              </a:rPr>
              <a:t> tha</a:t>
            </a:r>
            <a:r>
              <a:rPr sz="2400" dirty="0">
                <a:solidFill>
                  <a:srgbClr val="6C6C6C"/>
                </a:solidFill>
                <a:latin typeface="News Gothic MT"/>
                <a:cs typeface="News Gothic MT"/>
              </a:rPr>
              <a:t>t </a:t>
            </a:r>
            <a:r>
              <a:rPr sz="2400" spc="-40" dirty="0">
                <a:solidFill>
                  <a:srgbClr val="6C6C6C"/>
                </a:solidFill>
                <a:latin typeface="News Gothic MT"/>
                <a:cs typeface="News Gothic MT"/>
              </a:rPr>
              <a:t>y</a:t>
            </a:r>
            <a:r>
              <a:rPr sz="2400" spc="-5" dirty="0">
                <a:solidFill>
                  <a:srgbClr val="6C6C6C"/>
                </a:solidFill>
                <a:latin typeface="News Gothic MT"/>
                <a:cs typeface="News Gothic MT"/>
              </a:rPr>
              <a:t>o</a:t>
            </a:r>
            <a:r>
              <a:rPr sz="2400" dirty="0">
                <a:solidFill>
                  <a:srgbClr val="6C6C6C"/>
                </a:solidFill>
                <a:latin typeface="News Gothic MT"/>
                <a:cs typeface="News Gothic MT"/>
              </a:rPr>
              <a:t>u </a:t>
            </a:r>
            <a:r>
              <a:rPr sz="2400" spc="-5" dirty="0">
                <a:solidFill>
                  <a:srgbClr val="6C6C6C"/>
                </a:solidFill>
                <a:latin typeface="News Gothic MT"/>
                <a:cs typeface="News Gothic MT"/>
              </a:rPr>
              <a:t>h</a:t>
            </a:r>
            <a:r>
              <a:rPr sz="2400" spc="-55" dirty="0">
                <a:solidFill>
                  <a:srgbClr val="6C6C6C"/>
                </a:solidFill>
                <a:latin typeface="News Gothic MT"/>
                <a:cs typeface="News Gothic MT"/>
              </a:rPr>
              <a:t>a</a:t>
            </a:r>
            <a:r>
              <a:rPr sz="2400" spc="-50" dirty="0">
                <a:solidFill>
                  <a:srgbClr val="6C6C6C"/>
                </a:solidFill>
                <a:latin typeface="News Gothic MT"/>
                <a:cs typeface="News Gothic MT"/>
              </a:rPr>
              <a:t>v</a:t>
            </a:r>
            <a:r>
              <a:rPr sz="2400" spc="-15" dirty="0">
                <a:solidFill>
                  <a:srgbClr val="6C6C6C"/>
                </a:solidFill>
                <a:latin typeface="News Gothic MT"/>
                <a:cs typeface="News Gothic MT"/>
              </a:rPr>
              <a:t>e</a:t>
            </a:r>
            <a:r>
              <a:rPr sz="2400" spc="-10" dirty="0">
                <a:solidFill>
                  <a:srgbClr val="6C6C6C"/>
                </a:solidFill>
                <a:latin typeface="News Gothic MT"/>
                <a:cs typeface="News Gothic MT"/>
              </a:rPr>
              <a:t> all</a:t>
            </a:r>
            <a:r>
              <a:rPr sz="2400" dirty="0">
                <a:solidFill>
                  <a:srgbClr val="6C6C6C"/>
                </a:solidFill>
                <a:latin typeface="News Gothic MT"/>
                <a:cs typeface="News Gothic MT"/>
              </a:rPr>
              <a:t> </a:t>
            </a:r>
            <a:r>
              <a:rPr sz="2400" spc="-5" dirty="0">
                <a:solidFill>
                  <a:srgbClr val="6C6C6C"/>
                </a:solidFill>
                <a:latin typeface="News Gothic MT"/>
                <a:cs typeface="News Gothic MT"/>
              </a:rPr>
              <a:t>th</a:t>
            </a:r>
            <a:r>
              <a:rPr sz="2400" dirty="0">
                <a:solidFill>
                  <a:srgbClr val="6C6C6C"/>
                </a:solidFill>
                <a:latin typeface="News Gothic MT"/>
                <a:cs typeface="News Gothic MT"/>
              </a:rPr>
              <a:t>e </a:t>
            </a:r>
            <a:r>
              <a:rPr sz="2400" spc="-5" dirty="0">
                <a:solidFill>
                  <a:srgbClr val="6C6C6C"/>
                </a:solidFill>
                <a:latin typeface="News Gothic MT"/>
                <a:cs typeface="News Gothic MT"/>
              </a:rPr>
              <a:t>tools/</a:t>
            </a:r>
            <a:r>
              <a:rPr sz="2400" spc="-50" dirty="0">
                <a:solidFill>
                  <a:srgbClr val="6C6C6C"/>
                </a:solidFill>
                <a:latin typeface="News Gothic MT"/>
                <a:cs typeface="News Gothic MT"/>
              </a:rPr>
              <a:t>e</a:t>
            </a:r>
            <a:r>
              <a:rPr sz="2400" spc="-15" dirty="0">
                <a:solidFill>
                  <a:srgbClr val="6C6C6C"/>
                </a:solidFill>
                <a:latin typeface="News Gothic MT"/>
                <a:cs typeface="News Gothic MT"/>
              </a:rPr>
              <a:t>xpe</a:t>
            </a:r>
            <a:r>
              <a:rPr sz="2400" spc="100" dirty="0">
                <a:solidFill>
                  <a:srgbClr val="6C6C6C"/>
                </a:solidFill>
                <a:latin typeface="News Gothic MT"/>
                <a:cs typeface="News Gothic MT"/>
              </a:rPr>
              <a:t>r</a:t>
            </a:r>
            <a:r>
              <a:rPr sz="2400" spc="-15" dirty="0">
                <a:solidFill>
                  <a:srgbClr val="6C6C6C"/>
                </a:solidFill>
                <a:latin typeface="News Gothic MT"/>
                <a:cs typeface="News Gothic MT"/>
              </a:rPr>
              <a:t>tise</a:t>
            </a:r>
            <a:r>
              <a:rPr sz="2400" dirty="0">
                <a:solidFill>
                  <a:srgbClr val="6C6C6C"/>
                </a:solidFill>
                <a:latin typeface="News Gothic MT"/>
                <a:cs typeface="News Gothic MT"/>
              </a:rPr>
              <a:t> </a:t>
            </a:r>
            <a:r>
              <a:rPr sz="2400" spc="-5" dirty="0">
                <a:solidFill>
                  <a:srgbClr val="6C6C6C"/>
                </a:solidFill>
                <a:latin typeface="News Gothic MT"/>
                <a:cs typeface="News Gothic MT"/>
              </a:rPr>
              <a:t>t</a:t>
            </a:r>
            <a:r>
              <a:rPr sz="2400" dirty="0">
                <a:solidFill>
                  <a:srgbClr val="6C6C6C"/>
                </a:solidFill>
                <a:latin typeface="News Gothic MT"/>
                <a:cs typeface="News Gothic MT"/>
              </a:rPr>
              <a:t>o </a:t>
            </a:r>
            <a:r>
              <a:rPr sz="2400" spc="-5" dirty="0">
                <a:solidFill>
                  <a:srgbClr val="6C6C6C"/>
                </a:solidFill>
                <a:latin typeface="News Gothic MT"/>
                <a:cs typeface="News Gothic MT"/>
              </a:rPr>
              <a:t>d</a:t>
            </a:r>
            <a:r>
              <a:rPr sz="2400" dirty="0">
                <a:solidFill>
                  <a:srgbClr val="6C6C6C"/>
                </a:solidFill>
                <a:latin typeface="News Gothic MT"/>
                <a:cs typeface="News Gothic MT"/>
              </a:rPr>
              <a:t>o </a:t>
            </a:r>
            <a:r>
              <a:rPr sz="2400" spc="-5" dirty="0">
                <a:solidFill>
                  <a:srgbClr val="6C6C6C"/>
                </a:solidFill>
                <a:latin typeface="News Gothic MT"/>
                <a:cs typeface="News Gothic MT"/>
              </a:rPr>
              <a:t>th</a:t>
            </a:r>
            <a:r>
              <a:rPr sz="2400" dirty="0">
                <a:solidFill>
                  <a:srgbClr val="6C6C6C"/>
                </a:solidFill>
                <a:latin typeface="News Gothic MT"/>
                <a:cs typeface="News Gothic MT"/>
              </a:rPr>
              <a:t>e work</a:t>
            </a:r>
            <a:endParaRPr sz="2400" dirty="0">
              <a:latin typeface="News Gothic MT"/>
              <a:cs typeface="News Gothic MT"/>
            </a:endParaRPr>
          </a:p>
          <a:p>
            <a:pPr marL="368300" marR="425450" indent="-355600">
              <a:lnSpc>
                <a:spcPts val="2600"/>
              </a:lnSpc>
              <a:spcBef>
                <a:spcPts val="2000"/>
              </a:spcBef>
            </a:pPr>
            <a:r>
              <a:rPr sz="2400" spc="-50" dirty="0">
                <a:solidFill>
                  <a:srgbClr val="6C6C6C"/>
                </a:solidFill>
                <a:latin typeface="News Gothic MT"/>
                <a:cs typeface="News Gothic MT"/>
              </a:rPr>
              <a:t>v</a:t>
            </a:r>
            <a:r>
              <a:rPr sz="2400" spc="-15" dirty="0">
                <a:solidFill>
                  <a:srgbClr val="6C6C6C"/>
                </a:solidFill>
                <a:latin typeface="News Gothic MT"/>
                <a:cs typeface="News Gothic MT"/>
              </a:rPr>
              <a:t>e</a:t>
            </a:r>
            <a:r>
              <a:rPr sz="2400" spc="55" dirty="0">
                <a:solidFill>
                  <a:srgbClr val="6C6C6C"/>
                </a:solidFill>
                <a:latin typeface="News Gothic MT"/>
                <a:cs typeface="News Gothic MT"/>
              </a:rPr>
              <a:t>r</a:t>
            </a:r>
            <a:r>
              <a:rPr sz="2400" spc="-15" dirty="0">
                <a:solidFill>
                  <a:srgbClr val="6C6C6C"/>
                </a:solidFill>
                <a:latin typeface="News Gothic MT"/>
                <a:cs typeface="News Gothic MT"/>
              </a:rPr>
              <a:t>y</a:t>
            </a:r>
            <a:r>
              <a:rPr sz="2400" dirty="0">
                <a:solidFill>
                  <a:srgbClr val="6C6C6C"/>
                </a:solidFill>
                <a:latin typeface="News Gothic MT"/>
                <a:cs typeface="News Gothic MT"/>
              </a:rPr>
              <a:t> </a:t>
            </a:r>
            <a:r>
              <a:rPr sz="2400" spc="-15" dirty="0">
                <a:solidFill>
                  <a:srgbClr val="6C6C6C"/>
                </a:solidFill>
                <a:latin typeface="News Gothic MT"/>
                <a:cs typeface="News Gothic MT"/>
              </a:rPr>
              <a:t>impo</a:t>
            </a:r>
            <a:r>
              <a:rPr sz="2400" spc="100" dirty="0">
                <a:solidFill>
                  <a:srgbClr val="6C6C6C"/>
                </a:solidFill>
                <a:latin typeface="News Gothic MT"/>
                <a:cs typeface="News Gothic MT"/>
              </a:rPr>
              <a:t>r</a:t>
            </a:r>
            <a:r>
              <a:rPr sz="2400" spc="-5" dirty="0">
                <a:solidFill>
                  <a:srgbClr val="6C6C6C"/>
                </a:solidFill>
                <a:latin typeface="News Gothic MT"/>
                <a:cs typeface="News Gothic MT"/>
              </a:rPr>
              <a:t>tan</a:t>
            </a:r>
            <a:r>
              <a:rPr sz="2400" dirty="0">
                <a:solidFill>
                  <a:srgbClr val="6C6C6C"/>
                </a:solidFill>
                <a:latin typeface="News Gothic MT"/>
                <a:cs typeface="News Gothic MT"/>
              </a:rPr>
              <a:t>t </a:t>
            </a:r>
            <a:r>
              <a:rPr sz="2400" spc="-5" dirty="0">
                <a:solidFill>
                  <a:srgbClr val="6C6C6C"/>
                </a:solidFill>
                <a:latin typeface="News Gothic MT"/>
                <a:cs typeface="News Gothic MT"/>
              </a:rPr>
              <a:t>t</a:t>
            </a:r>
            <a:r>
              <a:rPr sz="2400" dirty="0">
                <a:solidFill>
                  <a:srgbClr val="6C6C6C"/>
                </a:solidFill>
                <a:latin typeface="News Gothic MT"/>
                <a:cs typeface="News Gothic MT"/>
              </a:rPr>
              <a:t>o </a:t>
            </a:r>
            <a:r>
              <a:rPr sz="2400" spc="-5" dirty="0">
                <a:solidFill>
                  <a:srgbClr val="6C6C6C"/>
                </a:solidFill>
                <a:latin typeface="News Gothic MT"/>
                <a:cs typeface="News Gothic MT"/>
              </a:rPr>
              <a:t>demonst</a:t>
            </a:r>
            <a:r>
              <a:rPr sz="2400" spc="-20" dirty="0">
                <a:solidFill>
                  <a:srgbClr val="6C6C6C"/>
                </a:solidFill>
                <a:latin typeface="News Gothic MT"/>
                <a:cs typeface="News Gothic MT"/>
              </a:rPr>
              <a:t>r</a:t>
            </a:r>
            <a:r>
              <a:rPr sz="2400" dirty="0">
                <a:solidFill>
                  <a:srgbClr val="6C6C6C"/>
                </a:solidFill>
                <a:latin typeface="News Gothic MT"/>
                <a:cs typeface="News Gothic MT"/>
              </a:rPr>
              <a:t>ate</a:t>
            </a:r>
            <a:r>
              <a:rPr sz="2400" spc="-5" dirty="0">
                <a:solidFill>
                  <a:srgbClr val="6C6C6C"/>
                </a:solidFill>
                <a:latin typeface="News Gothic MT"/>
                <a:cs typeface="News Gothic MT"/>
              </a:rPr>
              <a:t> </a:t>
            </a:r>
            <a:r>
              <a:rPr sz="2400" spc="-25" dirty="0">
                <a:solidFill>
                  <a:srgbClr val="6C6C6C"/>
                </a:solidFill>
                <a:latin typeface="News Gothic MT"/>
                <a:cs typeface="News Gothic MT"/>
              </a:rPr>
              <a:t>f</a:t>
            </a:r>
            <a:r>
              <a:rPr sz="2400" spc="-15" dirty="0">
                <a:solidFill>
                  <a:srgbClr val="6C6C6C"/>
                </a:solidFill>
                <a:latin typeface="News Gothic MT"/>
                <a:cs typeface="News Gothic MT"/>
              </a:rPr>
              <a:t>easibility</a:t>
            </a:r>
            <a:r>
              <a:rPr sz="2400" dirty="0">
                <a:solidFill>
                  <a:srgbClr val="6C6C6C"/>
                </a:solidFill>
                <a:latin typeface="News Gothic MT"/>
                <a:cs typeface="News Gothic MT"/>
              </a:rPr>
              <a:t> </a:t>
            </a:r>
            <a:r>
              <a:rPr sz="2400" spc="-5" dirty="0">
                <a:solidFill>
                  <a:srgbClr val="6C6C6C"/>
                </a:solidFill>
                <a:latin typeface="News Gothic MT"/>
                <a:cs typeface="News Gothic MT"/>
              </a:rPr>
              <a:t>o</a:t>
            </a:r>
            <a:r>
              <a:rPr sz="2400" dirty="0">
                <a:solidFill>
                  <a:srgbClr val="6C6C6C"/>
                </a:solidFill>
                <a:latin typeface="News Gothic MT"/>
                <a:cs typeface="News Gothic MT"/>
              </a:rPr>
              <a:t>f</a:t>
            </a:r>
            <a:r>
              <a:rPr sz="2400" spc="345" dirty="0">
                <a:solidFill>
                  <a:srgbClr val="6C6C6C"/>
                </a:solidFill>
                <a:latin typeface="News Gothic MT"/>
                <a:cs typeface="News Gothic MT"/>
              </a:rPr>
              <a:t> </a:t>
            </a:r>
            <a:r>
              <a:rPr sz="2400" spc="-40" dirty="0">
                <a:solidFill>
                  <a:srgbClr val="6C6C6C"/>
                </a:solidFill>
                <a:latin typeface="News Gothic MT"/>
                <a:cs typeface="News Gothic MT"/>
              </a:rPr>
              <a:t>y</a:t>
            </a:r>
            <a:r>
              <a:rPr sz="2400" spc="-5" dirty="0">
                <a:solidFill>
                  <a:srgbClr val="6C6C6C"/>
                </a:solidFill>
                <a:latin typeface="News Gothic MT"/>
                <a:cs typeface="News Gothic MT"/>
              </a:rPr>
              <a:t>our </a:t>
            </a:r>
            <a:r>
              <a:rPr sz="2400" dirty="0">
                <a:solidFill>
                  <a:srgbClr val="6C6C6C"/>
                </a:solidFill>
                <a:latin typeface="News Gothic MT"/>
                <a:cs typeface="News Gothic MT"/>
              </a:rPr>
              <a:t>approa</a:t>
            </a:r>
            <a:r>
              <a:rPr sz="2400" spc="-25" dirty="0">
                <a:solidFill>
                  <a:srgbClr val="6C6C6C"/>
                </a:solidFill>
                <a:latin typeface="News Gothic MT"/>
                <a:cs typeface="News Gothic MT"/>
              </a:rPr>
              <a:t>c</a:t>
            </a:r>
            <a:r>
              <a:rPr sz="2400" dirty="0">
                <a:solidFill>
                  <a:srgbClr val="6C6C6C"/>
                </a:solidFill>
                <a:latin typeface="News Gothic MT"/>
                <a:cs typeface="News Gothic MT"/>
              </a:rPr>
              <a:t>h</a:t>
            </a:r>
            <a:endParaRPr sz="2400" dirty="0">
              <a:latin typeface="News Gothic MT"/>
              <a:cs typeface="News Gothic MT"/>
            </a:endParaRPr>
          </a:p>
          <a:p>
            <a:pPr marL="368300" marR="5080" indent="-355600">
              <a:lnSpc>
                <a:spcPts val="2600"/>
              </a:lnSpc>
              <a:spcBef>
                <a:spcPts val="2000"/>
              </a:spcBef>
            </a:pPr>
            <a:r>
              <a:rPr sz="2400" dirty="0">
                <a:solidFill>
                  <a:srgbClr val="6C6C6C"/>
                </a:solidFill>
                <a:latin typeface="News Gothic MT"/>
                <a:cs typeface="News Gothic MT"/>
              </a:rPr>
              <a:t>if</a:t>
            </a:r>
            <a:r>
              <a:rPr sz="2400" spc="345" dirty="0">
                <a:solidFill>
                  <a:srgbClr val="6C6C6C"/>
                </a:solidFill>
                <a:latin typeface="News Gothic MT"/>
                <a:cs typeface="News Gothic MT"/>
              </a:rPr>
              <a:t> </a:t>
            </a:r>
            <a:r>
              <a:rPr sz="2400" spc="-40" dirty="0">
                <a:solidFill>
                  <a:srgbClr val="6C6C6C"/>
                </a:solidFill>
                <a:latin typeface="News Gothic MT"/>
                <a:cs typeface="News Gothic MT"/>
              </a:rPr>
              <a:t>y</a:t>
            </a:r>
            <a:r>
              <a:rPr sz="2400" spc="-5" dirty="0">
                <a:solidFill>
                  <a:srgbClr val="6C6C6C"/>
                </a:solidFill>
                <a:latin typeface="News Gothic MT"/>
                <a:cs typeface="News Gothic MT"/>
              </a:rPr>
              <a:t>o</a:t>
            </a:r>
            <a:r>
              <a:rPr sz="2400" dirty="0">
                <a:solidFill>
                  <a:srgbClr val="6C6C6C"/>
                </a:solidFill>
                <a:latin typeface="News Gothic MT"/>
                <a:cs typeface="News Gothic MT"/>
              </a:rPr>
              <a:t>u </a:t>
            </a:r>
            <a:r>
              <a:rPr sz="2400" spc="-5" dirty="0">
                <a:solidFill>
                  <a:srgbClr val="6C6C6C"/>
                </a:solidFill>
                <a:latin typeface="News Gothic MT"/>
                <a:cs typeface="News Gothic MT"/>
              </a:rPr>
              <a:t>d</a:t>
            </a:r>
            <a:r>
              <a:rPr sz="2400" dirty="0">
                <a:solidFill>
                  <a:srgbClr val="6C6C6C"/>
                </a:solidFill>
                <a:latin typeface="News Gothic MT"/>
                <a:cs typeface="News Gothic MT"/>
              </a:rPr>
              <a:t>o </a:t>
            </a:r>
            <a:r>
              <a:rPr sz="2400" spc="-5" dirty="0">
                <a:solidFill>
                  <a:srgbClr val="6C6C6C"/>
                </a:solidFill>
                <a:latin typeface="News Gothic MT"/>
                <a:cs typeface="News Gothic MT"/>
              </a:rPr>
              <a:t>no</a:t>
            </a:r>
            <a:r>
              <a:rPr sz="2400" dirty="0">
                <a:solidFill>
                  <a:srgbClr val="6C6C6C"/>
                </a:solidFill>
                <a:latin typeface="News Gothic MT"/>
                <a:cs typeface="News Gothic MT"/>
              </a:rPr>
              <a:t>t </a:t>
            </a:r>
            <a:r>
              <a:rPr sz="2400" spc="-5" dirty="0">
                <a:solidFill>
                  <a:srgbClr val="6C6C6C"/>
                </a:solidFill>
                <a:latin typeface="News Gothic MT"/>
                <a:cs typeface="News Gothic MT"/>
              </a:rPr>
              <a:t>h</a:t>
            </a:r>
            <a:r>
              <a:rPr sz="2400" spc="-55" dirty="0">
                <a:solidFill>
                  <a:srgbClr val="6C6C6C"/>
                </a:solidFill>
                <a:latin typeface="News Gothic MT"/>
                <a:cs typeface="News Gothic MT"/>
              </a:rPr>
              <a:t>a</a:t>
            </a:r>
            <a:r>
              <a:rPr sz="2400" spc="-50" dirty="0">
                <a:solidFill>
                  <a:srgbClr val="6C6C6C"/>
                </a:solidFill>
                <a:latin typeface="News Gothic MT"/>
                <a:cs typeface="News Gothic MT"/>
              </a:rPr>
              <a:t>v</a:t>
            </a:r>
            <a:r>
              <a:rPr sz="2400" spc="-15" dirty="0">
                <a:solidFill>
                  <a:srgbClr val="6C6C6C"/>
                </a:solidFill>
                <a:latin typeface="News Gothic MT"/>
                <a:cs typeface="News Gothic MT"/>
              </a:rPr>
              <a:t>e</a:t>
            </a:r>
            <a:r>
              <a:rPr sz="2400" dirty="0">
                <a:solidFill>
                  <a:srgbClr val="6C6C6C"/>
                </a:solidFill>
                <a:latin typeface="News Gothic MT"/>
                <a:cs typeface="News Gothic MT"/>
              </a:rPr>
              <a:t> </a:t>
            </a:r>
            <a:r>
              <a:rPr sz="2400" spc="-20" dirty="0">
                <a:solidFill>
                  <a:srgbClr val="6C6C6C"/>
                </a:solidFill>
                <a:latin typeface="News Gothic MT"/>
                <a:cs typeface="News Gothic MT"/>
              </a:rPr>
              <a:t>di</a:t>
            </a:r>
            <a:r>
              <a:rPr sz="2400" spc="-55" dirty="0">
                <a:solidFill>
                  <a:srgbClr val="6C6C6C"/>
                </a:solidFill>
                <a:latin typeface="News Gothic MT"/>
                <a:cs typeface="News Gothic MT"/>
              </a:rPr>
              <a:t>r</a:t>
            </a:r>
            <a:r>
              <a:rPr sz="2400" spc="-15" dirty="0">
                <a:solidFill>
                  <a:srgbClr val="6C6C6C"/>
                </a:solidFill>
                <a:latin typeface="News Gothic MT"/>
                <a:cs typeface="News Gothic MT"/>
              </a:rPr>
              <a:t>ectly</a:t>
            </a:r>
            <a:r>
              <a:rPr sz="2400" dirty="0">
                <a:solidFill>
                  <a:srgbClr val="6C6C6C"/>
                </a:solidFill>
                <a:latin typeface="News Gothic MT"/>
                <a:cs typeface="News Gothic MT"/>
              </a:rPr>
              <a:t> </a:t>
            </a:r>
            <a:r>
              <a:rPr sz="2400" spc="-55" dirty="0">
                <a:solidFill>
                  <a:srgbClr val="6C6C6C"/>
                </a:solidFill>
                <a:latin typeface="News Gothic MT"/>
                <a:cs typeface="News Gothic MT"/>
              </a:rPr>
              <a:t>r</a:t>
            </a:r>
            <a:r>
              <a:rPr sz="2400" spc="-10" dirty="0">
                <a:solidFill>
                  <a:srgbClr val="6C6C6C"/>
                </a:solidFill>
                <a:latin typeface="News Gothic MT"/>
                <a:cs typeface="News Gothic MT"/>
              </a:rPr>
              <a:t>el</a:t>
            </a:r>
            <a:r>
              <a:rPr sz="2400" spc="-50" dirty="0">
                <a:solidFill>
                  <a:srgbClr val="6C6C6C"/>
                </a:solidFill>
                <a:latin typeface="News Gothic MT"/>
                <a:cs typeface="News Gothic MT"/>
              </a:rPr>
              <a:t>e</a:t>
            </a:r>
            <a:r>
              <a:rPr sz="2400" spc="-25" dirty="0">
                <a:solidFill>
                  <a:srgbClr val="6C6C6C"/>
                </a:solidFill>
                <a:latin typeface="News Gothic MT"/>
                <a:cs typeface="News Gothic MT"/>
              </a:rPr>
              <a:t>v</a:t>
            </a:r>
            <a:r>
              <a:rPr sz="2400" dirty="0">
                <a:solidFill>
                  <a:srgbClr val="6C6C6C"/>
                </a:solidFill>
                <a:latin typeface="News Gothic MT"/>
                <a:cs typeface="News Gothic MT"/>
              </a:rPr>
              <a:t>ant</a:t>
            </a:r>
            <a:r>
              <a:rPr sz="2400" spc="-5" dirty="0">
                <a:solidFill>
                  <a:srgbClr val="6C6C6C"/>
                </a:solidFill>
                <a:latin typeface="News Gothic MT"/>
                <a:cs typeface="News Gothic MT"/>
              </a:rPr>
              <a:t> </a:t>
            </a:r>
            <a:r>
              <a:rPr sz="2400" spc="-20" dirty="0">
                <a:solidFill>
                  <a:srgbClr val="6C6C6C"/>
                </a:solidFill>
                <a:latin typeface="News Gothic MT"/>
                <a:cs typeface="News Gothic MT"/>
              </a:rPr>
              <a:t>p</a:t>
            </a:r>
            <a:r>
              <a:rPr sz="2400" spc="-55" dirty="0">
                <a:solidFill>
                  <a:srgbClr val="6C6C6C"/>
                </a:solidFill>
                <a:latin typeface="News Gothic MT"/>
                <a:cs typeface="News Gothic MT"/>
              </a:rPr>
              <a:t>r</a:t>
            </a:r>
            <a:r>
              <a:rPr sz="2400" spc="-15" dirty="0">
                <a:solidFill>
                  <a:srgbClr val="6C6C6C"/>
                </a:solidFill>
                <a:latin typeface="News Gothic MT"/>
                <a:cs typeface="News Gothic MT"/>
              </a:rPr>
              <a:t>elimina</a:t>
            </a:r>
            <a:r>
              <a:rPr sz="2400" spc="55" dirty="0">
                <a:solidFill>
                  <a:srgbClr val="6C6C6C"/>
                </a:solidFill>
                <a:latin typeface="News Gothic MT"/>
                <a:cs typeface="News Gothic MT"/>
              </a:rPr>
              <a:t>r</a:t>
            </a:r>
            <a:r>
              <a:rPr sz="2400" spc="-15" dirty="0">
                <a:solidFill>
                  <a:srgbClr val="6C6C6C"/>
                </a:solidFill>
                <a:latin typeface="News Gothic MT"/>
                <a:cs typeface="News Gothic MT"/>
              </a:rPr>
              <a:t>y</a:t>
            </a:r>
            <a:r>
              <a:rPr sz="2400" dirty="0">
                <a:solidFill>
                  <a:srgbClr val="6C6C6C"/>
                </a:solidFill>
                <a:latin typeface="News Gothic MT"/>
                <a:cs typeface="News Gothic MT"/>
              </a:rPr>
              <a:t> </a:t>
            </a:r>
            <a:r>
              <a:rPr sz="2400" spc="-5" dirty="0">
                <a:solidFill>
                  <a:srgbClr val="6C6C6C"/>
                </a:solidFill>
                <a:latin typeface="News Gothic MT"/>
                <a:cs typeface="News Gothic MT"/>
              </a:rPr>
              <a:t>data </a:t>
            </a:r>
            <a:r>
              <a:rPr sz="2400" dirty="0">
                <a:solidFill>
                  <a:srgbClr val="6C6C6C"/>
                </a:solidFill>
                <a:latin typeface="News Gothic MT"/>
                <a:cs typeface="News Gothic MT"/>
              </a:rPr>
              <a:t>work in</a:t>
            </a:r>
            <a:r>
              <a:rPr sz="2400" spc="-5" dirty="0">
                <a:solidFill>
                  <a:srgbClr val="6C6C6C"/>
                </a:solidFill>
                <a:latin typeface="News Gothic MT"/>
                <a:cs typeface="News Gothic MT"/>
              </a:rPr>
              <a:t> dat</a:t>
            </a:r>
            <a:r>
              <a:rPr sz="2400" dirty="0">
                <a:solidFill>
                  <a:srgbClr val="6C6C6C"/>
                </a:solidFill>
                <a:latin typeface="News Gothic MT"/>
                <a:cs typeface="News Gothic MT"/>
              </a:rPr>
              <a:t>a </a:t>
            </a:r>
            <a:r>
              <a:rPr sz="2400" spc="-5" dirty="0">
                <a:solidFill>
                  <a:srgbClr val="6C6C6C"/>
                </a:solidFill>
                <a:latin typeface="News Gothic MT"/>
                <a:cs typeface="News Gothic MT"/>
              </a:rPr>
              <a:t>tha</a:t>
            </a:r>
            <a:r>
              <a:rPr sz="2400" dirty="0">
                <a:solidFill>
                  <a:srgbClr val="6C6C6C"/>
                </a:solidFill>
                <a:latin typeface="News Gothic MT"/>
                <a:cs typeface="News Gothic MT"/>
              </a:rPr>
              <a:t>t </a:t>
            </a:r>
            <a:r>
              <a:rPr sz="2400" spc="-10" dirty="0">
                <a:solidFill>
                  <a:srgbClr val="6C6C6C"/>
                </a:solidFill>
                <a:latin typeface="News Gothic MT"/>
                <a:cs typeface="News Gothic MT"/>
              </a:rPr>
              <a:t>is</a:t>
            </a:r>
            <a:r>
              <a:rPr sz="2400" dirty="0">
                <a:solidFill>
                  <a:srgbClr val="6C6C6C"/>
                </a:solidFill>
                <a:latin typeface="News Gothic MT"/>
                <a:cs typeface="News Gothic MT"/>
              </a:rPr>
              <a:t> </a:t>
            </a:r>
            <a:r>
              <a:rPr sz="2400" spc="-15" dirty="0">
                <a:solidFill>
                  <a:srgbClr val="6C6C6C"/>
                </a:solidFill>
                <a:latin typeface="News Gothic MT"/>
                <a:cs typeface="News Gothic MT"/>
              </a:rPr>
              <a:t>indi</a:t>
            </a:r>
            <a:r>
              <a:rPr sz="2400" spc="-60" dirty="0">
                <a:solidFill>
                  <a:srgbClr val="6C6C6C"/>
                </a:solidFill>
                <a:latin typeface="News Gothic MT"/>
                <a:cs typeface="News Gothic MT"/>
              </a:rPr>
              <a:t>r</a:t>
            </a:r>
            <a:r>
              <a:rPr sz="2400" spc="-15" dirty="0">
                <a:solidFill>
                  <a:srgbClr val="6C6C6C"/>
                </a:solidFill>
                <a:latin typeface="News Gothic MT"/>
                <a:cs typeface="News Gothic MT"/>
              </a:rPr>
              <a:t>ectly</a:t>
            </a:r>
            <a:r>
              <a:rPr sz="2400" dirty="0">
                <a:solidFill>
                  <a:srgbClr val="6C6C6C"/>
                </a:solidFill>
                <a:latin typeface="News Gothic MT"/>
                <a:cs typeface="News Gothic MT"/>
              </a:rPr>
              <a:t> </a:t>
            </a:r>
            <a:r>
              <a:rPr sz="2400" spc="-55" dirty="0">
                <a:solidFill>
                  <a:srgbClr val="6C6C6C"/>
                </a:solidFill>
                <a:latin typeface="News Gothic MT"/>
                <a:cs typeface="News Gothic MT"/>
              </a:rPr>
              <a:t>r</a:t>
            </a:r>
            <a:r>
              <a:rPr sz="2400" spc="-10" dirty="0">
                <a:solidFill>
                  <a:srgbClr val="6C6C6C"/>
                </a:solidFill>
                <a:latin typeface="News Gothic MT"/>
                <a:cs typeface="News Gothic MT"/>
              </a:rPr>
              <a:t>el</a:t>
            </a:r>
            <a:r>
              <a:rPr sz="2400" spc="-50" dirty="0">
                <a:solidFill>
                  <a:srgbClr val="6C6C6C"/>
                </a:solidFill>
                <a:latin typeface="News Gothic MT"/>
                <a:cs typeface="News Gothic MT"/>
              </a:rPr>
              <a:t>e</a:t>
            </a:r>
            <a:r>
              <a:rPr sz="2400" spc="-25" dirty="0">
                <a:solidFill>
                  <a:srgbClr val="6C6C6C"/>
                </a:solidFill>
                <a:latin typeface="News Gothic MT"/>
                <a:cs typeface="News Gothic MT"/>
              </a:rPr>
              <a:t>v</a:t>
            </a:r>
            <a:r>
              <a:rPr sz="2400" dirty="0">
                <a:solidFill>
                  <a:srgbClr val="6C6C6C"/>
                </a:solidFill>
                <a:latin typeface="News Gothic MT"/>
                <a:cs typeface="News Gothic MT"/>
              </a:rPr>
              <a:t>ant</a:t>
            </a:r>
            <a:r>
              <a:rPr sz="2400" spc="-5" dirty="0">
                <a:solidFill>
                  <a:srgbClr val="6C6C6C"/>
                </a:solidFill>
                <a:latin typeface="News Gothic MT"/>
                <a:cs typeface="News Gothic MT"/>
              </a:rPr>
              <a:t> </a:t>
            </a:r>
            <a:r>
              <a:rPr sz="2400" spc="-25" dirty="0">
                <a:solidFill>
                  <a:srgbClr val="6C6C6C"/>
                </a:solidFill>
                <a:latin typeface="News Gothic MT"/>
                <a:cs typeface="News Gothic MT"/>
              </a:rPr>
              <a:t>b</a:t>
            </a:r>
            <a:r>
              <a:rPr sz="2400" spc="-5" dirty="0">
                <a:solidFill>
                  <a:srgbClr val="6C6C6C"/>
                </a:solidFill>
                <a:latin typeface="News Gothic MT"/>
                <a:cs typeface="News Gothic MT"/>
              </a:rPr>
              <a:t>u</a:t>
            </a:r>
            <a:r>
              <a:rPr sz="2400" dirty="0">
                <a:solidFill>
                  <a:srgbClr val="6C6C6C"/>
                </a:solidFill>
                <a:latin typeface="News Gothic MT"/>
                <a:cs typeface="News Gothic MT"/>
              </a:rPr>
              <a:t>t sh</a:t>
            </a:r>
            <a:r>
              <a:rPr sz="2400" spc="-45" dirty="0">
                <a:solidFill>
                  <a:srgbClr val="6C6C6C"/>
                </a:solidFill>
                <a:latin typeface="News Gothic MT"/>
                <a:cs typeface="News Gothic MT"/>
              </a:rPr>
              <a:t>o</a:t>
            </a:r>
            <a:r>
              <a:rPr sz="2400" spc="-15" dirty="0">
                <a:solidFill>
                  <a:srgbClr val="6C6C6C"/>
                </a:solidFill>
                <a:latin typeface="News Gothic MT"/>
                <a:cs typeface="News Gothic MT"/>
              </a:rPr>
              <a:t>ws</a:t>
            </a:r>
            <a:r>
              <a:rPr sz="2400" spc="-10" dirty="0">
                <a:solidFill>
                  <a:srgbClr val="6C6C6C"/>
                </a:solidFill>
                <a:latin typeface="News Gothic MT"/>
                <a:cs typeface="News Gothic MT"/>
              </a:rPr>
              <a:t> </a:t>
            </a:r>
            <a:r>
              <a:rPr sz="2400" spc="-40" dirty="0">
                <a:solidFill>
                  <a:srgbClr val="6C6C6C"/>
                </a:solidFill>
                <a:latin typeface="News Gothic MT"/>
                <a:cs typeface="News Gothic MT"/>
              </a:rPr>
              <a:t>y</a:t>
            </a:r>
            <a:r>
              <a:rPr sz="2400" spc="-5" dirty="0">
                <a:solidFill>
                  <a:srgbClr val="6C6C6C"/>
                </a:solidFill>
                <a:latin typeface="News Gothic MT"/>
                <a:cs typeface="News Gothic MT"/>
              </a:rPr>
              <a:t>o</a:t>
            </a:r>
            <a:r>
              <a:rPr sz="2400" dirty="0">
                <a:solidFill>
                  <a:srgbClr val="6C6C6C"/>
                </a:solidFill>
                <a:latin typeface="News Gothic MT"/>
                <a:cs typeface="News Gothic MT"/>
              </a:rPr>
              <a:t>u </a:t>
            </a:r>
            <a:r>
              <a:rPr sz="2400" spc="-5" dirty="0">
                <a:solidFill>
                  <a:srgbClr val="6C6C6C"/>
                </a:solidFill>
                <a:latin typeface="News Gothic MT"/>
                <a:cs typeface="News Gothic MT"/>
              </a:rPr>
              <a:t>h</a:t>
            </a:r>
            <a:r>
              <a:rPr sz="2400" spc="-55" dirty="0">
                <a:solidFill>
                  <a:srgbClr val="6C6C6C"/>
                </a:solidFill>
                <a:latin typeface="News Gothic MT"/>
                <a:cs typeface="News Gothic MT"/>
              </a:rPr>
              <a:t>a</a:t>
            </a:r>
            <a:r>
              <a:rPr sz="2400" spc="-50" dirty="0">
                <a:solidFill>
                  <a:srgbClr val="6C6C6C"/>
                </a:solidFill>
                <a:latin typeface="News Gothic MT"/>
                <a:cs typeface="News Gothic MT"/>
              </a:rPr>
              <a:t>v</a:t>
            </a:r>
            <a:r>
              <a:rPr sz="2400" spc="-15" dirty="0">
                <a:solidFill>
                  <a:srgbClr val="6C6C6C"/>
                </a:solidFill>
                <a:latin typeface="News Gothic MT"/>
                <a:cs typeface="News Gothic MT"/>
              </a:rPr>
              <a:t>e</a:t>
            </a:r>
            <a:r>
              <a:rPr sz="2400" dirty="0">
                <a:solidFill>
                  <a:srgbClr val="6C6C6C"/>
                </a:solidFill>
                <a:latin typeface="News Gothic MT"/>
                <a:cs typeface="News Gothic MT"/>
              </a:rPr>
              <a:t> </a:t>
            </a:r>
            <a:r>
              <a:rPr sz="2400" spc="-5" dirty="0">
                <a:solidFill>
                  <a:srgbClr val="6C6C6C"/>
                </a:solidFill>
                <a:latin typeface="News Gothic MT"/>
                <a:cs typeface="News Gothic MT"/>
              </a:rPr>
              <a:t>th</a:t>
            </a:r>
            <a:r>
              <a:rPr sz="2400" dirty="0">
                <a:solidFill>
                  <a:srgbClr val="6C6C6C"/>
                </a:solidFill>
                <a:latin typeface="News Gothic MT"/>
                <a:cs typeface="News Gothic MT"/>
              </a:rPr>
              <a:t>e </a:t>
            </a:r>
            <a:r>
              <a:rPr sz="2400" spc="-15" dirty="0">
                <a:solidFill>
                  <a:srgbClr val="6C6C6C"/>
                </a:solidFill>
                <a:latin typeface="News Gothic MT"/>
                <a:cs typeface="News Gothic MT"/>
              </a:rPr>
              <a:t>cap</a:t>
            </a:r>
            <a:r>
              <a:rPr sz="2400" spc="-40" dirty="0">
                <a:solidFill>
                  <a:srgbClr val="6C6C6C"/>
                </a:solidFill>
                <a:latin typeface="News Gothic MT"/>
                <a:cs typeface="News Gothic MT"/>
              </a:rPr>
              <a:t>a</a:t>
            </a:r>
            <a:r>
              <a:rPr sz="2400" spc="-15" dirty="0">
                <a:solidFill>
                  <a:srgbClr val="6C6C6C"/>
                </a:solidFill>
                <a:latin typeface="News Gothic MT"/>
                <a:cs typeface="News Gothic MT"/>
              </a:rPr>
              <a:t>bility</a:t>
            </a:r>
            <a:r>
              <a:rPr sz="2400" spc="5" dirty="0">
                <a:solidFill>
                  <a:srgbClr val="6C6C6C"/>
                </a:solidFill>
                <a:latin typeface="News Gothic MT"/>
                <a:cs typeface="News Gothic MT"/>
              </a:rPr>
              <a:t> </a:t>
            </a:r>
            <a:r>
              <a:rPr sz="2400" spc="-15" dirty="0">
                <a:solidFill>
                  <a:srgbClr val="6C6C6C"/>
                </a:solidFill>
                <a:latin typeface="News Gothic MT"/>
                <a:cs typeface="News Gothic MT"/>
              </a:rPr>
              <a:t>etc…</a:t>
            </a:r>
            <a:endParaRPr sz="2400" dirty="0">
              <a:latin typeface="News Gothic MT"/>
              <a:cs typeface="News Gothic MT"/>
            </a:endParaRPr>
          </a:p>
          <a:p>
            <a:pPr marL="12700">
              <a:lnSpc>
                <a:spcPct val="100000"/>
              </a:lnSpc>
              <a:spcBef>
                <a:spcPts val="1380"/>
              </a:spcBef>
            </a:pPr>
            <a:r>
              <a:rPr sz="2400" b="1" spc="-20" dirty="0">
                <a:solidFill>
                  <a:srgbClr val="6C6C6C"/>
                </a:solidFill>
                <a:latin typeface="News Gothic MT"/>
                <a:cs typeface="News Gothic MT"/>
              </a:rPr>
              <a:t>Summa</a:t>
            </a:r>
            <a:r>
              <a:rPr sz="2400" b="1" spc="0" dirty="0">
                <a:solidFill>
                  <a:srgbClr val="6C6C6C"/>
                </a:solidFill>
                <a:latin typeface="News Gothic MT"/>
                <a:cs typeface="News Gothic MT"/>
              </a:rPr>
              <a:t>r</a:t>
            </a:r>
            <a:r>
              <a:rPr sz="2400" b="1" spc="-15" dirty="0">
                <a:solidFill>
                  <a:srgbClr val="6C6C6C"/>
                </a:solidFill>
                <a:latin typeface="News Gothic MT"/>
                <a:cs typeface="News Gothic MT"/>
              </a:rPr>
              <a:t>y</a:t>
            </a:r>
            <a:endParaRPr lang="en-US" sz="2400" dirty="0">
              <a:latin typeface="News Gothic MT"/>
              <a:cs typeface="News Gothic MT"/>
            </a:endParaRPr>
          </a:p>
          <a:p>
            <a:pPr marL="12700">
              <a:lnSpc>
                <a:spcPct val="100000"/>
              </a:lnSpc>
              <a:spcBef>
                <a:spcPts val="1380"/>
              </a:spcBef>
            </a:pPr>
            <a:r>
              <a:rPr sz="2200" spc="-15" dirty="0">
                <a:solidFill>
                  <a:srgbClr val="6C6C6C"/>
                </a:solidFill>
                <a:latin typeface="News Gothic MT"/>
                <a:cs typeface="News Gothic MT"/>
              </a:rPr>
              <a:t>Pr</a:t>
            </a:r>
            <a:r>
              <a:rPr sz="2200" spc="-105" dirty="0">
                <a:solidFill>
                  <a:srgbClr val="6C6C6C"/>
                </a:solidFill>
                <a:latin typeface="News Gothic MT"/>
                <a:cs typeface="News Gothic MT"/>
              </a:rPr>
              <a:t>o</a:t>
            </a:r>
            <a:r>
              <a:rPr sz="2200" spc="-15" dirty="0">
                <a:solidFill>
                  <a:srgbClr val="6C6C6C"/>
                </a:solidFill>
                <a:latin typeface="News Gothic MT"/>
                <a:cs typeface="News Gothic MT"/>
              </a:rPr>
              <a:t>vide</a:t>
            </a:r>
            <a:r>
              <a:rPr sz="2200" dirty="0">
                <a:solidFill>
                  <a:srgbClr val="6C6C6C"/>
                </a:solidFill>
                <a:latin typeface="News Gothic MT"/>
                <a:cs typeface="News Gothic MT"/>
              </a:rPr>
              <a:t> </a:t>
            </a:r>
            <a:r>
              <a:rPr sz="2200" spc="-15" dirty="0">
                <a:solidFill>
                  <a:srgbClr val="6C6C6C"/>
                </a:solidFill>
                <a:latin typeface="News Gothic MT"/>
                <a:cs typeface="News Gothic MT"/>
              </a:rPr>
              <a:t>a</a:t>
            </a:r>
            <a:r>
              <a:rPr sz="2200" dirty="0">
                <a:solidFill>
                  <a:srgbClr val="6C6C6C"/>
                </a:solidFill>
                <a:latin typeface="News Gothic MT"/>
                <a:cs typeface="News Gothic MT"/>
              </a:rPr>
              <a:t> sentence</a:t>
            </a:r>
            <a:r>
              <a:rPr sz="2200" spc="-10" dirty="0">
                <a:solidFill>
                  <a:srgbClr val="6C6C6C"/>
                </a:solidFill>
                <a:latin typeface="News Gothic MT"/>
                <a:cs typeface="News Gothic MT"/>
              </a:rPr>
              <a:t> </a:t>
            </a:r>
            <a:r>
              <a:rPr sz="2200" spc="-5" dirty="0">
                <a:solidFill>
                  <a:srgbClr val="6C6C6C"/>
                </a:solidFill>
                <a:latin typeface="News Gothic MT"/>
                <a:cs typeface="News Gothic MT"/>
              </a:rPr>
              <a:t>o</a:t>
            </a:r>
            <a:r>
              <a:rPr sz="2200" dirty="0">
                <a:solidFill>
                  <a:srgbClr val="6C6C6C"/>
                </a:solidFill>
                <a:latin typeface="News Gothic MT"/>
                <a:cs typeface="News Gothic MT"/>
              </a:rPr>
              <a:t>r </a:t>
            </a:r>
            <a:r>
              <a:rPr sz="2200" spc="-5" dirty="0">
                <a:solidFill>
                  <a:srgbClr val="6C6C6C"/>
                </a:solidFill>
                <a:latin typeface="News Gothic MT"/>
                <a:cs typeface="News Gothic MT"/>
              </a:rPr>
              <a:t>tw</a:t>
            </a:r>
            <a:r>
              <a:rPr sz="2200" dirty="0">
                <a:solidFill>
                  <a:srgbClr val="6C6C6C"/>
                </a:solidFill>
                <a:latin typeface="News Gothic MT"/>
                <a:cs typeface="News Gothic MT"/>
              </a:rPr>
              <a:t>o at</a:t>
            </a:r>
            <a:r>
              <a:rPr sz="2200" spc="-5" dirty="0">
                <a:solidFill>
                  <a:srgbClr val="6C6C6C"/>
                </a:solidFill>
                <a:latin typeface="News Gothic MT"/>
                <a:cs typeface="News Gothic MT"/>
              </a:rPr>
              <a:t> th</a:t>
            </a:r>
            <a:r>
              <a:rPr sz="2200" dirty="0">
                <a:solidFill>
                  <a:srgbClr val="6C6C6C"/>
                </a:solidFill>
                <a:latin typeface="News Gothic MT"/>
                <a:cs typeface="News Gothic MT"/>
              </a:rPr>
              <a:t>e end</a:t>
            </a:r>
            <a:r>
              <a:rPr sz="2200" spc="-5" dirty="0">
                <a:solidFill>
                  <a:srgbClr val="6C6C6C"/>
                </a:solidFill>
                <a:latin typeface="News Gothic MT"/>
                <a:cs typeface="News Gothic MT"/>
              </a:rPr>
              <a:t> o</a:t>
            </a:r>
            <a:r>
              <a:rPr sz="2200" dirty="0">
                <a:solidFill>
                  <a:srgbClr val="6C6C6C"/>
                </a:solidFill>
                <a:latin typeface="News Gothic MT"/>
                <a:cs typeface="News Gothic MT"/>
              </a:rPr>
              <a:t>f</a:t>
            </a:r>
            <a:r>
              <a:rPr sz="2200" spc="320" dirty="0">
                <a:solidFill>
                  <a:srgbClr val="6C6C6C"/>
                </a:solidFill>
                <a:latin typeface="News Gothic MT"/>
                <a:cs typeface="News Gothic MT"/>
              </a:rPr>
              <a:t> </a:t>
            </a:r>
            <a:r>
              <a:rPr sz="2200" spc="-5" dirty="0">
                <a:solidFill>
                  <a:srgbClr val="6C6C6C"/>
                </a:solidFill>
                <a:latin typeface="News Gothic MT"/>
                <a:cs typeface="News Gothic MT"/>
              </a:rPr>
              <a:t>thi</a:t>
            </a:r>
            <a:r>
              <a:rPr sz="2200" dirty="0">
                <a:solidFill>
                  <a:srgbClr val="6C6C6C"/>
                </a:solidFill>
                <a:latin typeface="News Gothic MT"/>
                <a:cs typeface="News Gothic MT"/>
              </a:rPr>
              <a:t>s Section </a:t>
            </a:r>
            <a:r>
              <a:rPr sz="2200" spc="-15" dirty="0">
                <a:solidFill>
                  <a:srgbClr val="6C6C6C"/>
                </a:solidFill>
                <a:latin typeface="News Gothic MT"/>
                <a:cs typeface="News Gothic MT"/>
              </a:rPr>
              <a:t>summarizing</a:t>
            </a:r>
            <a:r>
              <a:rPr sz="2200" spc="-10" dirty="0">
                <a:solidFill>
                  <a:srgbClr val="6C6C6C"/>
                </a:solidFill>
                <a:latin typeface="News Gothic MT"/>
                <a:cs typeface="News Gothic MT"/>
              </a:rPr>
              <a:t> </a:t>
            </a:r>
            <a:r>
              <a:rPr sz="2200" spc="-20" dirty="0">
                <a:solidFill>
                  <a:srgbClr val="6C6C6C"/>
                </a:solidFill>
                <a:latin typeface="News Gothic MT"/>
                <a:cs typeface="News Gothic MT"/>
              </a:rPr>
              <a:t>w</a:t>
            </a:r>
            <a:r>
              <a:rPr sz="2200" spc="-5" dirty="0">
                <a:solidFill>
                  <a:srgbClr val="6C6C6C"/>
                </a:solidFill>
                <a:latin typeface="News Gothic MT"/>
                <a:cs typeface="News Gothic MT"/>
              </a:rPr>
              <a:t>ha</a:t>
            </a:r>
            <a:r>
              <a:rPr sz="2200" dirty="0">
                <a:solidFill>
                  <a:srgbClr val="6C6C6C"/>
                </a:solidFill>
                <a:latin typeface="News Gothic MT"/>
                <a:cs typeface="News Gothic MT"/>
              </a:rPr>
              <a:t>t </a:t>
            </a:r>
            <a:r>
              <a:rPr sz="2200" spc="-35" dirty="0">
                <a:solidFill>
                  <a:srgbClr val="6C6C6C"/>
                </a:solidFill>
                <a:latin typeface="News Gothic MT"/>
                <a:cs typeface="News Gothic MT"/>
              </a:rPr>
              <a:t>y</a:t>
            </a:r>
            <a:r>
              <a:rPr sz="2200" spc="-5" dirty="0">
                <a:solidFill>
                  <a:srgbClr val="6C6C6C"/>
                </a:solidFill>
                <a:latin typeface="News Gothic MT"/>
                <a:cs typeface="News Gothic MT"/>
              </a:rPr>
              <a:t>ou’</a:t>
            </a:r>
            <a:r>
              <a:rPr sz="2200" spc="-45" dirty="0">
                <a:solidFill>
                  <a:srgbClr val="6C6C6C"/>
                </a:solidFill>
                <a:latin typeface="News Gothic MT"/>
                <a:cs typeface="News Gothic MT"/>
              </a:rPr>
              <a:t>v</a:t>
            </a:r>
            <a:r>
              <a:rPr sz="2200" spc="-15" dirty="0">
                <a:solidFill>
                  <a:srgbClr val="6C6C6C"/>
                </a:solidFill>
                <a:latin typeface="News Gothic MT"/>
                <a:cs typeface="News Gothic MT"/>
              </a:rPr>
              <a:t>e</a:t>
            </a:r>
            <a:r>
              <a:rPr sz="2200" dirty="0">
                <a:solidFill>
                  <a:srgbClr val="6C6C6C"/>
                </a:solidFill>
                <a:latin typeface="News Gothic MT"/>
                <a:cs typeface="News Gothic MT"/>
              </a:rPr>
              <a:t> sh</a:t>
            </a:r>
            <a:r>
              <a:rPr sz="2200" spc="-40" dirty="0">
                <a:solidFill>
                  <a:srgbClr val="6C6C6C"/>
                </a:solidFill>
                <a:latin typeface="News Gothic MT"/>
                <a:cs typeface="News Gothic MT"/>
              </a:rPr>
              <a:t>o</a:t>
            </a:r>
            <a:r>
              <a:rPr sz="2200" dirty="0">
                <a:solidFill>
                  <a:srgbClr val="6C6C6C"/>
                </a:solidFill>
                <a:latin typeface="News Gothic MT"/>
                <a:cs typeface="News Gothic MT"/>
              </a:rPr>
              <a:t>wn</a:t>
            </a:r>
            <a:r>
              <a:rPr sz="2200" spc="-5" dirty="0">
                <a:solidFill>
                  <a:srgbClr val="6C6C6C"/>
                </a:solidFill>
                <a:latin typeface="News Gothic MT"/>
                <a:cs typeface="News Gothic MT"/>
              </a:rPr>
              <a:t> </a:t>
            </a:r>
            <a:r>
              <a:rPr sz="2200" dirty="0">
                <a:solidFill>
                  <a:srgbClr val="6C6C6C"/>
                </a:solidFill>
                <a:latin typeface="News Gothic MT"/>
                <a:cs typeface="News Gothic MT"/>
              </a:rPr>
              <a:t>in</a:t>
            </a:r>
            <a:r>
              <a:rPr sz="2200" spc="-5" dirty="0">
                <a:solidFill>
                  <a:srgbClr val="6C6C6C"/>
                </a:solidFill>
                <a:latin typeface="News Gothic MT"/>
                <a:cs typeface="News Gothic MT"/>
              </a:rPr>
              <a:t> th</a:t>
            </a:r>
            <a:r>
              <a:rPr sz="2200" dirty="0">
                <a:solidFill>
                  <a:srgbClr val="6C6C6C"/>
                </a:solidFill>
                <a:latin typeface="News Gothic MT"/>
                <a:cs typeface="News Gothic MT"/>
              </a:rPr>
              <a:t>e </a:t>
            </a:r>
            <a:r>
              <a:rPr sz="2200" spc="-20" dirty="0">
                <a:solidFill>
                  <a:srgbClr val="6C6C6C"/>
                </a:solidFill>
                <a:latin typeface="News Gothic MT"/>
                <a:cs typeface="News Gothic MT"/>
              </a:rPr>
              <a:t>p</a:t>
            </a:r>
            <a:r>
              <a:rPr sz="2200" spc="-55" dirty="0">
                <a:solidFill>
                  <a:srgbClr val="6C6C6C"/>
                </a:solidFill>
                <a:latin typeface="News Gothic MT"/>
                <a:cs typeface="News Gothic MT"/>
              </a:rPr>
              <a:t>r</a:t>
            </a:r>
            <a:r>
              <a:rPr sz="2200" spc="-15" dirty="0">
                <a:solidFill>
                  <a:srgbClr val="6C6C6C"/>
                </a:solidFill>
                <a:latin typeface="News Gothic MT"/>
                <a:cs typeface="News Gothic MT"/>
              </a:rPr>
              <a:t>elim</a:t>
            </a:r>
            <a:r>
              <a:rPr sz="2200" dirty="0">
                <a:solidFill>
                  <a:srgbClr val="6C6C6C"/>
                </a:solidFill>
                <a:latin typeface="News Gothic MT"/>
                <a:cs typeface="News Gothic MT"/>
              </a:rPr>
              <a:t> </a:t>
            </a:r>
            <a:r>
              <a:rPr sz="2200" spc="-55" dirty="0">
                <a:solidFill>
                  <a:srgbClr val="6C6C6C"/>
                </a:solidFill>
                <a:latin typeface="News Gothic MT"/>
                <a:cs typeface="News Gothic MT"/>
              </a:rPr>
              <a:t>r</a:t>
            </a:r>
            <a:r>
              <a:rPr sz="2200" spc="-15" dirty="0">
                <a:solidFill>
                  <a:srgbClr val="6C6C6C"/>
                </a:solidFill>
                <a:latin typeface="News Gothic MT"/>
                <a:cs typeface="News Gothic MT"/>
              </a:rPr>
              <a:t>esults</a:t>
            </a:r>
            <a:endParaRPr sz="2200" dirty="0">
              <a:latin typeface="News Gothic MT"/>
              <a:cs typeface="News Gothic M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6788" y="1251514"/>
            <a:ext cx="6844823" cy="705321"/>
          </a:xfrm>
          <a:prstGeom prst="rect">
            <a:avLst/>
          </a:prstGeom>
        </p:spPr>
        <p:txBody>
          <a:bodyPr vert="horz" wrap="square" lIns="0" tIns="0" rIns="0" bIns="0" rtlCol="0">
            <a:spAutoFit/>
          </a:bodyPr>
          <a:lstStyle/>
          <a:p>
            <a:pPr marL="1461135">
              <a:lnSpc>
                <a:spcPts val="5460"/>
              </a:lnSpc>
            </a:pPr>
            <a:r>
              <a:rPr spc="-240" dirty="0">
                <a:solidFill>
                  <a:schemeClr val="tx1"/>
                </a:solidFill>
              </a:rPr>
              <a:t>R</a:t>
            </a:r>
            <a:r>
              <a:rPr spc="-25" dirty="0">
                <a:solidFill>
                  <a:schemeClr val="tx1"/>
                </a:solidFill>
              </a:rPr>
              <a:t>esea</a:t>
            </a:r>
            <a:r>
              <a:rPr spc="-110" dirty="0">
                <a:solidFill>
                  <a:schemeClr val="tx1"/>
                </a:solidFill>
              </a:rPr>
              <a:t>r</a:t>
            </a:r>
            <a:r>
              <a:rPr spc="-70" dirty="0">
                <a:solidFill>
                  <a:schemeClr val="tx1"/>
                </a:solidFill>
              </a:rPr>
              <a:t>c</a:t>
            </a:r>
            <a:r>
              <a:rPr dirty="0">
                <a:solidFill>
                  <a:schemeClr val="tx1"/>
                </a:solidFill>
              </a:rPr>
              <a:t>h</a:t>
            </a:r>
            <a:r>
              <a:rPr spc="-5" dirty="0">
                <a:solidFill>
                  <a:schemeClr val="tx1"/>
                </a:solidFill>
              </a:rPr>
              <a:t> </a:t>
            </a:r>
            <a:r>
              <a:rPr spc="-25" dirty="0">
                <a:solidFill>
                  <a:schemeClr val="tx1"/>
                </a:solidFill>
              </a:rPr>
              <a:t>Plan</a:t>
            </a:r>
          </a:p>
        </p:txBody>
      </p:sp>
      <p:sp>
        <p:nvSpPr>
          <p:cNvPr id="3" name="object 3"/>
          <p:cNvSpPr txBox="1">
            <a:spLocks noGrp="1"/>
          </p:cNvSpPr>
          <p:nvPr>
            <p:ph type="body" idx="1"/>
          </p:nvPr>
        </p:nvSpPr>
        <p:spPr>
          <a:xfrm>
            <a:off x="1078230" y="2109247"/>
            <a:ext cx="7901939" cy="1892249"/>
          </a:xfrm>
          <a:prstGeom prst="rect">
            <a:avLst/>
          </a:prstGeom>
        </p:spPr>
        <p:txBody>
          <a:bodyPr vert="horz" wrap="square" lIns="0" tIns="0" rIns="0" bIns="0" rtlCol="0">
            <a:spAutoFit/>
          </a:bodyPr>
          <a:lstStyle/>
          <a:p>
            <a:pPr marL="375285" marR="5080" indent="-355600">
              <a:lnSpc>
                <a:spcPct val="100000"/>
              </a:lnSpc>
            </a:pPr>
            <a:r>
              <a:rPr spc="-55" dirty="0"/>
              <a:t>r</a:t>
            </a:r>
            <a:r>
              <a:rPr spc="-15" dirty="0"/>
              <a:t>eite</a:t>
            </a:r>
            <a:r>
              <a:rPr spc="-35" dirty="0"/>
              <a:t>r</a:t>
            </a:r>
            <a:r>
              <a:rPr dirty="0"/>
              <a:t>ate</a:t>
            </a:r>
            <a:r>
              <a:rPr spc="-5" dirty="0"/>
              <a:t> th</a:t>
            </a:r>
            <a:r>
              <a:rPr dirty="0"/>
              <a:t>e </a:t>
            </a:r>
            <a:r>
              <a:rPr spc="-15" dirty="0"/>
              <a:t>Specific</a:t>
            </a:r>
            <a:r>
              <a:rPr dirty="0"/>
              <a:t> </a:t>
            </a:r>
            <a:r>
              <a:rPr spc="-15" dirty="0"/>
              <a:t>Aims</a:t>
            </a:r>
            <a:r>
              <a:rPr spc="-5" dirty="0"/>
              <a:t> </a:t>
            </a:r>
            <a:r>
              <a:rPr spc="-20" dirty="0"/>
              <a:t>he</a:t>
            </a:r>
            <a:r>
              <a:rPr spc="-55" dirty="0"/>
              <a:t>r</a:t>
            </a:r>
            <a:r>
              <a:rPr spc="-15" dirty="0"/>
              <a:t>e</a:t>
            </a:r>
            <a:r>
              <a:rPr dirty="0"/>
              <a:t> and</a:t>
            </a:r>
            <a:r>
              <a:rPr spc="-5" dirty="0"/>
              <a:t> pr</a:t>
            </a:r>
            <a:r>
              <a:rPr spc="-95" dirty="0"/>
              <a:t>o</a:t>
            </a:r>
            <a:r>
              <a:rPr spc="-15" dirty="0"/>
              <a:t>vide</a:t>
            </a:r>
            <a:r>
              <a:rPr dirty="0"/>
              <a:t> </a:t>
            </a:r>
            <a:r>
              <a:rPr spc="-15" dirty="0"/>
              <a:t>a</a:t>
            </a:r>
            <a:r>
              <a:rPr spc="-20" dirty="0"/>
              <a:t> Summa</a:t>
            </a:r>
            <a:r>
              <a:rPr spc="50" dirty="0"/>
              <a:t>r</a:t>
            </a:r>
            <a:r>
              <a:rPr spc="-15" dirty="0"/>
              <a:t>y</a:t>
            </a:r>
            <a:r>
              <a:rPr dirty="0"/>
              <a:t> </a:t>
            </a:r>
            <a:r>
              <a:rPr spc="-140" dirty="0"/>
              <a:t>P</a:t>
            </a:r>
            <a:r>
              <a:rPr spc="-15" dirty="0"/>
              <a:t>a</a:t>
            </a:r>
            <a:r>
              <a:rPr spc="-35" dirty="0"/>
              <a:t>r</a:t>
            </a:r>
            <a:r>
              <a:rPr spc="10" dirty="0"/>
              <a:t>a</a:t>
            </a:r>
            <a:r>
              <a:rPr spc="35" dirty="0"/>
              <a:t>g</a:t>
            </a:r>
            <a:r>
              <a:rPr spc="-35" dirty="0"/>
              <a:t>r</a:t>
            </a:r>
            <a:r>
              <a:rPr dirty="0"/>
              <a:t>aph</a:t>
            </a:r>
            <a:r>
              <a:rPr spc="-5" dirty="0"/>
              <a:t> (</a:t>
            </a:r>
            <a:r>
              <a:rPr dirty="0"/>
              <a:t>a couple</a:t>
            </a:r>
            <a:r>
              <a:rPr spc="-10" dirty="0"/>
              <a:t> </a:t>
            </a:r>
            <a:r>
              <a:rPr spc="-5" dirty="0"/>
              <a:t>o</a:t>
            </a:r>
            <a:r>
              <a:rPr dirty="0"/>
              <a:t>f</a:t>
            </a:r>
            <a:r>
              <a:rPr spc="345" dirty="0"/>
              <a:t> </a:t>
            </a:r>
            <a:r>
              <a:rPr dirty="0"/>
              <a:t>sentences)</a:t>
            </a:r>
            <a:r>
              <a:rPr spc="-15" dirty="0"/>
              <a:t> </a:t>
            </a:r>
            <a:r>
              <a:rPr dirty="0"/>
              <a:t>at</a:t>
            </a:r>
            <a:r>
              <a:rPr spc="-5" dirty="0"/>
              <a:t> the b</a:t>
            </a:r>
            <a:r>
              <a:rPr spc="20" dirty="0"/>
              <a:t>e</a:t>
            </a:r>
            <a:r>
              <a:rPr spc="-5" dirty="0"/>
              <a:t>ginnin</a:t>
            </a:r>
            <a:r>
              <a:rPr dirty="0"/>
              <a:t>g</a:t>
            </a:r>
            <a:r>
              <a:rPr spc="5" dirty="0"/>
              <a:t> </a:t>
            </a:r>
            <a:r>
              <a:rPr spc="-15" dirty="0"/>
              <a:t>as</a:t>
            </a:r>
            <a:r>
              <a:rPr dirty="0"/>
              <a:t> </a:t>
            </a:r>
            <a:r>
              <a:rPr spc="-5" dirty="0"/>
              <a:t>t</a:t>
            </a:r>
            <a:r>
              <a:rPr dirty="0"/>
              <a:t>o </a:t>
            </a:r>
            <a:r>
              <a:rPr spc="-5" dirty="0"/>
              <a:t>th</a:t>
            </a:r>
            <a:r>
              <a:rPr dirty="0"/>
              <a:t>e </a:t>
            </a:r>
            <a:r>
              <a:rPr spc="-95" dirty="0"/>
              <a:t>o</a:t>
            </a:r>
            <a:r>
              <a:rPr spc="-50" dirty="0"/>
              <a:t>v</a:t>
            </a:r>
            <a:r>
              <a:rPr spc="-15" dirty="0"/>
              <a:t>e</a:t>
            </a:r>
            <a:r>
              <a:rPr spc="-35" dirty="0"/>
              <a:t>r</a:t>
            </a:r>
            <a:r>
              <a:rPr spc="-15" dirty="0"/>
              <a:t>a</a:t>
            </a:r>
            <a:r>
              <a:rPr spc="-55" dirty="0"/>
              <a:t>r</a:t>
            </a:r>
            <a:r>
              <a:rPr spc="-40" dirty="0"/>
              <a:t>c</a:t>
            </a:r>
            <a:r>
              <a:rPr spc="-5" dirty="0"/>
              <a:t>hin</a:t>
            </a:r>
            <a:r>
              <a:rPr dirty="0"/>
              <a:t>g </a:t>
            </a:r>
            <a:r>
              <a:rPr spc="-50" dirty="0"/>
              <a:t>g</a:t>
            </a:r>
            <a:r>
              <a:rPr spc="-20" dirty="0"/>
              <a:t>oal</a:t>
            </a:r>
            <a:r>
              <a:rPr spc="-35" dirty="0"/>
              <a:t>s</a:t>
            </a:r>
            <a:r>
              <a:rPr spc="-10" dirty="0"/>
              <a:t>.</a:t>
            </a:r>
            <a:endParaRPr sz="2600" dirty="0">
              <a:latin typeface="Helvetica"/>
              <a:cs typeface="Helvetica"/>
            </a:endParaRPr>
          </a:p>
          <a:p>
            <a:pPr marL="705485" marR="162560" indent="-330200">
              <a:lnSpc>
                <a:spcPct val="100699"/>
              </a:lnSpc>
              <a:spcBef>
                <a:spcPts val="300"/>
              </a:spcBef>
            </a:pPr>
            <a:r>
              <a:rPr lang="en-US" spc="-1140" dirty="0">
                <a:solidFill>
                  <a:srgbClr val="29708A"/>
                </a:solidFill>
                <a:latin typeface="Wingdings 2"/>
                <a:cs typeface="Wingdings 2"/>
              </a:rPr>
              <a:t>	</a:t>
            </a:r>
            <a:r>
              <a:rPr sz="2200" spc="-5" dirty="0"/>
              <a:t>do</a:t>
            </a:r>
            <a:r>
              <a:rPr sz="2200" spc="-45" dirty="0"/>
              <a:t>n</a:t>
            </a:r>
            <a:r>
              <a:rPr sz="2200" spc="25" dirty="0"/>
              <a:t>’</a:t>
            </a:r>
            <a:r>
              <a:rPr sz="2200" dirty="0"/>
              <a:t>t</a:t>
            </a:r>
            <a:r>
              <a:rPr sz="2200" spc="-5" dirty="0"/>
              <a:t> </a:t>
            </a:r>
            <a:r>
              <a:rPr sz="2200" spc="-20" dirty="0"/>
              <a:t>ma</a:t>
            </a:r>
            <a:r>
              <a:rPr sz="2200" spc="-70" dirty="0"/>
              <a:t>k</a:t>
            </a:r>
            <a:r>
              <a:rPr sz="2200" spc="-15" dirty="0"/>
              <a:t>e</a:t>
            </a:r>
            <a:r>
              <a:rPr sz="2200" dirty="0"/>
              <a:t> </a:t>
            </a:r>
            <a:r>
              <a:rPr sz="2200" spc="-5" dirty="0"/>
              <a:t>th</a:t>
            </a:r>
            <a:r>
              <a:rPr sz="2200" dirty="0"/>
              <a:t>e </a:t>
            </a:r>
            <a:r>
              <a:rPr sz="2200" spc="-55" dirty="0"/>
              <a:t>r</a:t>
            </a:r>
            <a:r>
              <a:rPr sz="2200" spc="-50" dirty="0"/>
              <a:t>e</a:t>
            </a:r>
            <a:r>
              <a:rPr sz="2200" spc="-10" dirty="0"/>
              <a:t>vi</a:t>
            </a:r>
            <a:r>
              <a:rPr sz="2200" spc="-35" dirty="0"/>
              <a:t>e</a:t>
            </a:r>
            <a:r>
              <a:rPr sz="2200" spc="-15" dirty="0"/>
              <a:t>wer</a:t>
            </a:r>
            <a:r>
              <a:rPr sz="2200" dirty="0"/>
              <a:t> </a:t>
            </a:r>
            <a:r>
              <a:rPr sz="2200" spc="40" dirty="0"/>
              <a:t>f</a:t>
            </a:r>
            <a:r>
              <a:rPr sz="2200" spc="-10" dirty="0"/>
              <a:t>lip</a:t>
            </a:r>
            <a:r>
              <a:rPr sz="2200" spc="-5" dirty="0"/>
              <a:t> </a:t>
            </a:r>
            <a:r>
              <a:rPr sz="2200" spc="-20" dirty="0"/>
              <a:t>bac</a:t>
            </a:r>
            <a:r>
              <a:rPr sz="2200" spc="-15" dirty="0"/>
              <a:t>k</a:t>
            </a:r>
            <a:r>
              <a:rPr sz="2200" dirty="0"/>
              <a:t> and</a:t>
            </a:r>
            <a:r>
              <a:rPr sz="2200" spc="-5" dirty="0"/>
              <a:t> </a:t>
            </a:r>
            <a:r>
              <a:rPr sz="2200" spc="-25" dirty="0"/>
              <a:t>f</a:t>
            </a:r>
            <a:r>
              <a:rPr sz="2200" spc="-5" dirty="0"/>
              <a:t>o</a:t>
            </a:r>
            <a:r>
              <a:rPr sz="2200" spc="105" dirty="0"/>
              <a:t>r</a:t>
            </a:r>
            <a:r>
              <a:rPr sz="2200" spc="-5" dirty="0"/>
              <a:t>t</a:t>
            </a:r>
            <a:r>
              <a:rPr sz="2200" dirty="0"/>
              <a:t>h </a:t>
            </a:r>
            <a:r>
              <a:rPr sz="2200" spc="-5" dirty="0"/>
              <a:t>fro</a:t>
            </a:r>
            <a:r>
              <a:rPr sz="2200" dirty="0"/>
              <a:t>m </a:t>
            </a:r>
            <a:r>
              <a:rPr sz="2200" spc="-5" dirty="0"/>
              <a:t>the </a:t>
            </a:r>
            <a:r>
              <a:rPr sz="2200" spc="-15" dirty="0"/>
              <a:t>Specific</a:t>
            </a:r>
            <a:r>
              <a:rPr sz="2200" dirty="0"/>
              <a:t> </a:t>
            </a:r>
            <a:r>
              <a:rPr sz="2200" spc="-15" dirty="0"/>
              <a:t>Aims</a:t>
            </a:r>
            <a:r>
              <a:rPr sz="2200" spc="-5" dirty="0"/>
              <a:t> p</a:t>
            </a:r>
            <a:r>
              <a:rPr sz="2200" spc="20" dirty="0"/>
              <a:t>a</a:t>
            </a:r>
            <a:r>
              <a:rPr sz="2200" spc="-45" dirty="0"/>
              <a:t>g</a:t>
            </a:r>
            <a:r>
              <a:rPr sz="2200" spc="-15" dirty="0"/>
              <a:t>e</a:t>
            </a:r>
            <a:endParaRPr sz="2200" dirty="0">
              <a:latin typeface="Helvetica"/>
              <a:cs typeface="Helvetic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6788" y="1251514"/>
            <a:ext cx="6844823" cy="705321"/>
          </a:xfrm>
          <a:prstGeom prst="rect">
            <a:avLst/>
          </a:prstGeom>
        </p:spPr>
        <p:txBody>
          <a:bodyPr vert="horz" wrap="square" lIns="0" tIns="0" rIns="0" bIns="0" rtlCol="0">
            <a:spAutoFit/>
          </a:bodyPr>
          <a:lstStyle/>
          <a:p>
            <a:pPr marL="389255">
              <a:lnSpc>
                <a:spcPts val="5460"/>
              </a:lnSpc>
            </a:pPr>
            <a:r>
              <a:rPr spc="-240" dirty="0">
                <a:solidFill>
                  <a:schemeClr val="tx1"/>
                </a:solidFill>
              </a:rPr>
              <a:t>R</a:t>
            </a:r>
            <a:r>
              <a:rPr spc="-25" dirty="0">
                <a:solidFill>
                  <a:schemeClr val="tx1"/>
                </a:solidFill>
              </a:rPr>
              <a:t>esea</a:t>
            </a:r>
            <a:r>
              <a:rPr spc="-110" dirty="0">
                <a:solidFill>
                  <a:schemeClr val="tx1"/>
                </a:solidFill>
              </a:rPr>
              <a:t>r</a:t>
            </a:r>
            <a:r>
              <a:rPr spc="-70" dirty="0">
                <a:solidFill>
                  <a:schemeClr val="tx1"/>
                </a:solidFill>
              </a:rPr>
              <a:t>c</a:t>
            </a:r>
            <a:r>
              <a:rPr dirty="0">
                <a:solidFill>
                  <a:schemeClr val="tx1"/>
                </a:solidFill>
              </a:rPr>
              <a:t>h</a:t>
            </a:r>
            <a:r>
              <a:rPr spc="-5" dirty="0">
                <a:solidFill>
                  <a:schemeClr val="tx1"/>
                </a:solidFill>
              </a:rPr>
              <a:t> </a:t>
            </a:r>
            <a:r>
              <a:rPr spc="-25" dirty="0">
                <a:solidFill>
                  <a:schemeClr val="tx1"/>
                </a:solidFill>
              </a:rPr>
              <a:t>Plan</a:t>
            </a:r>
            <a:r>
              <a:rPr spc="-10" dirty="0">
                <a:solidFill>
                  <a:schemeClr val="tx1"/>
                </a:solidFill>
              </a:rPr>
              <a:t> </a:t>
            </a:r>
            <a:r>
              <a:rPr spc="-415" dirty="0">
                <a:solidFill>
                  <a:schemeClr val="tx1"/>
                </a:solidFill>
              </a:rPr>
              <a:t>F</a:t>
            </a:r>
            <a:r>
              <a:rPr spc="-5" dirty="0">
                <a:solidFill>
                  <a:schemeClr val="tx1"/>
                </a:solidFill>
              </a:rPr>
              <a:t>o</a:t>
            </a:r>
            <a:r>
              <a:rPr spc="130" dirty="0">
                <a:solidFill>
                  <a:schemeClr val="tx1"/>
                </a:solidFill>
              </a:rPr>
              <a:t>r</a:t>
            </a:r>
            <a:r>
              <a:rPr dirty="0">
                <a:solidFill>
                  <a:schemeClr val="tx1"/>
                </a:solidFill>
              </a:rPr>
              <a:t>mat</a:t>
            </a:r>
          </a:p>
        </p:txBody>
      </p:sp>
      <p:sp>
        <p:nvSpPr>
          <p:cNvPr id="3" name="object 3"/>
          <p:cNvSpPr txBox="1"/>
          <p:nvPr/>
        </p:nvSpPr>
        <p:spPr>
          <a:xfrm>
            <a:off x="1085214" y="2136677"/>
            <a:ext cx="7715884" cy="4101123"/>
          </a:xfrm>
          <a:prstGeom prst="rect">
            <a:avLst/>
          </a:prstGeom>
        </p:spPr>
        <p:txBody>
          <a:bodyPr vert="horz" wrap="square" lIns="0" tIns="0" rIns="0" bIns="0" rtlCol="0">
            <a:spAutoFit/>
          </a:bodyPr>
          <a:lstStyle/>
          <a:p>
            <a:pPr marL="368300" marR="311150" indent="-355600">
              <a:lnSpc>
                <a:spcPts val="2600"/>
              </a:lnSpc>
              <a:tabLst>
                <a:tab pos="361315" algn="l"/>
              </a:tabLst>
            </a:pPr>
            <a:r>
              <a:rPr sz="2200" b="1" spc="-155" dirty="0">
                <a:solidFill>
                  <a:srgbClr val="6C6C6C"/>
                </a:solidFill>
                <a:latin typeface="News Gothic MT"/>
                <a:cs typeface="News Gothic MT"/>
              </a:rPr>
              <a:t>D</a:t>
            </a:r>
            <a:r>
              <a:rPr sz="2200" b="1" dirty="0">
                <a:solidFill>
                  <a:srgbClr val="6C6C6C"/>
                </a:solidFill>
                <a:latin typeface="News Gothic MT"/>
                <a:cs typeface="News Gothic MT"/>
              </a:rPr>
              <a:t>.1:</a:t>
            </a:r>
            <a:r>
              <a:rPr sz="2200" b="1" spc="-5" dirty="0">
                <a:solidFill>
                  <a:srgbClr val="6C6C6C"/>
                </a:solidFill>
                <a:latin typeface="News Gothic MT"/>
                <a:cs typeface="News Gothic MT"/>
              </a:rPr>
              <a:t> </a:t>
            </a:r>
            <a:r>
              <a:rPr sz="2200" b="1" dirty="0">
                <a:solidFill>
                  <a:srgbClr val="6C6C6C"/>
                </a:solidFill>
                <a:latin typeface="News Gothic MT"/>
                <a:cs typeface="News Gothic MT"/>
              </a:rPr>
              <a:t>Specific</a:t>
            </a:r>
            <a:r>
              <a:rPr sz="2200" b="1" spc="-10" dirty="0">
                <a:solidFill>
                  <a:srgbClr val="6C6C6C"/>
                </a:solidFill>
                <a:latin typeface="News Gothic MT"/>
                <a:cs typeface="News Gothic MT"/>
              </a:rPr>
              <a:t> </a:t>
            </a:r>
            <a:r>
              <a:rPr sz="2200" b="1" spc="-15" dirty="0">
                <a:solidFill>
                  <a:srgbClr val="6C6C6C"/>
                </a:solidFill>
                <a:latin typeface="News Gothic MT"/>
                <a:cs typeface="News Gothic MT"/>
              </a:rPr>
              <a:t>Aim</a:t>
            </a:r>
            <a:r>
              <a:rPr sz="2200" b="1" spc="-5" dirty="0">
                <a:solidFill>
                  <a:srgbClr val="6C6C6C"/>
                </a:solidFill>
                <a:latin typeface="News Gothic MT"/>
                <a:cs typeface="News Gothic MT"/>
              </a:rPr>
              <a:t> </a:t>
            </a:r>
            <a:r>
              <a:rPr sz="2200" b="1" dirty="0">
                <a:solidFill>
                  <a:srgbClr val="6C6C6C"/>
                </a:solidFill>
                <a:latin typeface="News Gothic MT"/>
                <a:cs typeface="News Gothic MT"/>
              </a:rPr>
              <a:t>1</a:t>
            </a:r>
            <a:r>
              <a:rPr sz="2200" b="1" spc="-5" dirty="0">
                <a:solidFill>
                  <a:srgbClr val="6C6C6C"/>
                </a:solidFill>
                <a:latin typeface="News Gothic MT"/>
                <a:cs typeface="News Gothic MT"/>
              </a:rPr>
              <a:t> </a:t>
            </a:r>
            <a:r>
              <a:rPr sz="2200" spc="-15" dirty="0">
                <a:solidFill>
                  <a:srgbClr val="6C6C6C"/>
                </a:solidFill>
                <a:latin typeface="News Gothic MT"/>
                <a:cs typeface="News Gothic MT"/>
              </a:rPr>
              <a:t>(</a:t>
            </a:r>
            <a:r>
              <a:rPr sz="2200" spc="-55" dirty="0">
                <a:solidFill>
                  <a:srgbClr val="6C6C6C"/>
                </a:solidFill>
                <a:latin typeface="News Gothic MT"/>
                <a:cs typeface="News Gothic MT"/>
              </a:rPr>
              <a:t>r</a:t>
            </a:r>
            <a:r>
              <a:rPr sz="2200" dirty="0">
                <a:solidFill>
                  <a:srgbClr val="6C6C6C"/>
                </a:solidFill>
                <a:latin typeface="News Gothic MT"/>
                <a:cs typeface="News Gothic MT"/>
              </a:rPr>
              <a:t>estate</a:t>
            </a:r>
            <a:r>
              <a:rPr sz="2200" spc="-5" dirty="0">
                <a:solidFill>
                  <a:srgbClr val="6C6C6C"/>
                </a:solidFill>
                <a:latin typeface="News Gothic MT"/>
                <a:cs typeface="News Gothic MT"/>
              </a:rPr>
              <a:t> th</a:t>
            </a:r>
            <a:r>
              <a:rPr sz="2200" dirty="0">
                <a:solidFill>
                  <a:srgbClr val="6C6C6C"/>
                </a:solidFill>
                <a:latin typeface="News Gothic MT"/>
                <a:cs typeface="News Gothic MT"/>
              </a:rPr>
              <a:t>e </a:t>
            </a:r>
            <a:r>
              <a:rPr sz="2200" spc="-15" dirty="0">
                <a:solidFill>
                  <a:srgbClr val="6C6C6C"/>
                </a:solidFill>
                <a:latin typeface="News Gothic MT"/>
                <a:cs typeface="News Gothic MT"/>
              </a:rPr>
              <a:t>Aim</a:t>
            </a:r>
            <a:r>
              <a:rPr sz="2200" spc="-5" dirty="0">
                <a:solidFill>
                  <a:srgbClr val="6C6C6C"/>
                </a:solidFill>
                <a:latin typeface="News Gothic MT"/>
                <a:cs typeface="News Gothic MT"/>
              </a:rPr>
              <a:t> </a:t>
            </a:r>
            <a:r>
              <a:rPr sz="2200" dirty="0">
                <a:solidFill>
                  <a:srgbClr val="6C6C6C"/>
                </a:solidFill>
                <a:latin typeface="News Gothic MT"/>
                <a:cs typeface="News Gothic MT"/>
              </a:rPr>
              <a:t>and</a:t>
            </a:r>
            <a:r>
              <a:rPr sz="2200" spc="-5" dirty="0">
                <a:solidFill>
                  <a:srgbClr val="6C6C6C"/>
                </a:solidFill>
                <a:latin typeface="News Gothic MT"/>
                <a:cs typeface="News Gothic MT"/>
              </a:rPr>
              <a:t> Hypotheses </a:t>
            </a:r>
            <a:r>
              <a:rPr sz="2200" spc="-20" dirty="0">
                <a:solidFill>
                  <a:srgbClr val="6C6C6C"/>
                </a:solidFill>
                <a:latin typeface="News Gothic MT"/>
                <a:cs typeface="News Gothic MT"/>
              </a:rPr>
              <a:t>he</a:t>
            </a:r>
            <a:r>
              <a:rPr sz="2200" spc="-55" dirty="0">
                <a:solidFill>
                  <a:srgbClr val="6C6C6C"/>
                </a:solidFill>
                <a:latin typeface="News Gothic MT"/>
                <a:cs typeface="News Gothic MT"/>
              </a:rPr>
              <a:t>r</a:t>
            </a:r>
            <a:r>
              <a:rPr sz="2200" dirty="0">
                <a:solidFill>
                  <a:srgbClr val="6C6C6C"/>
                </a:solidFill>
                <a:latin typeface="News Gothic MT"/>
                <a:cs typeface="News Gothic MT"/>
              </a:rPr>
              <a:t>e)</a:t>
            </a:r>
            <a:endParaRPr sz="2200" dirty="0">
              <a:latin typeface="News Gothic MT"/>
              <a:cs typeface="News Gothic MT"/>
            </a:endParaRPr>
          </a:p>
          <a:p>
            <a:pPr marL="368300">
              <a:lnSpc>
                <a:spcPct val="100000"/>
              </a:lnSpc>
              <a:spcBef>
                <a:spcPts val="380"/>
              </a:spcBef>
              <a:tabLst>
                <a:tab pos="704215" algn="l"/>
              </a:tabLst>
            </a:pPr>
            <a:r>
              <a:rPr sz="2000" b="1" spc="-140" dirty="0">
                <a:solidFill>
                  <a:srgbClr val="6C6C6C"/>
                </a:solidFill>
                <a:latin typeface="News Gothic MT"/>
                <a:cs typeface="News Gothic MT"/>
              </a:rPr>
              <a:t>D</a:t>
            </a:r>
            <a:r>
              <a:rPr sz="2000" b="1" dirty="0">
                <a:solidFill>
                  <a:srgbClr val="6C6C6C"/>
                </a:solidFill>
                <a:latin typeface="News Gothic MT"/>
                <a:cs typeface="News Gothic MT"/>
              </a:rPr>
              <a:t>.1.1:</a:t>
            </a:r>
            <a:r>
              <a:rPr sz="2000" b="1" spc="-5" dirty="0">
                <a:solidFill>
                  <a:srgbClr val="6C6C6C"/>
                </a:solidFill>
                <a:latin typeface="News Gothic MT"/>
                <a:cs typeface="News Gothic MT"/>
              </a:rPr>
              <a:t> Desig</a:t>
            </a:r>
            <a:r>
              <a:rPr sz="2000" b="1" dirty="0">
                <a:solidFill>
                  <a:srgbClr val="6C6C6C"/>
                </a:solidFill>
                <a:latin typeface="News Gothic MT"/>
                <a:cs typeface="News Gothic MT"/>
              </a:rPr>
              <a:t>n and</a:t>
            </a:r>
            <a:r>
              <a:rPr sz="2000" b="1" spc="-5" dirty="0">
                <a:solidFill>
                  <a:srgbClr val="6C6C6C"/>
                </a:solidFill>
                <a:latin typeface="News Gothic MT"/>
                <a:cs typeface="News Gothic MT"/>
              </a:rPr>
              <a:t> </a:t>
            </a:r>
            <a:r>
              <a:rPr sz="2000" b="1" spc="-40" dirty="0">
                <a:solidFill>
                  <a:srgbClr val="6C6C6C"/>
                </a:solidFill>
                <a:latin typeface="News Gothic MT"/>
                <a:cs typeface="News Gothic MT"/>
              </a:rPr>
              <a:t>R</a:t>
            </a:r>
            <a:r>
              <a:rPr sz="2000" b="1" spc="-35" dirty="0">
                <a:solidFill>
                  <a:srgbClr val="6C6C6C"/>
                </a:solidFill>
                <a:latin typeface="News Gothic MT"/>
                <a:cs typeface="News Gothic MT"/>
              </a:rPr>
              <a:t>a</a:t>
            </a:r>
            <a:r>
              <a:rPr sz="2000" b="1" spc="-5" dirty="0">
                <a:solidFill>
                  <a:srgbClr val="6C6C6C"/>
                </a:solidFill>
                <a:latin typeface="News Gothic MT"/>
                <a:cs typeface="News Gothic MT"/>
              </a:rPr>
              <a:t>tionale</a:t>
            </a:r>
            <a:endParaRPr sz="2000" dirty="0">
              <a:latin typeface="News Gothic MT"/>
              <a:cs typeface="News Gothic MT"/>
            </a:endParaRPr>
          </a:p>
          <a:p>
            <a:pPr marL="368300">
              <a:lnSpc>
                <a:spcPct val="100000"/>
              </a:lnSpc>
              <a:spcBef>
                <a:spcPts val="360"/>
              </a:spcBef>
              <a:tabLst>
                <a:tab pos="704215" algn="l"/>
              </a:tabLst>
            </a:pPr>
            <a:r>
              <a:rPr sz="2000" b="1" spc="-140" dirty="0">
                <a:solidFill>
                  <a:srgbClr val="6C6C6C"/>
                </a:solidFill>
                <a:latin typeface="News Gothic MT"/>
                <a:cs typeface="News Gothic MT"/>
              </a:rPr>
              <a:t>D</a:t>
            </a:r>
            <a:r>
              <a:rPr sz="2000" b="1" dirty="0">
                <a:solidFill>
                  <a:srgbClr val="6C6C6C"/>
                </a:solidFill>
                <a:latin typeface="News Gothic MT"/>
                <a:cs typeface="News Gothic MT"/>
              </a:rPr>
              <a:t>.1.2:</a:t>
            </a:r>
            <a:r>
              <a:rPr sz="2000" b="1" spc="-5" dirty="0">
                <a:solidFill>
                  <a:srgbClr val="6C6C6C"/>
                </a:solidFill>
                <a:latin typeface="News Gothic MT"/>
                <a:cs typeface="News Gothic MT"/>
              </a:rPr>
              <a:t> </a:t>
            </a:r>
            <a:r>
              <a:rPr sz="2000" b="1" dirty="0">
                <a:solidFill>
                  <a:srgbClr val="6C6C6C"/>
                </a:solidFill>
                <a:latin typeface="News Gothic MT"/>
                <a:cs typeface="News Gothic MT"/>
              </a:rPr>
              <a:t>Experiment</a:t>
            </a:r>
            <a:r>
              <a:rPr sz="2000" b="1" spc="-15" dirty="0">
                <a:solidFill>
                  <a:srgbClr val="6C6C6C"/>
                </a:solidFill>
                <a:latin typeface="News Gothic MT"/>
                <a:cs typeface="News Gothic MT"/>
              </a:rPr>
              <a:t> #</a:t>
            </a:r>
            <a:r>
              <a:rPr sz="2000" b="1" spc="-20" dirty="0">
                <a:solidFill>
                  <a:srgbClr val="6C6C6C"/>
                </a:solidFill>
                <a:latin typeface="News Gothic MT"/>
                <a:cs typeface="News Gothic MT"/>
              </a:rPr>
              <a:t>1</a:t>
            </a:r>
            <a:r>
              <a:rPr sz="2000" spc="-10" dirty="0">
                <a:solidFill>
                  <a:srgbClr val="6C6C6C"/>
                </a:solidFill>
                <a:latin typeface="News Gothic MT"/>
                <a:cs typeface="News Gothic MT"/>
              </a:rPr>
              <a:t>,</a:t>
            </a:r>
            <a:r>
              <a:rPr sz="2000" dirty="0">
                <a:solidFill>
                  <a:srgbClr val="6C6C6C"/>
                </a:solidFill>
                <a:latin typeface="News Gothic MT"/>
                <a:cs typeface="News Gothic MT"/>
              </a:rPr>
              <a:t> Experiment</a:t>
            </a:r>
            <a:r>
              <a:rPr sz="2000" spc="-5" dirty="0">
                <a:solidFill>
                  <a:srgbClr val="6C6C6C"/>
                </a:solidFill>
                <a:latin typeface="News Gothic MT"/>
                <a:cs typeface="News Gothic MT"/>
              </a:rPr>
              <a:t> </a:t>
            </a:r>
            <a:r>
              <a:rPr sz="2000" spc="-15" dirty="0">
                <a:solidFill>
                  <a:srgbClr val="6C6C6C"/>
                </a:solidFill>
                <a:latin typeface="News Gothic MT"/>
                <a:cs typeface="News Gothic MT"/>
              </a:rPr>
              <a:t>#2</a:t>
            </a:r>
            <a:endParaRPr sz="2000" dirty="0">
              <a:latin typeface="News Gothic MT"/>
              <a:cs typeface="News Gothic MT"/>
            </a:endParaRPr>
          </a:p>
          <a:p>
            <a:pPr marL="368300">
              <a:lnSpc>
                <a:spcPct val="100000"/>
              </a:lnSpc>
              <a:spcBef>
                <a:spcPts val="360"/>
              </a:spcBef>
              <a:tabLst>
                <a:tab pos="704215" algn="l"/>
              </a:tabLst>
            </a:pPr>
            <a:r>
              <a:rPr sz="2000" spc="-5" dirty="0">
                <a:solidFill>
                  <a:srgbClr val="6C6C6C"/>
                </a:solidFill>
                <a:latin typeface="News Gothic MT"/>
                <a:cs typeface="News Gothic MT"/>
              </a:rPr>
              <a:t>or</a:t>
            </a:r>
            <a:endParaRPr sz="2000" dirty="0">
              <a:latin typeface="News Gothic MT"/>
              <a:cs typeface="News Gothic MT"/>
            </a:endParaRPr>
          </a:p>
          <a:p>
            <a:pPr marL="368300">
              <a:lnSpc>
                <a:spcPct val="100000"/>
              </a:lnSpc>
              <a:spcBef>
                <a:spcPts val="360"/>
              </a:spcBef>
              <a:tabLst>
                <a:tab pos="704215" algn="l"/>
              </a:tabLst>
            </a:pPr>
            <a:r>
              <a:rPr sz="2000" b="1" spc="-140" dirty="0">
                <a:solidFill>
                  <a:srgbClr val="6C6C6C"/>
                </a:solidFill>
                <a:latin typeface="News Gothic MT"/>
                <a:cs typeface="News Gothic MT"/>
              </a:rPr>
              <a:t>D</a:t>
            </a:r>
            <a:r>
              <a:rPr sz="2000" b="1" dirty="0">
                <a:solidFill>
                  <a:srgbClr val="6C6C6C"/>
                </a:solidFill>
                <a:latin typeface="News Gothic MT"/>
                <a:cs typeface="News Gothic MT"/>
              </a:rPr>
              <a:t>.1.2:</a:t>
            </a:r>
            <a:r>
              <a:rPr sz="2000" b="1" spc="-5" dirty="0">
                <a:solidFill>
                  <a:srgbClr val="6C6C6C"/>
                </a:solidFill>
                <a:latin typeface="News Gothic MT"/>
                <a:cs typeface="News Gothic MT"/>
              </a:rPr>
              <a:t> </a:t>
            </a:r>
            <a:r>
              <a:rPr sz="2000" b="1" dirty="0">
                <a:solidFill>
                  <a:srgbClr val="6C6C6C"/>
                </a:solidFill>
                <a:latin typeface="News Gothic MT"/>
                <a:cs typeface="News Gothic MT"/>
              </a:rPr>
              <a:t>Method</a:t>
            </a:r>
            <a:r>
              <a:rPr sz="2000" b="1" spc="-10" dirty="0">
                <a:solidFill>
                  <a:srgbClr val="6C6C6C"/>
                </a:solidFill>
                <a:latin typeface="News Gothic MT"/>
                <a:cs typeface="News Gothic MT"/>
              </a:rPr>
              <a:t> </a:t>
            </a:r>
            <a:r>
              <a:rPr sz="2000" spc="-5" dirty="0">
                <a:solidFill>
                  <a:srgbClr val="6C6C6C"/>
                </a:solidFill>
                <a:latin typeface="News Gothic MT"/>
                <a:cs typeface="News Gothic MT"/>
              </a:rPr>
              <a:t>(</a:t>
            </a:r>
            <a:r>
              <a:rPr sz="2000" spc="-40" dirty="0">
                <a:solidFill>
                  <a:srgbClr val="6C6C6C"/>
                </a:solidFill>
                <a:latin typeface="News Gothic MT"/>
                <a:cs typeface="News Gothic MT"/>
              </a:rPr>
              <a:t>v</a:t>
            </a:r>
            <a:r>
              <a:rPr sz="2000" spc="-15" dirty="0">
                <a:solidFill>
                  <a:srgbClr val="6C6C6C"/>
                </a:solidFill>
                <a:latin typeface="News Gothic MT"/>
                <a:cs typeface="News Gothic MT"/>
              </a:rPr>
              <a:t>e</a:t>
            </a:r>
            <a:r>
              <a:rPr sz="2000" spc="45" dirty="0">
                <a:solidFill>
                  <a:srgbClr val="6C6C6C"/>
                </a:solidFill>
                <a:latin typeface="News Gothic MT"/>
                <a:cs typeface="News Gothic MT"/>
              </a:rPr>
              <a:t>r</a:t>
            </a:r>
            <a:r>
              <a:rPr sz="2000" spc="-15" dirty="0">
                <a:solidFill>
                  <a:srgbClr val="6C6C6C"/>
                </a:solidFill>
                <a:latin typeface="News Gothic MT"/>
                <a:cs typeface="News Gothic MT"/>
              </a:rPr>
              <a:t>y</a:t>
            </a:r>
            <a:r>
              <a:rPr sz="2000" dirty="0">
                <a:solidFill>
                  <a:srgbClr val="6C6C6C"/>
                </a:solidFill>
                <a:latin typeface="News Gothic MT"/>
                <a:cs typeface="News Gothic MT"/>
              </a:rPr>
              <a:t> </a:t>
            </a:r>
            <a:r>
              <a:rPr sz="2000" spc="-5" dirty="0">
                <a:solidFill>
                  <a:srgbClr val="6C6C6C"/>
                </a:solidFill>
                <a:latin typeface="News Gothic MT"/>
                <a:cs typeface="News Gothic MT"/>
              </a:rPr>
              <a:t>detaile</a:t>
            </a:r>
            <a:r>
              <a:rPr sz="2000" dirty="0">
                <a:solidFill>
                  <a:srgbClr val="6C6C6C"/>
                </a:solidFill>
                <a:latin typeface="News Gothic MT"/>
                <a:cs typeface="News Gothic MT"/>
              </a:rPr>
              <a:t>d</a:t>
            </a:r>
            <a:r>
              <a:rPr sz="2000" spc="5" dirty="0">
                <a:solidFill>
                  <a:srgbClr val="6C6C6C"/>
                </a:solidFill>
                <a:latin typeface="News Gothic MT"/>
                <a:cs typeface="News Gothic MT"/>
              </a:rPr>
              <a:t> </a:t>
            </a:r>
            <a:r>
              <a:rPr sz="2000" spc="-50" dirty="0">
                <a:solidFill>
                  <a:srgbClr val="6C6C6C"/>
                </a:solidFill>
                <a:latin typeface="News Gothic MT"/>
                <a:cs typeface="News Gothic MT"/>
              </a:rPr>
              <a:t>r</a:t>
            </a:r>
            <a:r>
              <a:rPr sz="2000" spc="-10" dirty="0">
                <a:solidFill>
                  <a:srgbClr val="6C6C6C"/>
                </a:solidFill>
                <a:latin typeface="News Gothic MT"/>
                <a:cs typeface="News Gothic MT"/>
              </a:rPr>
              <a:t>ecipe</a:t>
            </a:r>
            <a:r>
              <a:rPr sz="2000" dirty="0">
                <a:solidFill>
                  <a:srgbClr val="6C6C6C"/>
                </a:solidFill>
                <a:latin typeface="News Gothic MT"/>
                <a:cs typeface="News Gothic MT"/>
              </a:rPr>
              <a:t> </a:t>
            </a:r>
            <a:r>
              <a:rPr sz="2000" spc="-20" dirty="0">
                <a:solidFill>
                  <a:srgbClr val="6C6C6C"/>
                </a:solidFill>
                <a:latin typeface="News Gothic MT"/>
                <a:cs typeface="News Gothic MT"/>
              </a:rPr>
              <a:t>he</a:t>
            </a:r>
            <a:r>
              <a:rPr sz="2000" spc="-50" dirty="0">
                <a:solidFill>
                  <a:srgbClr val="6C6C6C"/>
                </a:solidFill>
                <a:latin typeface="News Gothic MT"/>
                <a:cs typeface="News Gothic MT"/>
              </a:rPr>
              <a:t>r</a:t>
            </a:r>
            <a:r>
              <a:rPr sz="2000" dirty="0">
                <a:solidFill>
                  <a:srgbClr val="6C6C6C"/>
                </a:solidFill>
                <a:latin typeface="News Gothic MT"/>
                <a:cs typeface="News Gothic MT"/>
              </a:rPr>
              <a:t>e)</a:t>
            </a:r>
            <a:endParaRPr sz="2000" dirty="0">
              <a:latin typeface="News Gothic MT"/>
              <a:cs typeface="News Gothic MT"/>
            </a:endParaRPr>
          </a:p>
          <a:p>
            <a:pPr marL="368300">
              <a:lnSpc>
                <a:spcPct val="100000"/>
              </a:lnSpc>
              <a:spcBef>
                <a:spcPts val="360"/>
              </a:spcBef>
              <a:tabLst>
                <a:tab pos="704215" algn="l"/>
              </a:tabLst>
            </a:pPr>
            <a:r>
              <a:rPr sz="2000" b="1" spc="-140" dirty="0">
                <a:solidFill>
                  <a:srgbClr val="6C6C6C"/>
                </a:solidFill>
                <a:latin typeface="News Gothic MT"/>
                <a:cs typeface="News Gothic MT"/>
              </a:rPr>
              <a:t>D</a:t>
            </a:r>
            <a:r>
              <a:rPr sz="2000" b="1" dirty="0">
                <a:solidFill>
                  <a:srgbClr val="6C6C6C"/>
                </a:solidFill>
                <a:latin typeface="News Gothic MT"/>
                <a:cs typeface="News Gothic MT"/>
              </a:rPr>
              <a:t>.1.3:</a:t>
            </a:r>
            <a:r>
              <a:rPr sz="2000" b="1" spc="-5" dirty="0">
                <a:solidFill>
                  <a:srgbClr val="6C6C6C"/>
                </a:solidFill>
                <a:latin typeface="News Gothic MT"/>
                <a:cs typeface="News Gothic MT"/>
              </a:rPr>
              <a:t> D</a:t>
            </a:r>
            <a:r>
              <a:rPr sz="2000" b="1" spc="-20" dirty="0">
                <a:solidFill>
                  <a:srgbClr val="6C6C6C"/>
                </a:solidFill>
                <a:latin typeface="News Gothic MT"/>
                <a:cs typeface="News Gothic MT"/>
              </a:rPr>
              <a:t>a</a:t>
            </a:r>
            <a:r>
              <a:rPr sz="2000" b="1" spc="-5" dirty="0">
                <a:solidFill>
                  <a:srgbClr val="6C6C6C"/>
                </a:solidFill>
                <a:latin typeface="News Gothic MT"/>
                <a:cs typeface="News Gothic MT"/>
              </a:rPr>
              <a:t>t</a:t>
            </a:r>
            <a:r>
              <a:rPr sz="2000" b="1" dirty="0">
                <a:solidFill>
                  <a:srgbClr val="6C6C6C"/>
                </a:solidFill>
                <a:latin typeface="News Gothic MT"/>
                <a:cs typeface="News Gothic MT"/>
              </a:rPr>
              <a:t>a </a:t>
            </a:r>
            <a:r>
              <a:rPr sz="2000" b="1" spc="-15" dirty="0">
                <a:solidFill>
                  <a:srgbClr val="6C6C6C"/>
                </a:solidFill>
                <a:latin typeface="News Gothic MT"/>
                <a:cs typeface="News Gothic MT"/>
              </a:rPr>
              <a:t>Ana</a:t>
            </a:r>
            <a:r>
              <a:rPr sz="2000" b="1" spc="-50" dirty="0">
                <a:solidFill>
                  <a:srgbClr val="6C6C6C"/>
                </a:solidFill>
                <a:latin typeface="News Gothic MT"/>
                <a:cs typeface="News Gothic MT"/>
              </a:rPr>
              <a:t>l</a:t>
            </a:r>
            <a:r>
              <a:rPr sz="2000" b="1" spc="-10" dirty="0">
                <a:solidFill>
                  <a:srgbClr val="6C6C6C"/>
                </a:solidFill>
                <a:latin typeface="News Gothic MT"/>
                <a:cs typeface="News Gothic MT"/>
              </a:rPr>
              <a:t>ysis </a:t>
            </a:r>
            <a:r>
              <a:rPr sz="2000" spc="-5" dirty="0">
                <a:solidFill>
                  <a:srgbClr val="6C6C6C"/>
                </a:solidFill>
                <a:latin typeface="News Gothic MT"/>
                <a:cs typeface="News Gothic MT"/>
              </a:rPr>
              <a:t>(</a:t>
            </a:r>
            <a:r>
              <a:rPr sz="2000" spc="-40" dirty="0">
                <a:solidFill>
                  <a:srgbClr val="6C6C6C"/>
                </a:solidFill>
                <a:latin typeface="News Gothic MT"/>
                <a:cs typeface="News Gothic MT"/>
              </a:rPr>
              <a:t>v</a:t>
            </a:r>
            <a:r>
              <a:rPr sz="2000" spc="-15" dirty="0">
                <a:solidFill>
                  <a:srgbClr val="6C6C6C"/>
                </a:solidFill>
                <a:latin typeface="News Gothic MT"/>
                <a:cs typeface="News Gothic MT"/>
              </a:rPr>
              <a:t>e</a:t>
            </a:r>
            <a:r>
              <a:rPr sz="2000" spc="45" dirty="0">
                <a:solidFill>
                  <a:srgbClr val="6C6C6C"/>
                </a:solidFill>
                <a:latin typeface="News Gothic MT"/>
                <a:cs typeface="News Gothic MT"/>
              </a:rPr>
              <a:t>r</a:t>
            </a:r>
            <a:r>
              <a:rPr sz="2000" spc="-15" dirty="0">
                <a:solidFill>
                  <a:srgbClr val="6C6C6C"/>
                </a:solidFill>
                <a:latin typeface="News Gothic MT"/>
                <a:cs typeface="News Gothic MT"/>
              </a:rPr>
              <a:t>y</a:t>
            </a:r>
            <a:r>
              <a:rPr sz="2000" dirty="0">
                <a:solidFill>
                  <a:srgbClr val="6C6C6C"/>
                </a:solidFill>
                <a:latin typeface="News Gothic MT"/>
                <a:cs typeface="News Gothic MT"/>
              </a:rPr>
              <a:t> </a:t>
            </a:r>
            <a:r>
              <a:rPr sz="2000" spc="-5" dirty="0">
                <a:solidFill>
                  <a:srgbClr val="6C6C6C"/>
                </a:solidFill>
                <a:latin typeface="News Gothic MT"/>
                <a:cs typeface="News Gothic MT"/>
              </a:rPr>
              <a:t>detaile</a:t>
            </a:r>
            <a:r>
              <a:rPr sz="2000" dirty="0">
                <a:solidFill>
                  <a:srgbClr val="6C6C6C"/>
                </a:solidFill>
                <a:latin typeface="News Gothic MT"/>
                <a:cs typeface="News Gothic MT"/>
              </a:rPr>
              <a:t>d</a:t>
            </a:r>
            <a:r>
              <a:rPr sz="2000" spc="5" dirty="0">
                <a:solidFill>
                  <a:srgbClr val="6C6C6C"/>
                </a:solidFill>
                <a:latin typeface="News Gothic MT"/>
                <a:cs typeface="News Gothic MT"/>
              </a:rPr>
              <a:t> </a:t>
            </a:r>
            <a:r>
              <a:rPr sz="2000" spc="-10" dirty="0">
                <a:solidFill>
                  <a:srgbClr val="6C6C6C"/>
                </a:solidFill>
                <a:latin typeface="News Gothic MT"/>
                <a:cs typeface="News Gothic MT"/>
              </a:rPr>
              <a:t>st</a:t>
            </a:r>
            <a:r>
              <a:rPr sz="2000" spc="-55" dirty="0">
                <a:solidFill>
                  <a:srgbClr val="6C6C6C"/>
                </a:solidFill>
                <a:latin typeface="News Gothic MT"/>
                <a:cs typeface="News Gothic MT"/>
              </a:rPr>
              <a:t>e</a:t>
            </a:r>
            <a:r>
              <a:rPr sz="2000" dirty="0">
                <a:solidFill>
                  <a:srgbClr val="6C6C6C"/>
                </a:solidFill>
                <a:latin typeface="News Gothic MT"/>
                <a:cs typeface="News Gothic MT"/>
              </a:rPr>
              <a:t>p</a:t>
            </a:r>
            <a:r>
              <a:rPr sz="2000" spc="-5" dirty="0">
                <a:solidFill>
                  <a:srgbClr val="6C6C6C"/>
                </a:solidFill>
                <a:latin typeface="News Gothic MT"/>
                <a:cs typeface="News Gothic MT"/>
              </a:rPr>
              <a:t> </a:t>
            </a:r>
            <a:r>
              <a:rPr sz="2000" spc="-40" dirty="0">
                <a:solidFill>
                  <a:srgbClr val="6C6C6C"/>
                </a:solidFill>
                <a:latin typeface="News Gothic MT"/>
                <a:cs typeface="News Gothic MT"/>
              </a:rPr>
              <a:t>b</a:t>
            </a:r>
            <a:r>
              <a:rPr sz="2000" spc="-15" dirty="0">
                <a:solidFill>
                  <a:srgbClr val="6C6C6C"/>
                </a:solidFill>
                <a:latin typeface="News Gothic MT"/>
                <a:cs typeface="News Gothic MT"/>
              </a:rPr>
              <a:t>y</a:t>
            </a:r>
            <a:r>
              <a:rPr sz="2000" dirty="0">
                <a:solidFill>
                  <a:srgbClr val="6C6C6C"/>
                </a:solidFill>
                <a:latin typeface="News Gothic MT"/>
                <a:cs typeface="News Gothic MT"/>
              </a:rPr>
              <a:t> </a:t>
            </a:r>
            <a:r>
              <a:rPr sz="2000" spc="-10" dirty="0">
                <a:solidFill>
                  <a:srgbClr val="6C6C6C"/>
                </a:solidFill>
                <a:latin typeface="News Gothic MT"/>
                <a:cs typeface="News Gothic MT"/>
              </a:rPr>
              <a:t>st</a:t>
            </a:r>
            <a:r>
              <a:rPr sz="2000" spc="-55" dirty="0">
                <a:solidFill>
                  <a:srgbClr val="6C6C6C"/>
                </a:solidFill>
                <a:latin typeface="News Gothic MT"/>
                <a:cs typeface="News Gothic MT"/>
              </a:rPr>
              <a:t>e</a:t>
            </a:r>
            <a:r>
              <a:rPr sz="2000" spc="-5" dirty="0">
                <a:solidFill>
                  <a:srgbClr val="6C6C6C"/>
                </a:solidFill>
                <a:latin typeface="News Gothic MT"/>
                <a:cs typeface="News Gothic MT"/>
              </a:rPr>
              <a:t>p)</a:t>
            </a:r>
            <a:endParaRPr sz="2000" dirty="0">
              <a:latin typeface="News Gothic MT"/>
              <a:cs typeface="News Gothic MT"/>
            </a:endParaRPr>
          </a:p>
          <a:p>
            <a:pPr marL="368300">
              <a:lnSpc>
                <a:spcPct val="100000"/>
              </a:lnSpc>
              <a:spcBef>
                <a:spcPts val="359"/>
              </a:spcBef>
              <a:tabLst>
                <a:tab pos="704215" algn="l"/>
              </a:tabLst>
            </a:pPr>
            <a:r>
              <a:rPr sz="2000" b="1" spc="-140" dirty="0">
                <a:solidFill>
                  <a:srgbClr val="6C6C6C"/>
                </a:solidFill>
                <a:latin typeface="News Gothic MT"/>
                <a:cs typeface="News Gothic MT"/>
              </a:rPr>
              <a:t>D</a:t>
            </a:r>
            <a:r>
              <a:rPr sz="2000" b="1" dirty="0">
                <a:solidFill>
                  <a:srgbClr val="6C6C6C"/>
                </a:solidFill>
                <a:latin typeface="News Gothic MT"/>
                <a:cs typeface="News Gothic MT"/>
              </a:rPr>
              <a:t>.1.4:</a:t>
            </a:r>
            <a:r>
              <a:rPr sz="2000" b="1" spc="-5" dirty="0">
                <a:solidFill>
                  <a:srgbClr val="6C6C6C"/>
                </a:solidFill>
                <a:latin typeface="News Gothic MT"/>
                <a:cs typeface="News Gothic MT"/>
              </a:rPr>
              <a:t> </a:t>
            </a:r>
            <a:r>
              <a:rPr sz="2000" b="1" spc="-60" dirty="0">
                <a:solidFill>
                  <a:srgbClr val="6C6C6C"/>
                </a:solidFill>
                <a:latin typeface="News Gothic MT"/>
                <a:cs typeface="News Gothic MT"/>
              </a:rPr>
              <a:t>P</a:t>
            </a:r>
            <a:r>
              <a:rPr sz="2000" b="1" spc="-30" dirty="0">
                <a:solidFill>
                  <a:srgbClr val="6C6C6C"/>
                </a:solidFill>
                <a:latin typeface="News Gothic MT"/>
                <a:cs typeface="News Gothic MT"/>
              </a:rPr>
              <a:t>o</a:t>
            </a:r>
            <a:r>
              <a:rPr sz="2000" b="1" spc="-90" dirty="0">
                <a:solidFill>
                  <a:srgbClr val="6C6C6C"/>
                </a:solidFill>
                <a:latin typeface="News Gothic MT"/>
                <a:cs typeface="News Gothic MT"/>
              </a:rPr>
              <a:t>w</a:t>
            </a:r>
            <a:r>
              <a:rPr sz="2000" b="1" spc="-5" dirty="0">
                <a:solidFill>
                  <a:srgbClr val="6C6C6C"/>
                </a:solidFill>
                <a:latin typeface="News Gothic MT"/>
                <a:cs typeface="News Gothic MT"/>
              </a:rPr>
              <a:t>e</a:t>
            </a:r>
            <a:r>
              <a:rPr sz="2000" b="1" dirty="0">
                <a:solidFill>
                  <a:srgbClr val="6C6C6C"/>
                </a:solidFill>
                <a:latin typeface="News Gothic MT"/>
                <a:cs typeface="News Gothic MT"/>
              </a:rPr>
              <a:t>r </a:t>
            </a:r>
            <a:r>
              <a:rPr sz="2000" b="1" spc="-15" dirty="0">
                <a:solidFill>
                  <a:srgbClr val="6C6C6C"/>
                </a:solidFill>
                <a:latin typeface="News Gothic MT"/>
                <a:cs typeface="News Gothic MT"/>
              </a:rPr>
              <a:t>Ana</a:t>
            </a:r>
            <a:r>
              <a:rPr sz="2000" b="1" spc="-50" dirty="0">
                <a:solidFill>
                  <a:srgbClr val="6C6C6C"/>
                </a:solidFill>
                <a:latin typeface="News Gothic MT"/>
                <a:cs typeface="News Gothic MT"/>
              </a:rPr>
              <a:t>l</a:t>
            </a:r>
            <a:r>
              <a:rPr sz="2000" b="1" spc="-10" dirty="0">
                <a:solidFill>
                  <a:srgbClr val="6C6C6C"/>
                </a:solidFill>
                <a:latin typeface="News Gothic MT"/>
                <a:cs typeface="News Gothic MT"/>
              </a:rPr>
              <a:t>ysis</a:t>
            </a:r>
            <a:r>
              <a:rPr sz="2000" b="1" spc="-15" dirty="0">
                <a:solidFill>
                  <a:srgbClr val="6C6C6C"/>
                </a:solidFill>
                <a:latin typeface="News Gothic MT"/>
                <a:cs typeface="News Gothic MT"/>
              </a:rPr>
              <a:t> </a:t>
            </a:r>
            <a:r>
              <a:rPr sz="2000" spc="-20" dirty="0">
                <a:solidFill>
                  <a:srgbClr val="6C6C6C"/>
                </a:solidFill>
                <a:latin typeface="News Gothic MT"/>
                <a:cs typeface="News Gothic MT"/>
              </a:rPr>
              <a:t>(sometime</a:t>
            </a:r>
            <a:r>
              <a:rPr sz="2000" spc="-15" dirty="0">
                <a:solidFill>
                  <a:srgbClr val="6C6C6C"/>
                </a:solidFill>
                <a:latin typeface="News Gothic MT"/>
                <a:cs typeface="News Gothic MT"/>
              </a:rPr>
              <a:t>s</a:t>
            </a:r>
            <a:r>
              <a:rPr sz="2000" spc="5" dirty="0">
                <a:solidFill>
                  <a:srgbClr val="6C6C6C"/>
                </a:solidFill>
                <a:latin typeface="News Gothic MT"/>
                <a:cs typeface="News Gothic MT"/>
              </a:rPr>
              <a:t> </a:t>
            </a:r>
            <a:r>
              <a:rPr sz="2000" dirty="0">
                <a:solidFill>
                  <a:srgbClr val="6C6C6C"/>
                </a:solidFill>
                <a:latin typeface="News Gothic MT"/>
                <a:cs typeface="News Gothic MT"/>
              </a:rPr>
              <a:t>at</a:t>
            </a:r>
            <a:r>
              <a:rPr sz="2000" spc="-5" dirty="0">
                <a:solidFill>
                  <a:srgbClr val="6C6C6C"/>
                </a:solidFill>
                <a:latin typeface="News Gothic MT"/>
                <a:cs typeface="News Gothic MT"/>
              </a:rPr>
              <a:t> th</a:t>
            </a:r>
            <a:r>
              <a:rPr sz="2000" dirty="0">
                <a:solidFill>
                  <a:srgbClr val="6C6C6C"/>
                </a:solidFill>
                <a:latin typeface="News Gothic MT"/>
                <a:cs typeface="News Gothic MT"/>
              </a:rPr>
              <a:t>e end</a:t>
            </a:r>
            <a:r>
              <a:rPr sz="2000" spc="-5" dirty="0">
                <a:solidFill>
                  <a:srgbClr val="6C6C6C"/>
                </a:solidFill>
                <a:latin typeface="News Gothic MT"/>
                <a:cs typeface="News Gothic MT"/>
              </a:rPr>
              <a:t> </a:t>
            </a:r>
            <a:r>
              <a:rPr sz="2000" spc="-20" dirty="0">
                <a:solidFill>
                  <a:srgbClr val="6C6C6C"/>
                </a:solidFill>
                <a:latin typeface="News Gothic MT"/>
                <a:cs typeface="News Gothic MT"/>
              </a:rPr>
              <a:t>f</a:t>
            </a:r>
            <a:r>
              <a:rPr sz="2000" spc="-5" dirty="0">
                <a:solidFill>
                  <a:srgbClr val="6C6C6C"/>
                </a:solidFill>
                <a:latin typeface="News Gothic MT"/>
                <a:cs typeface="News Gothic MT"/>
              </a:rPr>
              <a:t>o</a:t>
            </a:r>
            <a:r>
              <a:rPr sz="2000" dirty="0">
                <a:solidFill>
                  <a:srgbClr val="6C6C6C"/>
                </a:solidFill>
                <a:latin typeface="News Gothic MT"/>
                <a:cs typeface="News Gothic MT"/>
              </a:rPr>
              <a:t>r </a:t>
            </a:r>
            <a:r>
              <a:rPr sz="2000" spc="-10" dirty="0">
                <a:solidFill>
                  <a:srgbClr val="6C6C6C"/>
                </a:solidFill>
                <a:latin typeface="News Gothic MT"/>
                <a:cs typeface="News Gothic MT"/>
              </a:rPr>
              <a:t>all</a:t>
            </a:r>
            <a:r>
              <a:rPr sz="2000" dirty="0">
                <a:solidFill>
                  <a:srgbClr val="6C6C6C"/>
                </a:solidFill>
                <a:latin typeface="News Gothic MT"/>
                <a:cs typeface="News Gothic MT"/>
              </a:rPr>
              <a:t> </a:t>
            </a:r>
            <a:r>
              <a:rPr sz="2000" spc="-15" dirty="0">
                <a:solidFill>
                  <a:srgbClr val="6C6C6C"/>
                </a:solidFill>
                <a:latin typeface="News Gothic MT"/>
                <a:cs typeface="News Gothic MT"/>
              </a:rPr>
              <a:t>aims)</a:t>
            </a:r>
            <a:endParaRPr lang="en-US" sz="2200" spc="-310" dirty="0">
              <a:solidFill>
                <a:srgbClr val="29708A"/>
              </a:solidFill>
              <a:latin typeface="Helvetica"/>
              <a:cs typeface="Helvetica"/>
            </a:endParaRPr>
          </a:p>
          <a:p>
            <a:pPr marL="368300">
              <a:lnSpc>
                <a:spcPct val="100000"/>
              </a:lnSpc>
              <a:spcBef>
                <a:spcPts val="359"/>
              </a:spcBef>
              <a:tabLst>
                <a:tab pos="704215" algn="l"/>
              </a:tabLst>
            </a:pPr>
            <a:r>
              <a:rPr sz="2000" b="1" spc="-140" dirty="0">
                <a:solidFill>
                  <a:srgbClr val="6C6C6C"/>
                </a:solidFill>
                <a:latin typeface="News Gothic MT"/>
                <a:cs typeface="News Gothic MT"/>
              </a:rPr>
              <a:t>D</a:t>
            </a:r>
            <a:r>
              <a:rPr sz="2000" b="1" dirty="0">
                <a:solidFill>
                  <a:srgbClr val="6C6C6C"/>
                </a:solidFill>
                <a:latin typeface="News Gothic MT"/>
                <a:cs typeface="News Gothic MT"/>
              </a:rPr>
              <a:t>.1.5:</a:t>
            </a:r>
            <a:r>
              <a:rPr sz="2000" b="1" spc="-5" dirty="0">
                <a:solidFill>
                  <a:srgbClr val="6C6C6C"/>
                </a:solidFill>
                <a:latin typeface="News Gothic MT"/>
                <a:cs typeface="News Gothic MT"/>
              </a:rPr>
              <a:t> </a:t>
            </a:r>
            <a:r>
              <a:rPr sz="2000" b="1" spc="-15" dirty="0">
                <a:solidFill>
                  <a:srgbClr val="6C6C6C"/>
                </a:solidFill>
                <a:latin typeface="News Gothic MT"/>
                <a:cs typeface="News Gothic MT"/>
              </a:rPr>
              <a:t>C</a:t>
            </a:r>
            <a:r>
              <a:rPr sz="2000" b="1" spc="-75" dirty="0">
                <a:solidFill>
                  <a:srgbClr val="6C6C6C"/>
                </a:solidFill>
                <a:latin typeface="News Gothic MT"/>
                <a:cs typeface="News Gothic MT"/>
              </a:rPr>
              <a:t>av</a:t>
            </a:r>
            <a:r>
              <a:rPr sz="2000" b="1" spc="-5" dirty="0">
                <a:solidFill>
                  <a:srgbClr val="6C6C6C"/>
                </a:solidFill>
                <a:latin typeface="News Gothic MT"/>
                <a:cs typeface="News Gothic MT"/>
              </a:rPr>
              <a:t>e</a:t>
            </a:r>
            <a:r>
              <a:rPr sz="2000" b="1" spc="-20" dirty="0">
                <a:solidFill>
                  <a:srgbClr val="6C6C6C"/>
                </a:solidFill>
                <a:latin typeface="News Gothic MT"/>
                <a:cs typeface="News Gothic MT"/>
              </a:rPr>
              <a:t>a</a:t>
            </a:r>
            <a:r>
              <a:rPr sz="2000" b="1" spc="-5" dirty="0">
                <a:solidFill>
                  <a:srgbClr val="6C6C6C"/>
                </a:solidFill>
                <a:latin typeface="News Gothic MT"/>
                <a:cs typeface="News Gothic MT"/>
              </a:rPr>
              <a:t>ts/</a:t>
            </a:r>
            <a:r>
              <a:rPr sz="2000" b="1" spc="-60" dirty="0">
                <a:solidFill>
                  <a:srgbClr val="6C6C6C"/>
                </a:solidFill>
                <a:latin typeface="News Gothic MT"/>
                <a:cs typeface="News Gothic MT"/>
              </a:rPr>
              <a:t>P</a:t>
            </a:r>
            <a:r>
              <a:rPr sz="2000" b="1" spc="-5" dirty="0">
                <a:solidFill>
                  <a:srgbClr val="6C6C6C"/>
                </a:solidFill>
                <a:latin typeface="News Gothic MT"/>
                <a:cs typeface="News Gothic MT"/>
              </a:rPr>
              <a:t>ossi</a:t>
            </a:r>
            <a:r>
              <a:rPr sz="2000" b="1" spc="-20" dirty="0">
                <a:solidFill>
                  <a:srgbClr val="6C6C6C"/>
                </a:solidFill>
                <a:latin typeface="News Gothic MT"/>
                <a:cs typeface="News Gothic MT"/>
              </a:rPr>
              <a:t>b</a:t>
            </a:r>
            <a:r>
              <a:rPr sz="2000" b="1" dirty="0">
                <a:solidFill>
                  <a:srgbClr val="6C6C6C"/>
                </a:solidFill>
                <a:latin typeface="News Gothic MT"/>
                <a:cs typeface="News Gothic MT"/>
              </a:rPr>
              <a:t>le</a:t>
            </a:r>
            <a:r>
              <a:rPr sz="2000" b="1" spc="-5" dirty="0">
                <a:solidFill>
                  <a:srgbClr val="6C6C6C"/>
                </a:solidFill>
                <a:latin typeface="News Gothic MT"/>
                <a:cs typeface="News Gothic MT"/>
              </a:rPr>
              <a:t> </a:t>
            </a:r>
            <a:r>
              <a:rPr sz="2000" b="1" dirty="0">
                <a:solidFill>
                  <a:srgbClr val="6C6C6C"/>
                </a:solidFill>
                <a:latin typeface="News Gothic MT"/>
                <a:cs typeface="News Gothic MT"/>
              </a:rPr>
              <a:t>Con</a:t>
            </a:r>
            <a:r>
              <a:rPr sz="2000" b="1" spc="-40" dirty="0">
                <a:solidFill>
                  <a:srgbClr val="6C6C6C"/>
                </a:solidFill>
                <a:latin typeface="News Gothic MT"/>
                <a:cs typeface="News Gothic MT"/>
              </a:rPr>
              <a:t>f</a:t>
            </a:r>
            <a:r>
              <a:rPr sz="2000" b="1" spc="-5" dirty="0">
                <a:solidFill>
                  <a:srgbClr val="6C6C6C"/>
                </a:solidFill>
                <a:latin typeface="News Gothic MT"/>
                <a:cs typeface="News Gothic MT"/>
              </a:rPr>
              <a:t>ound</a:t>
            </a:r>
            <a:r>
              <a:rPr sz="2000" b="1" dirty="0">
                <a:solidFill>
                  <a:srgbClr val="6C6C6C"/>
                </a:solidFill>
                <a:latin typeface="News Gothic MT"/>
                <a:cs typeface="News Gothic MT"/>
              </a:rPr>
              <a:t>s</a:t>
            </a:r>
            <a:r>
              <a:rPr sz="2000" b="1" spc="-10" dirty="0">
                <a:solidFill>
                  <a:srgbClr val="6C6C6C"/>
                </a:solidFill>
                <a:latin typeface="News Gothic MT"/>
                <a:cs typeface="News Gothic MT"/>
              </a:rPr>
              <a:t> </a:t>
            </a:r>
            <a:r>
              <a:rPr sz="2000" spc="-5" dirty="0">
                <a:solidFill>
                  <a:srgbClr val="6C6C6C"/>
                </a:solidFill>
                <a:latin typeface="News Gothic MT"/>
                <a:cs typeface="News Gothic MT"/>
              </a:rPr>
              <a:t>(b</a:t>
            </a:r>
            <a:r>
              <a:rPr sz="2000" dirty="0">
                <a:solidFill>
                  <a:srgbClr val="6C6C6C"/>
                </a:solidFill>
                <a:latin typeface="News Gothic MT"/>
                <a:cs typeface="News Gothic MT"/>
              </a:rPr>
              <a:t>e </a:t>
            </a:r>
            <a:r>
              <a:rPr sz="2000" spc="-5" dirty="0">
                <a:solidFill>
                  <a:srgbClr val="6C6C6C"/>
                </a:solidFill>
                <a:latin typeface="News Gothic MT"/>
                <a:cs typeface="News Gothic MT"/>
              </a:rPr>
              <a:t>u</a:t>
            </a:r>
            <a:r>
              <a:rPr sz="2000" dirty="0">
                <a:solidFill>
                  <a:srgbClr val="6C6C6C"/>
                </a:solidFill>
                <a:latin typeface="News Gothic MT"/>
                <a:cs typeface="News Gothic MT"/>
              </a:rPr>
              <a:t>p </a:t>
            </a:r>
            <a:r>
              <a:rPr sz="2000" spc="-5" dirty="0">
                <a:solidFill>
                  <a:srgbClr val="6C6C6C"/>
                </a:solidFill>
                <a:latin typeface="News Gothic MT"/>
                <a:cs typeface="News Gothic MT"/>
              </a:rPr>
              <a:t>fron</a:t>
            </a:r>
            <a:r>
              <a:rPr sz="2000" dirty="0">
                <a:solidFill>
                  <a:srgbClr val="6C6C6C"/>
                </a:solidFill>
                <a:latin typeface="News Gothic MT"/>
                <a:cs typeface="News Gothic MT"/>
              </a:rPr>
              <a:t>t </a:t>
            </a:r>
            <a:r>
              <a:rPr sz="2000" spc="-35" dirty="0">
                <a:solidFill>
                  <a:srgbClr val="6C6C6C"/>
                </a:solidFill>
                <a:latin typeface="News Gothic MT"/>
                <a:cs typeface="News Gothic MT"/>
              </a:rPr>
              <a:t>a</a:t>
            </a:r>
            <a:r>
              <a:rPr sz="2000" spc="-5" dirty="0">
                <a:solidFill>
                  <a:srgbClr val="6C6C6C"/>
                </a:solidFill>
                <a:latin typeface="News Gothic MT"/>
                <a:cs typeface="News Gothic MT"/>
              </a:rPr>
              <a:t>bout pro</a:t>
            </a:r>
            <a:r>
              <a:rPr sz="2000" spc="-20" dirty="0">
                <a:solidFill>
                  <a:srgbClr val="6C6C6C"/>
                </a:solidFill>
                <a:latin typeface="News Gothic MT"/>
                <a:cs typeface="News Gothic MT"/>
              </a:rPr>
              <a:t>b</a:t>
            </a:r>
            <a:r>
              <a:rPr sz="2000" spc="-15" dirty="0">
                <a:solidFill>
                  <a:srgbClr val="6C6C6C"/>
                </a:solidFill>
                <a:latin typeface="News Gothic MT"/>
                <a:cs typeface="News Gothic MT"/>
              </a:rPr>
              <a:t>lems</a:t>
            </a:r>
            <a:r>
              <a:rPr sz="2000" spc="-5" dirty="0">
                <a:solidFill>
                  <a:srgbClr val="6C6C6C"/>
                </a:solidFill>
                <a:latin typeface="News Gothic MT"/>
                <a:cs typeface="News Gothic MT"/>
              </a:rPr>
              <a:t> </a:t>
            </a:r>
            <a:r>
              <a:rPr sz="2000" dirty="0">
                <a:solidFill>
                  <a:srgbClr val="6C6C6C"/>
                </a:solidFill>
                <a:latin typeface="News Gothic MT"/>
                <a:cs typeface="News Gothic MT"/>
              </a:rPr>
              <a:t>– </a:t>
            </a:r>
            <a:r>
              <a:rPr sz="2000" spc="-5" dirty="0">
                <a:solidFill>
                  <a:srgbClr val="6C6C6C"/>
                </a:solidFill>
                <a:latin typeface="News Gothic MT"/>
                <a:cs typeface="News Gothic MT"/>
              </a:rPr>
              <a:t>hea</a:t>
            </a:r>
            <a:r>
              <a:rPr sz="2000" dirty="0">
                <a:solidFill>
                  <a:srgbClr val="6C6C6C"/>
                </a:solidFill>
                <a:latin typeface="News Gothic MT"/>
                <a:cs typeface="News Gothic MT"/>
              </a:rPr>
              <a:t>d </a:t>
            </a:r>
            <a:r>
              <a:rPr sz="2000" spc="-5" dirty="0">
                <a:solidFill>
                  <a:srgbClr val="6C6C6C"/>
                </a:solidFill>
                <a:latin typeface="News Gothic MT"/>
                <a:cs typeface="News Gothic MT"/>
              </a:rPr>
              <a:t>o</a:t>
            </a:r>
            <a:r>
              <a:rPr sz="2000" spc="15" dirty="0">
                <a:solidFill>
                  <a:srgbClr val="6C6C6C"/>
                </a:solidFill>
                <a:latin typeface="News Gothic MT"/>
                <a:cs typeface="News Gothic MT"/>
              </a:rPr>
              <a:t>f</a:t>
            </a:r>
            <a:r>
              <a:rPr sz="2000" dirty="0">
                <a:solidFill>
                  <a:srgbClr val="6C6C6C"/>
                </a:solidFill>
                <a:latin typeface="News Gothic MT"/>
                <a:cs typeface="News Gothic MT"/>
              </a:rPr>
              <a:t>f</a:t>
            </a:r>
            <a:r>
              <a:rPr sz="2000" spc="290" dirty="0">
                <a:solidFill>
                  <a:srgbClr val="6C6C6C"/>
                </a:solidFill>
                <a:latin typeface="News Gothic MT"/>
                <a:cs typeface="News Gothic MT"/>
              </a:rPr>
              <a:t> </a:t>
            </a:r>
            <a:r>
              <a:rPr sz="2000" spc="-15" dirty="0">
                <a:solidFill>
                  <a:srgbClr val="6C6C6C"/>
                </a:solidFill>
                <a:latin typeface="News Gothic MT"/>
                <a:cs typeface="News Gothic MT"/>
              </a:rPr>
              <a:t>conce</a:t>
            </a:r>
            <a:r>
              <a:rPr sz="2000" spc="25" dirty="0">
                <a:solidFill>
                  <a:srgbClr val="6C6C6C"/>
                </a:solidFill>
                <a:latin typeface="News Gothic MT"/>
                <a:cs typeface="News Gothic MT"/>
              </a:rPr>
              <a:t>r</a:t>
            </a:r>
            <a:r>
              <a:rPr sz="2000" spc="-5" dirty="0">
                <a:solidFill>
                  <a:srgbClr val="6C6C6C"/>
                </a:solidFill>
                <a:latin typeface="News Gothic MT"/>
                <a:cs typeface="News Gothic MT"/>
              </a:rPr>
              <a:t>n</a:t>
            </a:r>
            <a:r>
              <a:rPr sz="2000" dirty="0">
                <a:solidFill>
                  <a:srgbClr val="6C6C6C"/>
                </a:solidFill>
                <a:latin typeface="News Gothic MT"/>
                <a:cs typeface="News Gothic MT"/>
              </a:rPr>
              <a:t>s </a:t>
            </a:r>
            <a:r>
              <a:rPr sz="2000" spc="-50" dirty="0">
                <a:solidFill>
                  <a:srgbClr val="6C6C6C"/>
                </a:solidFill>
                <a:latin typeface="News Gothic MT"/>
                <a:cs typeface="News Gothic MT"/>
              </a:rPr>
              <a:t>r</a:t>
            </a:r>
            <a:r>
              <a:rPr sz="2000" spc="-45" dirty="0">
                <a:solidFill>
                  <a:srgbClr val="6C6C6C"/>
                </a:solidFill>
                <a:latin typeface="News Gothic MT"/>
                <a:cs typeface="News Gothic MT"/>
              </a:rPr>
              <a:t>e</a:t>
            </a:r>
            <a:r>
              <a:rPr sz="2000" spc="-10" dirty="0">
                <a:solidFill>
                  <a:srgbClr val="6C6C6C"/>
                </a:solidFill>
                <a:latin typeface="News Gothic MT"/>
                <a:cs typeface="News Gothic MT"/>
              </a:rPr>
              <a:t>vi</a:t>
            </a:r>
            <a:r>
              <a:rPr sz="2000" spc="-35" dirty="0">
                <a:solidFill>
                  <a:srgbClr val="6C6C6C"/>
                </a:solidFill>
                <a:latin typeface="News Gothic MT"/>
                <a:cs typeface="News Gothic MT"/>
              </a:rPr>
              <a:t>e</a:t>
            </a:r>
            <a:r>
              <a:rPr sz="2000" spc="-15" dirty="0">
                <a:solidFill>
                  <a:srgbClr val="6C6C6C"/>
                </a:solidFill>
                <a:latin typeface="News Gothic MT"/>
                <a:cs typeface="News Gothic MT"/>
              </a:rPr>
              <a:t>wers</a:t>
            </a:r>
            <a:r>
              <a:rPr sz="2000" dirty="0">
                <a:solidFill>
                  <a:srgbClr val="6C6C6C"/>
                </a:solidFill>
                <a:latin typeface="News Gothic MT"/>
                <a:cs typeface="News Gothic MT"/>
              </a:rPr>
              <a:t> might</a:t>
            </a:r>
            <a:r>
              <a:rPr sz="2000" spc="-5" dirty="0">
                <a:solidFill>
                  <a:srgbClr val="6C6C6C"/>
                </a:solidFill>
                <a:latin typeface="News Gothic MT"/>
                <a:cs typeface="News Gothic MT"/>
              </a:rPr>
              <a:t> h</a:t>
            </a:r>
            <a:r>
              <a:rPr sz="2000" spc="-45" dirty="0">
                <a:solidFill>
                  <a:srgbClr val="6C6C6C"/>
                </a:solidFill>
                <a:latin typeface="News Gothic MT"/>
                <a:cs typeface="News Gothic MT"/>
              </a:rPr>
              <a:t>a</a:t>
            </a:r>
            <a:r>
              <a:rPr sz="2000" spc="-40" dirty="0">
                <a:solidFill>
                  <a:srgbClr val="6C6C6C"/>
                </a:solidFill>
                <a:latin typeface="News Gothic MT"/>
                <a:cs typeface="News Gothic MT"/>
              </a:rPr>
              <a:t>v</a:t>
            </a:r>
            <a:r>
              <a:rPr sz="2000" dirty="0">
                <a:solidFill>
                  <a:srgbClr val="6C6C6C"/>
                </a:solidFill>
                <a:latin typeface="News Gothic MT"/>
                <a:cs typeface="News Gothic MT"/>
              </a:rPr>
              <a:t>e)</a:t>
            </a:r>
            <a:endParaRPr sz="2000" dirty="0">
              <a:latin typeface="News Gothic MT"/>
              <a:cs typeface="News Gothic MT"/>
            </a:endParaRPr>
          </a:p>
          <a:p>
            <a:pPr marL="12700">
              <a:lnSpc>
                <a:spcPct val="100000"/>
              </a:lnSpc>
              <a:spcBef>
                <a:spcPts val="1720"/>
              </a:spcBef>
              <a:tabLst>
                <a:tab pos="361315" algn="l"/>
              </a:tabLst>
            </a:pPr>
            <a:r>
              <a:rPr sz="2200" spc="-60" dirty="0">
                <a:solidFill>
                  <a:srgbClr val="6C6C6C"/>
                </a:solidFill>
                <a:latin typeface="News Gothic MT"/>
                <a:cs typeface="News Gothic MT"/>
              </a:rPr>
              <a:t>re</a:t>
            </a:r>
            <a:r>
              <a:rPr sz="2200" spc="-5" dirty="0">
                <a:solidFill>
                  <a:srgbClr val="6C6C6C"/>
                </a:solidFill>
                <a:latin typeface="News Gothic MT"/>
                <a:cs typeface="News Gothic MT"/>
              </a:rPr>
              <a:t>pea</a:t>
            </a:r>
            <a:r>
              <a:rPr sz="2200" dirty="0">
                <a:solidFill>
                  <a:srgbClr val="6C6C6C"/>
                </a:solidFill>
                <a:latin typeface="News Gothic MT"/>
                <a:cs typeface="News Gothic MT"/>
              </a:rPr>
              <a:t>t </a:t>
            </a:r>
            <a:r>
              <a:rPr sz="2200" spc="-5" dirty="0">
                <a:solidFill>
                  <a:srgbClr val="6C6C6C"/>
                </a:solidFill>
                <a:latin typeface="News Gothic MT"/>
                <a:cs typeface="News Gothic MT"/>
              </a:rPr>
              <a:t>thi</a:t>
            </a:r>
            <a:r>
              <a:rPr sz="2200" dirty="0">
                <a:solidFill>
                  <a:srgbClr val="6C6C6C"/>
                </a:solidFill>
                <a:latin typeface="News Gothic MT"/>
                <a:cs typeface="News Gothic MT"/>
              </a:rPr>
              <a:t>s </a:t>
            </a:r>
            <a:r>
              <a:rPr sz="2200" spc="-25" dirty="0">
                <a:solidFill>
                  <a:srgbClr val="6C6C6C"/>
                </a:solidFill>
                <a:latin typeface="News Gothic MT"/>
                <a:cs typeface="News Gothic MT"/>
              </a:rPr>
              <a:t>f</a:t>
            </a:r>
            <a:r>
              <a:rPr sz="2200" spc="-5" dirty="0">
                <a:solidFill>
                  <a:srgbClr val="6C6C6C"/>
                </a:solidFill>
                <a:latin typeface="News Gothic MT"/>
                <a:cs typeface="News Gothic MT"/>
              </a:rPr>
              <a:t>o</a:t>
            </a:r>
            <a:r>
              <a:rPr sz="2200" spc="60" dirty="0">
                <a:solidFill>
                  <a:srgbClr val="6C6C6C"/>
                </a:solidFill>
                <a:latin typeface="News Gothic MT"/>
                <a:cs typeface="News Gothic MT"/>
              </a:rPr>
              <a:t>r</a:t>
            </a:r>
            <a:r>
              <a:rPr sz="2200" dirty="0">
                <a:solidFill>
                  <a:srgbClr val="6C6C6C"/>
                </a:solidFill>
                <a:latin typeface="News Gothic MT"/>
                <a:cs typeface="News Gothic MT"/>
              </a:rPr>
              <a:t>mat</a:t>
            </a:r>
            <a:r>
              <a:rPr sz="2200" spc="-5" dirty="0">
                <a:solidFill>
                  <a:srgbClr val="6C6C6C"/>
                </a:solidFill>
                <a:latin typeface="News Gothic MT"/>
                <a:cs typeface="News Gothic MT"/>
              </a:rPr>
              <a:t> </a:t>
            </a:r>
            <a:r>
              <a:rPr sz="2200" spc="-25" dirty="0">
                <a:solidFill>
                  <a:srgbClr val="6C6C6C"/>
                </a:solidFill>
                <a:latin typeface="News Gothic MT"/>
                <a:cs typeface="News Gothic MT"/>
              </a:rPr>
              <a:t>f</a:t>
            </a:r>
            <a:r>
              <a:rPr sz="2200" spc="-5" dirty="0">
                <a:solidFill>
                  <a:srgbClr val="6C6C6C"/>
                </a:solidFill>
                <a:latin typeface="News Gothic MT"/>
                <a:cs typeface="News Gothic MT"/>
              </a:rPr>
              <a:t>o</a:t>
            </a:r>
            <a:r>
              <a:rPr sz="2200" dirty="0">
                <a:solidFill>
                  <a:srgbClr val="6C6C6C"/>
                </a:solidFill>
                <a:latin typeface="News Gothic MT"/>
                <a:cs typeface="News Gothic MT"/>
              </a:rPr>
              <a:t>r </a:t>
            </a:r>
            <a:r>
              <a:rPr sz="2200" spc="-15" dirty="0">
                <a:solidFill>
                  <a:srgbClr val="6C6C6C"/>
                </a:solidFill>
                <a:latin typeface="News Gothic MT"/>
                <a:cs typeface="News Gothic MT"/>
              </a:rPr>
              <a:t>ea</a:t>
            </a:r>
            <a:r>
              <a:rPr sz="2200" spc="-35" dirty="0">
                <a:solidFill>
                  <a:srgbClr val="6C6C6C"/>
                </a:solidFill>
                <a:latin typeface="News Gothic MT"/>
                <a:cs typeface="News Gothic MT"/>
              </a:rPr>
              <a:t>c</a:t>
            </a:r>
            <a:r>
              <a:rPr sz="2200" dirty="0">
                <a:solidFill>
                  <a:srgbClr val="6C6C6C"/>
                </a:solidFill>
                <a:latin typeface="News Gothic MT"/>
                <a:cs typeface="News Gothic MT"/>
              </a:rPr>
              <a:t>h</a:t>
            </a:r>
            <a:r>
              <a:rPr sz="2200" spc="-5" dirty="0">
                <a:solidFill>
                  <a:srgbClr val="6C6C6C"/>
                </a:solidFill>
                <a:latin typeface="News Gothic MT"/>
                <a:cs typeface="News Gothic MT"/>
              </a:rPr>
              <a:t> </a:t>
            </a:r>
            <a:r>
              <a:rPr sz="2200" spc="-15" dirty="0">
                <a:solidFill>
                  <a:srgbClr val="6C6C6C"/>
                </a:solidFill>
                <a:latin typeface="News Gothic MT"/>
                <a:cs typeface="News Gothic MT"/>
              </a:rPr>
              <a:t>Aim</a:t>
            </a:r>
            <a:endParaRPr sz="2200" dirty="0">
              <a:latin typeface="News Gothic MT"/>
              <a:cs typeface="News Gothic M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6788" y="1251514"/>
            <a:ext cx="6844823" cy="707886"/>
          </a:xfrm>
          <a:prstGeom prst="rect">
            <a:avLst/>
          </a:prstGeom>
        </p:spPr>
        <p:txBody>
          <a:bodyPr vert="horz" wrap="square" lIns="0" tIns="0" rIns="0" bIns="0" rtlCol="0">
            <a:spAutoFit/>
          </a:bodyPr>
          <a:lstStyle/>
          <a:p>
            <a:pPr marL="1919605">
              <a:lnSpc>
                <a:spcPct val="100000"/>
              </a:lnSpc>
            </a:pPr>
            <a:r>
              <a:rPr dirty="0">
                <a:solidFill>
                  <a:schemeClr val="tx1"/>
                </a:solidFill>
              </a:rPr>
              <a:t>Do</a:t>
            </a:r>
            <a:r>
              <a:rPr spc="-5" dirty="0">
                <a:solidFill>
                  <a:schemeClr val="tx1"/>
                </a:solidFill>
              </a:rPr>
              <a:t> </a:t>
            </a:r>
            <a:r>
              <a:rPr spc="-25" dirty="0">
                <a:solidFill>
                  <a:schemeClr val="tx1"/>
                </a:solidFill>
              </a:rPr>
              <a:t>Pr</a:t>
            </a:r>
            <a:r>
              <a:rPr spc="-185" dirty="0">
                <a:solidFill>
                  <a:schemeClr val="tx1"/>
                </a:solidFill>
              </a:rPr>
              <a:t>o</a:t>
            </a:r>
            <a:r>
              <a:rPr spc="-25" dirty="0">
                <a:solidFill>
                  <a:schemeClr val="tx1"/>
                </a:solidFill>
              </a:rPr>
              <a:t>vide</a:t>
            </a:r>
          </a:p>
        </p:txBody>
      </p:sp>
      <p:sp>
        <p:nvSpPr>
          <p:cNvPr id="3" name="object 3"/>
          <p:cNvSpPr txBox="1"/>
          <p:nvPr/>
        </p:nvSpPr>
        <p:spPr>
          <a:xfrm>
            <a:off x="1085214" y="2127028"/>
            <a:ext cx="7886065" cy="4276684"/>
          </a:xfrm>
          <a:prstGeom prst="rect">
            <a:avLst/>
          </a:prstGeom>
        </p:spPr>
        <p:txBody>
          <a:bodyPr vert="horz" wrap="square" lIns="0" tIns="0" rIns="0" bIns="0" rtlCol="0">
            <a:spAutoFit/>
          </a:bodyPr>
          <a:lstStyle/>
          <a:p>
            <a:pPr marL="12700">
              <a:lnSpc>
                <a:spcPct val="100000"/>
              </a:lnSpc>
            </a:pPr>
            <a:r>
              <a:rPr sz="2400" spc="-25" dirty="0">
                <a:solidFill>
                  <a:srgbClr val="6C6C6C"/>
                </a:solidFill>
                <a:latin typeface="News Gothic MT"/>
                <a:cs typeface="News Gothic MT"/>
              </a:rPr>
              <a:t>v</a:t>
            </a:r>
            <a:r>
              <a:rPr sz="2400" dirty="0">
                <a:solidFill>
                  <a:srgbClr val="6C6C6C"/>
                </a:solidFill>
                <a:latin typeface="News Gothic MT"/>
                <a:cs typeface="News Gothic MT"/>
              </a:rPr>
              <a:t>alidation</a:t>
            </a:r>
            <a:endParaRPr sz="2400" dirty="0">
              <a:latin typeface="News Gothic MT"/>
              <a:cs typeface="News Gothic MT"/>
            </a:endParaRPr>
          </a:p>
          <a:p>
            <a:pPr marL="368300">
              <a:lnSpc>
                <a:spcPct val="100000"/>
              </a:lnSpc>
              <a:spcBef>
                <a:spcPts val="380"/>
              </a:spcBef>
            </a:pPr>
            <a:r>
              <a:rPr sz="2200" spc="-5" dirty="0">
                <a:solidFill>
                  <a:srgbClr val="6C6C6C"/>
                </a:solidFill>
                <a:latin typeface="News Gothic MT"/>
                <a:cs typeface="News Gothic MT"/>
              </a:rPr>
              <a:t>b</a:t>
            </a:r>
            <a:r>
              <a:rPr sz="2200" dirty="0">
                <a:solidFill>
                  <a:srgbClr val="6C6C6C"/>
                </a:solidFill>
                <a:latin typeface="News Gothic MT"/>
                <a:cs typeface="News Gothic MT"/>
              </a:rPr>
              <a:t>e </a:t>
            </a:r>
            <a:r>
              <a:rPr sz="2200" spc="-45" dirty="0">
                <a:solidFill>
                  <a:srgbClr val="6C6C6C"/>
                </a:solidFill>
                <a:latin typeface="News Gothic MT"/>
                <a:cs typeface="News Gothic MT"/>
              </a:rPr>
              <a:t>v</a:t>
            </a:r>
            <a:r>
              <a:rPr sz="2200" spc="-15" dirty="0">
                <a:solidFill>
                  <a:srgbClr val="6C6C6C"/>
                </a:solidFill>
                <a:latin typeface="News Gothic MT"/>
                <a:cs typeface="News Gothic MT"/>
              </a:rPr>
              <a:t>e</a:t>
            </a:r>
            <a:r>
              <a:rPr sz="2200" spc="50" dirty="0">
                <a:solidFill>
                  <a:srgbClr val="6C6C6C"/>
                </a:solidFill>
                <a:latin typeface="News Gothic MT"/>
                <a:cs typeface="News Gothic MT"/>
              </a:rPr>
              <a:t>r</a:t>
            </a:r>
            <a:r>
              <a:rPr sz="2200" spc="-15" dirty="0">
                <a:solidFill>
                  <a:srgbClr val="6C6C6C"/>
                </a:solidFill>
                <a:latin typeface="News Gothic MT"/>
                <a:cs typeface="News Gothic MT"/>
              </a:rPr>
              <a:t>y</a:t>
            </a:r>
            <a:r>
              <a:rPr sz="2200" dirty="0">
                <a:solidFill>
                  <a:srgbClr val="6C6C6C"/>
                </a:solidFill>
                <a:latin typeface="News Gothic MT"/>
                <a:cs typeface="News Gothic MT"/>
              </a:rPr>
              <a:t> </a:t>
            </a:r>
            <a:r>
              <a:rPr sz="2200" spc="0" dirty="0">
                <a:solidFill>
                  <a:srgbClr val="6C6C6C"/>
                </a:solidFill>
                <a:latin typeface="News Gothic MT"/>
                <a:cs typeface="News Gothic MT"/>
              </a:rPr>
              <a:t>c</a:t>
            </a:r>
            <a:r>
              <a:rPr sz="2200" spc="-10" dirty="0">
                <a:solidFill>
                  <a:srgbClr val="6C6C6C"/>
                </a:solidFill>
                <a:latin typeface="News Gothic MT"/>
                <a:cs typeface="News Gothic MT"/>
              </a:rPr>
              <a:t>lear</a:t>
            </a:r>
            <a:r>
              <a:rPr sz="2200" spc="-5" dirty="0">
                <a:solidFill>
                  <a:srgbClr val="6C6C6C"/>
                </a:solidFill>
                <a:latin typeface="News Gothic MT"/>
                <a:cs typeface="News Gothic MT"/>
              </a:rPr>
              <a:t> o</a:t>
            </a:r>
            <a:r>
              <a:rPr sz="2200" dirty="0">
                <a:solidFill>
                  <a:srgbClr val="6C6C6C"/>
                </a:solidFill>
                <a:latin typeface="News Gothic MT"/>
                <a:cs typeface="News Gothic MT"/>
              </a:rPr>
              <a:t>n </a:t>
            </a:r>
            <a:r>
              <a:rPr sz="2200" spc="-5" dirty="0">
                <a:solidFill>
                  <a:srgbClr val="6C6C6C"/>
                </a:solidFill>
                <a:latin typeface="News Gothic MT"/>
                <a:cs typeface="News Gothic MT"/>
              </a:rPr>
              <a:t>h</a:t>
            </a:r>
            <a:r>
              <a:rPr sz="2200" spc="-40" dirty="0">
                <a:solidFill>
                  <a:srgbClr val="6C6C6C"/>
                </a:solidFill>
                <a:latin typeface="News Gothic MT"/>
                <a:cs typeface="News Gothic MT"/>
              </a:rPr>
              <a:t>o</a:t>
            </a:r>
            <a:r>
              <a:rPr sz="2200" dirty="0">
                <a:solidFill>
                  <a:srgbClr val="6C6C6C"/>
                </a:solidFill>
                <a:latin typeface="News Gothic MT"/>
                <a:cs typeface="News Gothic MT"/>
              </a:rPr>
              <a:t>w </a:t>
            </a:r>
            <a:r>
              <a:rPr sz="2200" spc="-35" dirty="0">
                <a:solidFill>
                  <a:srgbClr val="6C6C6C"/>
                </a:solidFill>
                <a:latin typeface="News Gothic MT"/>
                <a:cs typeface="News Gothic MT"/>
              </a:rPr>
              <a:t>y</a:t>
            </a:r>
            <a:r>
              <a:rPr sz="2200" spc="-5" dirty="0">
                <a:solidFill>
                  <a:srgbClr val="6C6C6C"/>
                </a:solidFill>
                <a:latin typeface="News Gothic MT"/>
                <a:cs typeface="News Gothic MT"/>
              </a:rPr>
              <a:t>o</a:t>
            </a:r>
            <a:r>
              <a:rPr sz="2200" dirty="0">
                <a:solidFill>
                  <a:srgbClr val="6C6C6C"/>
                </a:solidFill>
                <a:latin typeface="News Gothic MT"/>
                <a:cs typeface="News Gothic MT"/>
              </a:rPr>
              <a:t>u </a:t>
            </a:r>
            <a:r>
              <a:rPr sz="2200" spc="-10" dirty="0">
                <a:solidFill>
                  <a:srgbClr val="6C6C6C"/>
                </a:solidFill>
                <a:latin typeface="News Gothic MT"/>
                <a:cs typeface="News Gothic MT"/>
              </a:rPr>
              <a:t>will</a:t>
            </a:r>
            <a:r>
              <a:rPr sz="2200" dirty="0">
                <a:solidFill>
                  <a:srgbClr val="6C6C6C"/>
                </a:solidFill>
                <a:latin typeface="News Gothic MT"/>
                <a:cs typeface="News Gothic MT"/>
              </a:rPr>
              <a:t> kn</a:t>
            </a:r>
            <a:r>
              <a:rPr sz="2200" spc="-40" dirty="0">
                <a:solidFill>
                  <a:srgbClr val="6C6C6C"/>
                </a:solidFill>
                <a:latin typeface="News Gothic MT"/>
                <a:cs typeface="News Gothic MT"/>
              </a:rPr>
              <a:t>o</a:t>
            </a:r>
            <a:r>
              <a:rPr sz="2200" dirty="0">
                <a:solidFill>
                  <a:srgbClr val="6C6C6C"/>
                </a:solidFill>
                <a:latin typeface="News Gothic MT"/>
                <a:cs typeface="News Gothic MT"/>
              </a:rPr>
              <a:t>w </a:t>
            </a:r>
            <a:r>
              <a:rPr sz="2200" spc="-35" dirty="0">
                <a:solidFill>
                  <a:srgbClr val="6C6C6C"/>
                </a:solidFill>
                <a:latin typeface="News Gothic MT"/>
                <a:cs typeface="News Gothic MT"/>
              </a:rPr>
              <a:t>y</a:t>
            </a:r>
            <a:r>
              <a:rPr sz="2200" spc="-5" dirty="0">
                <a:solidFill>
                  <a:srgbClr val="6C6C6C"/>
                </a:solidFill>
                <a:latin typeface="News Gothic MT"/>
                <a:cs typeface="News Gothic MT"/>
              </a:rPr>
              <a:t>ou</a:t>
            </a:r>
            <a:r>
              <a:rPr sz="2200" dirty="0">
                <a:solidFill>
                  <a:srgbClr val="6C6C6C"/>
                </a:solidFill>
                <a:latin typeface="News Gothic MT"/>
                <a:cs typeface="News Gothic MT"/>
              </a:rPr>
              <a:t>r </a:t>
            </a:r>
            <a:r>
              <a:rPr sz="2200" spc="-55" dirty="0">
                <a:solidFill>
                  <a:srgbClr val="6C6C6C"/>
                </a:solidFill>
                <a:latin typeface="News Gothic MT"/>
                <a:cs typeface="News Gothic MT"/>
              </a:rPr>
              <a:t>r</a:t>
            </a:r>
            <a:r>
              <a:rPr sz="2200" spc="-10" dirty="0">
                <a:solidFill>
                  <a:srgbClr val="6C6C6C"/>
                </a:solidFill>
                <a:latin typeface="News Gothic MT"/>
                <a:cs typeface="News Gothic MT"/>
              </a:rPr>
              <a:t>esult</a:t>
            </a:r>
            <a:r>
              <a:rPr sz="2200" spc="-5" dirty="0">
                <a:solidFill>
                  <a:srgbClr val="6C6C6C"/>
                </a:solidFill>
                <a:latin typeface="News Gothic MT"/>
                <a:cs typeface="News Gothic MT"/>
              </a:rPr>
              <a:t> </a:t>
            </a:r>
            <a:r>
              <a:rPr sz="2200" spc="-10" dirty="0">
                <a:solidFill>
                  <a:srgbClr val="6C6C6C"/>
                </a:solidFill>
                <a:latin typeface="News Gothic MT"/>
                <a:cs typeface="News Gothic MT"/>
              </a:rPr>
              <a:t>is</a:t>
            </a:r>
            <a:r>
              <a:rPr sz="2200" dirty="0">
                <a:solidFill>
                  <a:srgbClr val="6C6C6C"/>
                </a:solidFill>
                <a:latin typeface="News Gothic MT"/>
                <a:cs typeface="News Gothic MT"/>
              </a:rPr>
              <a:t> </a:t>
            </a:r>
            <a:r>
              <a:rPr sz="2200" spc="-20" dirty="0">
                <a:solidFill>
                  <a:srgbClr val="6C6C6C"/>
                </a:solidFill>
                <a:latin typeface="News Gothic MT"/>
                <a:cs typeface="News Gothic MT"/>
              </a:rPr>
              <a:t>v</a:t>
            </a:r>
            <a:r>
              <a:rPr sz="2200" spc="-10" dirty="0">
                <a:solidFill>
                  <a:srgbClr val="6C6C6C"/>
                </a:solidFill>
                <a:latin typeface="News Gothic MT"/>
                <a:cs typeface="News Gothic MT"/>
              </a:rPr>
              <a:t>alid.</a:t>
            </a:r>
            <a:endParaRPr sz="2200" dirty="0">
              <a:latin typeface="News Gothic MT"/>
              <a:cs typeface="News Gothic MT"/>
            </a:endParaRPr>
          </a:p>
          <a:p>
            <a:pPr marL="698500" marR="241300" indent="-330200">
              <a:lnSpc>
                <a:spcPct val="100699"/>
              </a:lnSpc>
              <a:spcBef>
                <a:spcPts val="300"/>
              </a:spcBef>
            </a:pPr>
            <a:r>
              <a:rPr sz="2200" spc="-5" dirty="0">
                <a:solidFill>
                  <a:srgbClr val="6C6C6C"/>
                </a:solidFill>
                <a:latin typeface="News Gothic MT"/>
                <a:cs typeface="News Gothic MT"/>
              </a:rPr>
              <a:t>pr</a:t>
            </a:r>
            <a:r>
              <a:rPr sz="2200" spc="-90" dirty="0">
                <a:solidFill>
                  <a:srgbClr val="6C6C6C"/>
                </a:solidFill>
                <a:latin typeface="News Gothic MT"/>
                <a:cs typeface="News Gothic MT"/>
              </a:rPr>
              <a:t>o</a:t>
            </a:r>
            <a:r>
              <a:rPr sz="2200" spc="-15" dirty="0">
                <a:solidFill>
                  <a:srgbClr val="6C6C6C"/>
                </a:solidFill>
                <a:latin typeface="News Gothic MT"/>
                <a:cs typeface="News Gothic MT"/>
              </a:rPr>
              <a:t>vide</a:t>
            </a:r>
            <a:r>
              <a:rPr sz="2200" dirty="0">
                <a:solidFill>
                  <a:srgbClr val="6C6C6C"/>
                </a:solidFill>
                <a:latin typeface="News Gothic MT"/>
                <a:cs typeface="News Gothic MT"/>
              </a:rPr>
              <a:t> an</a:t>
            </a:r>
            <a:r>
              <a:rPr sz="2200" spc="-5" dirty="0">
                <a:solidFill>
                  <a:srgbClr val="6C6C6C"/>
                </a:solidFill>
                <a:latin typeface="News Gothic MT"/>
                <a:cs typeface="News Gothic MT"/>
              </a:rPr>
              <a:t> </a:t>
            </a:r>
            <a:r>
              <a:rPr sz="2200" spc="-10" dirty="0">
                <a:solidFill>
                  <a:srgbClr val="6C6C6C"/>
                </a:solidFill>
                <a:latin typeface="News Gothic MT"/>
                <a:cs typeface="News Gothic MT"/>
              </a:rPr>
              <a:t>enti</a:t>
            </a:r>
            <a:r>
              <a:rPr sz="2200" spc="-55" dirty="0">
                <a:solidFill>
                  <a:srgbClr val="6C6C6C"/>
                </a:solidFill>
                <a:latin typeface="News Gothic MT"/>
                <a:cs typeface="News Gothic MT"/>
              </a:rPr>
              <a:t>r</a:t>
            </a:r>
            <a:r>
              <a:rPr sz="2200" spc="-15" dirty="0">
                <a:solidFill>
                  <a:srgbClr val="6C6C6C"/>
                </a:solidFill>
                <a:latin typeface="News Gothic MT"/>
                <a:cs typeface="News Gothic MT"/>
              </a:rPr>
              <a:t>e</a:t>
            </a:r>
            <a:r>
              <a:rPr sz="2200" dirty="0">
                <a:solidFill>
                  <a:srgbClr val="6C6C6C"/>
                </a:solidFill>
                <a:latin typeface="News Gothic MT"/>
                <a:cs typeface="News Gothic MT"/>
              </a:rPr>
              <a:t> </a:t>
            </a:r>
            <a:r>
              <a:rPr sz="2200" spc="-15" dirty="0">
                <a:solidFill>
                  <a:srgbClr val="6C6C6C"/>
                </a:solidFill>
                <a:latin typeface="News Gothic MT"/>
                <a:cs typeface="News Gothic MT"/>
              </a:rPr>
              <a:t>Aim</a:t>
            </a:r>
            <a:r>
              <a:rPr sz="2200" spc="-5" dirty="0">
                <a:solidFill>
                  <a:srgbClr val="6C6C6C"/>
                </a:solidFill>
                <a:latin typeface="News Gothic MT"/>
                <a:cs typeface="News Gothic MT"/>
              </a:rPr>
              <a:t> o</a:t>
            </a:r>
            <a:r>
              <a:rPr sz="2200" dirty="0">
                <a:solidFill>
                  <a:srgbClr val="6C6C6C"/>
                </a:solidFill>
                <a:latin typeface="News Gothic MT"/>
                <a:cs typeface="News Gothic MT"/>
              </a:rPr>
              <a:t>n </a:t>
            </a:r>
            <a:r>
              <a:rPr sz="2200" spc="-20" dirty="0">
                <a:solidFill>
                  <a:srgbClr val="6C6C6C"/>
                </a:solidFill>
                <a:latin typeface="News Gothic MT"/>
                <a:cs typeface="News Gothic MT"/>
              </a:rPr>
              <a:t>v</a:t>
            </a:r>
            <a:r>
              <a:rPr sz="2200" dirty="0">
                <a:solidFill>
                  <a:srgbClr val="6C6C6C"/>
                </a:solidFill>
                <a:latin typeface="News Gothic MT"/>
                <a:cs typeface="News Gothic MT"/>
              </a:rPr>
              <a:t>alidation</a:t>
            </a:r>
            <a:r>
              <a:rPr sz="2200" spc="-5" dirty="0">
                <a:solidFill>
                  <a:srgbClr val="6C6C6C"/>
                </a:solidFill>
                <a:latin typeface="News Gothic MT"/>
                <a:cs typeface="News Gothic MT"/>
              </a:rPr>
              <a:t> </a:t>
            </a:r>
            <a:r>
              <a:rPr sz="2200" dirty="0">
                <a:solidFill>
                  <a:srgbClr val="6C6C6C"/>
                </a:solidFill>
                <a:latin typeface="News Gothic MT"/>
                <a:cs typeface="News Gothic MT"/>
              </a:rPr>
              <a:t>if</a:t>
            </a:r>
            <a:r>
              <a:rPr sz="2200" spc="320" dirty="0">
                <a:solidFill>
                  <a:srgbClr val="6C6C6C"/>
                </a:solidFill>
                <a:latin typeface="News Gothic MT"/>
                <a:cs typeface="News Gothic MT"/>
              </a:rPr>
              <a:t> </a:t>
            </a:r>
            <a:r>
              <a:rPr sz="2200" spc="-5" dirty="0">
                <a:solidFill>
                  <a:srgbClr val="6C6C6C"/>
                </a:solidFill>
                <a:latin typeface="News Gothic MT"/>
                <a:cs typeface="News Gothic MT"/>
              </a:rPr>
              <a:t>possi</a:t>
            </a:r>
            <a:r>
              <a:rPr sz="2200" spc="-20" dirty="0">
                <a:solidFill>
                  <a:srgbClr val="6C6C6C"/>
                </a:solidFill>
                <a:latin typeface="News Gothic MT"/>
                <a:cs typeface="News Gothic MT"/>
              </a:rPr>
              <a:t>b</a:t>
            </a:r>
            <a:r>
              <a:rPr sz="2200" spc="-10" dirty="0">
                <a:solidFill>
                  <a:srgbClr val="6C6C6C"/>
                </a:solidFill>
                <a:latin typeface="News Gothic MT"/>
                <a:cs typeface="News Gothic MT"/>
              </a:rPr>
              <a:t>le</a:t>
            </a:r>
            <a:r>
              <a:rPr sz="2200" spc="-5" dirty="0">
                <a:solidFill>
                  <a:srgbClr val="6C6C6C"/>
                </a:solidFill>
                <a:latin typeface="News Gothic MT"/>
                <a:cs typeface="News Gothic MT"/>
              </a:rPr>
              <a:t> </a:t>
            </a:r>
            <a:r>
              <a:rPr sz="2200" dirty="0">
                <a:solidFill>
                  <a:srgbClr val="6C6C6C"/>
                </a:solidFill>
                <a:latin typeface="News Gothic MT"/>
                <a:cs typeface="News Gothic MT"/>
              </a:rPr>
              <a:t>and</a:t>
            </a:r>
            <a:r>
              <a:rPr sz="2200" spc="-5" dirty="0">
                <a:solidFill>
                  <a:srgbClr val="6C6C6C"/>
                </a:solidFill>
                <a:latin typeface="News Gothic MT"/>
                <a:cs typeface="News Gothic MT"/>
              </a:rPr>
              <a:t> </a:t>
            </a:r>
            <a:r>
              <a:rPr sz="2200" dirty="0">
                <a:solidFill>
                  <a:srgbClr val="6C6C6C"/>
                </a:solidFill>
                <a:latin typeface="News Gothic MT"/>
                <a:cs typeface="News Gothic MT"/>
              </a:rPr>
              <a:t>if </a:t>
            </a:r>
            <a:r>
              <a:rPr sz="2200" spc="-55" dirty="0">
                <a:solidFill>
                  <a:srgbClr val="6C6C6C"/>
                </a:solidFill>
                <a:latin typeface="News Gothic MT"/>
                <a:cs typeface="News Gothic MT"/>
              </a:rPr>
              <a:t>r</a:t>
            </a:r>
            <a:r>
              <a:rPr sz="2200" dirty="0">
                <a:solidFill>
                  <a:srgbClr val="6C6C6C"/>
                </a:solidFill>
                <a:latin typeface="News Gothic MT"/>
                <a:cs typeface="News Gothic MT"/>
              </a:rPr>
              <a:t>eason</a:t>
            </a:r>
            <a:r>
              <a:rPr sz="2200" spc="-25" dirty="0">
                <a:solidFill>
                  <a:srgbClr val="6C6C6C"/>
                </a:solidFill>
                <a:latin typeface="News Gothic MT"/>
                <a:cs typeface="News Gothic MT"/>
              </a:rPr>
              <a:t>ab</a:t>
            </a:r>
            <a:r>
              <a:rPr sz="2200" spc="-10" dirty="0">
                <a:solidFill>
                  <a:srgbClr val="6C6C6C"/>
                </a:solidFill>
                <a:latin typeface="News Gothic MT"/>
                <a:cs typeface="News Gothic MT"/>
              </a:rPr>
              <a:t>le</a:t>
            </a:r>
            <a:endParaRPr sz="2200" dirty="0">
              <a:latin typeface="News Gothic MT"/>
              <a:cs typeface="News Gothic MT"/>
            </a:endParaRPr>
          </a:p>
          <a:p>
            <a:pPr>
              <a:lnSpc>
                <a:spcPct val="100000"/>
              </a:lnSpc>
              <a:spcBef>
                <a:spcPts val="27"/>
              </a:spcBef>
            </a:pPr>
            <a:endParaRPr sz="1750" dirty="0">
              <a:latin typeface="Times New Roman"/>
              <a:cs typeface="Times New Roman"/>
            </a:endParaRPr>
          </a:p>
          <a:p>
            <a:pPr marL="368300" marR="169545" indent="-355600">
              <a:lnSpc>
                <a:spcPts val="2900"/>
              </a:lnSpc>
            </a:pPr>
            <a:r>
              <a:rPr sz="2400" spc="-5" dirty="0">
                <a:solidFill>
                  <a:srgbClr val="6C6C6C"/>
                </a:solidFill>
                <a:latin typeface="News Gothic MT"/>
                <a:cs typeface="News Gothic MT"/>
              </a:rPr>
              <a:t>b</a:t>
            </a:r>
            <a:r>
              <a:rPr sz="2400" dirty="0">
                <a:solidFill>
                  <a:srgbClr val="6C6C6C"/>
                </a:solidFill>
                <a:latin typeface="News Gothic MT"/>
                <a:cs typeface="News Gothic MT"/>
              </a:rPr>
              <a:t>e </a:t>
            </a:r>
            <a:r>
              <a:rPr sz="2400" spc="-50" dirty="0">
                <a:solidFill>
                  <a:srgbClr val="6C6C6C"/>
                </a:solidFill>
                <a:latin typeface="News Gothic MT"/>
                <a:cs typeface="News Gothic MT"/>
              </a:rPr>
              <a:t>v</a:t>
            </a:r>
            <a:r>
              <a:rPr sz="2400" spc="-15" dirty="0">
                <a:solidFill>
                  <a:srgbClr val="6C6C6C"/>
                </a:solidFill>
                <a:latin typeface="News Gothic MT"/>
                <a:cs typeface="News Gothic MT"/>
              </a:rPr>
              <a:t>e</a:t>
            </a:r>
            <a:r>
              <a:rPr sz="2400" spc="55" dirty="0">
                <a:solidFill>
                  <a:srgbClr val="6C6C6C"/>
                </a:solidFill>
                <a:latin typeface="News Gothic MT"/>
                <a:cs typeface="News Gothic MT"/>
              </a:rPr>
              <a:t>r</a:t>
            </a:r>
            <a:r>
              <a:rPr sz="2400" spc="-15" dirty="0">
                <a:solidFill>
                  <a:srgbClr val="6C6C6C"/>
                </a:solidFill>
                <a:latin typeface="News Gothic MT"/>
                <a:cs typeface="News Gothic MT"/>
              </a:rPr>
              <a:t>y</a:t>
            </a:r>
            <a:r>
              <a:rPr sz="2400" dirty="0">
                <a:solidFill>
                  <a:srgbClr val="6C6C6C"/>
                </a:solidFill>
                <a:latin typeface="News Gothic MT"/>
                <a:cs typeface="News Gothic MT"/>
              </a:rPr>
              <a:t> </a:t>
            </a:r>
            <a:r>
              <a:rPr sz="2400" spc="-15" dirty="0">
                <a:solidFill>
                  <a:srgbClr val="6C6C6C"/>
                </a:solidFill>
                <a:latin typeface="News Gothic MT"/>
                <a:cs typeface="News Gothic MT"/>
              </a:rPr>
              <a:t>specific</a:t>
            </a:r>
            <a:r>
              <a:rPr sz="2400" spc="-10" dirty="0">
                <a:solidFill>
                  <a:srgbClr val="6C6C6C"/>
                </a:solidFill>
                <a:latin typeface="News Gothic MT"/>
                <a:cs typeface="News Gothic MT"/>
              </a:rPr>
              <a:t> </a:t>
            </a:r>
            <a:r>
              <a:rPr sz="2400" spc="-5" dirty="0">
                <a:solidFill>
                  <a:srgbClr val="6C6C6C"/>
                </a:solidFill>
                <a:latin typeface="News Gothic MT"/>
                <a:cs typeface="News Gothic MT"/>
              </a:rPr>
              <a:t>o</a:t>
            </a:r>
            <a:r>
              <a:rPr sz="2400" dirty="0">
                <a:solidFill>
                  <a:srgbClr val="6C6C6C"/>
                </a:solidFill>
                <a:latin typeface="News Gothic MT"/>
                <a:cs typeface="News Gothic MT"/>
              </a:rPr>
              <a:t>n </a:t>
            </a:r>
            <a:r>
              <a:rPr sz="2400" spc="-5" dirty="0">
                <a:solidFill>
                  <a:srgbClr val="6C6C6C"/>
                </a:solidFill>
                <a:latin typeface="News Gothic MT"/>
                <a:cs typeface="News Gothic MT"/>
              </a:rPr>
              <a:t>h</a:t>
            </a:r>
            <a:r>
              <a:rPr sz="2400" spc="-40" dirty="0">
                <a:solidFill>
                  <a:srgbClr val="6C6C6C"/>
                </a:solidFill>
                <a:latin typeface="News Gothic MT"/>
                <a:cs typeface="News Gothic MT"/>
              </a:rPr>
              <a:t>o</a:t>
            </a:r>
            <a:r>
              <a:rPr sz="2400" dirty="0">
                <a:solidFill>
                  <a:srgbClr val="6C6C6C"/>
                </a:solidFill>
                <a:latin typeface="News Gothic MT"/>
                <a:cs typeface="News Gothic MT"/>
              </a:rPr>
              <a:t>w </a:t>
            </a:r>
            <a:r>
              <a:rPr sz="2400" spc="-40" dirty="0">
                <a:solidFill>
                  <a:srgbClr val="6C6C6C"/>
                </a:solidFill>
                <a:latin typeface="News Gothic MT"/>
                <a:cs typeface="News Gothic MT"/>
              </a:rPr>
              <a:t>y</a:t>
            </a:r>
            <a:r>
              <a:rPr sz="2400" spc="-5" dirty="0">
                <a:solidFill>
                  <a:srgbClr val="6C6C6C"/>
                </a:solidFill>
                <a:latin typeface="News Gothic MT"/>
                <a:cs typeface="News Gothic MT"/>
              </a:rPr>
              <a:t>o</a:t>
            </a:r>
            <a:r>
              <a:rPr sz="2400" dirty="0">
                <a:solidFill>
                  <a:srgbClr val="6C6C6C"/>
                </a:solidFill>
                <a:latin typeface="News Gothic MT"/>
                <a:cs typeface="News Gothic MT"/>
              </a:rPr>
              <a:t>u </a:t>
            </a:r>
            <a:r>
              <a:rPr sz="2400" spc="-10" dirty="0">
                <a:solidFill>
                  <a:srgbClr val="6C6C6C"/>
                </a:solidFill>
                <a:latin typeface="News Gothic MT"/>
                <a:cs typeface="News Gothic MT"/>
              </a:rPr>
              <a:t>will</a:t>
            </a:r>
            <a:r>
              <a:rPr sz="2400" dirty="0">
                <a:solidFill>
                  <a:srgbClr val="6C6C6C"/>
                </a:solidFill>
                <a:latin typeface="News Gothic MT"/>
                <a:cs typeface="News Gothic MT"/>
              </a:rPr>
              <a:t> kn</a:t>
            </a:r>
            <a:r>
              <a:rPr sz="2400" spc="-40" dirty="0">
                <a:solidFill>
                  <a:srgbClr val="6C6C6C"/>
                </a:solidFill>
                <a:latin typeface="News Gothic MT"/>
                <a:cs typeface="News Gothic MT"/>
              </a:rPr>
              <a:t>o</a:t>
            </a:r>
            <a:r>
              <a:rPr sz="2400" dirty="0">
                <a:solidFill>
                  <a:srgbClr val="6C6C6C"/>
                </a:solidFill>
                <a:latin typeface="News Gothic MT"/>
                <a:cs typeface="News Gothic MT"/>
              </a:rPr>
              <a:t>w </a:t>
            </a:r>
            <a:r>
              <a:rPr sz="2400" spc="-40" dirty="0">
                <a:solidFill>
                  <a:srgbClr val="6C6C6C"/>
                </a:solidFill>
                <a:latin typeface="News Gothic MT"/>
                <a:cs typeface="News Gothic MT"/>
              </a:rPr>
              <a:t>y</a:t>
            </a:r>
            <a:r>
              <a:rPr sz="2400" spc="-5" dirty="0">
                <a:solidFill>
                  <a:srgbClr val="6C6C6C"/>
                </a:solidFill>
                <a:latin typeface="News Gothic MT"/>
                <a:cs typeface="News Gothic MT"/>
              </a:rPr>
              <a:t>ou</a:t>
            </a:r>
            <a:r>
              <a:rPr sz="2400" dirty="0">
                <a:solidFill>
                  <a:srgbClr val="6C6C6C"/>
                </a:solidFill>
                <a:latin typeface="News Gothic MT"/>
                <a:cs typeface="News Gothic MT"/>
              </a:rPr>
              <a:t>r </a:t>
            </a:r>
            <a:r>
              <a:rPr sz="2400" spc="-55" dirty="0">
                <a:solidFill>
                  <a:srgbClr val="6C6C6C"/>
                </a:solidFill>
                <a:latin typeface="News Gothic MT"/>
                <a:cs typeface="News Gothic MT"/>
              </a:rPr>
              <a:t>r</a:t>
            </a:r>
            <a:r>
              <a:rPr sz="2400" spc="-15" dirty="0">
                <a:solidFill>
                  <a:srgbClr val="6C6C6C"/>
                </a:solidFill>
                <a:latin typeface="News Gothic MT"/>
                <a:cs typeface="News Gothic MT"/>
              </a:rPr>
              <a:t>esult</a:t>
            </a:r>
            <a:r>
              <a:rPr sz="2400" spc="-5" dirty="0">
                <a:solidFill>
                  <a:srgbClr val="6C6C6C"/>
                </a:solidFill>
                <a:latin typeface="News Gothic MT"/>
                <a:cs typeface="News Gothic MT"/>
              </a:rPr>
              <a:t> </a:t>
            </a:r>
            <a:r>
              <a:rPr sz="2400" spc="-10" dirty="0">
                <a:solidFill>
                  <a:srgbClr val="6C6C6C"/>
                </a:solidFill>
                <a:latin typeface="News Gothic MT"/>
                <a:cs typeface="News Gothic MT"/>
              </a:rPr>
              <a:t>is</a:t>
            </a:r>
            <a:r>
              <a:rPr sz="2400" spc="-15" dirty="0">
                <a:solidFill>
                  <a:srgbClr val="6C6C6C"/>
                </a:solidFill>
                <a:latin typeface="News Gothic MT"/>
                <a:cs typeface="News Gothic MT"/>
              </a:rPr>
              <a:t> significant</a:t>
            </a:r>
            <a:endParaRPr sz="2400" dirty="0">
              <a:latin typeface="News Gothic MT"/>
              <a:cs typeface="News Gothic MT"/>
            </a:endParaRPr>
          </a:p>
          <a:p>
            <a:pPr marL="698500" marR="146685" indent="-330200">
              <a:lnSpc>
                <a:spcPts val="2600"/>
              </a:lnSpc>
              <a:spcBef>
                <a:spcPts val="640"/>
              </a:spcBef>
            </a:pPr>
            <a:r>
              <a:rPr sz="2200" spc="-5" dirty="0">
                <a:solidFill>
                  <a:srgbClr val="6C6C6C"/>
                </a:solidFill>
                <a:latin typeface="News Gothic MT"/>
                <a:cs typeface="News Gothic MT"/>
              </a:rPr>
              <a:t>“</a:t>
            </a:r>
            <a:r>
              <a:rPr sz="2200" spc="-70" dirty="0">
                <a:solidFill>
                  <a:srgbClr val="6C6C6C"/>
                </a:solidFill>
                <a:latin typeface="News Gothic MT"/>
                <a:cs typeface="News Gothic MT"/>
              </a:rPr>
              <a:t>W</a:t>
            </a:r>
            <a:r>
              <a:rPr sz="2200" spc="-15" dirty="0">
                <a:solidFill>
                  <a:srgbClr val="6C6C6C"/>
                </a:solidFill>
                <a:latin typeface="News Gothic MT"/>
                <a:cs typeface="News Gothic MT"/>
              </a:rPr>
              <a:t>e</a:t>
            </a:r>
            <a:r>
              <a:rPr sz="2200" dirty="0">
                <a:solidFill>
                  <a:srgbClr val="6C6C6C"/>
                </a:solidFill>
                <a:latin typeface="News Gothic MT"/>
                <a:cs typeface="News Gothic MT"/>
              </a:rPr>
              <a:t> </a:t>
            </a:r>
            <a:r>
              <a:rPr sz="2200" spc="-10" dirty="0">
                <a:solidFill>
                  <a:srgbClr val="6C6C6C"/>
                </a:solidFill>
                <a:latin typeface="News Gothic MT"/>
                <a:cs typeface="News Gothic MT"/>
              </a:rPr>
              <a:t>will</a:t>
            </a:r>
            <a:r>
              <a:rPr sz="2200" dirty="0">
                <a:solidFill>
                  <a:srgbClr val="6C6C6C"/>
                </a:solidFill>
                <a:latin typeface="News Gothic MT"/>
                <a:cs typeface="News Gothic MT"/>
              </a:rPr>
              <a:t> </a:t>
            </a:r>
            <a:r>
              <a:rPr sz="2200" spc="-15" dirty="0">
                <a:solidFill>
                  <a:srgbClr val="6C6C6C"/>
                </a:solidFill>
                <a:latin typeface="News Gothic MT"/>
                <a:cs typeface="News Gothic MT"/>
              </a:rPr>
              <a:t>consider</a:t>
            </a:r>
            <a:r>
              <a:rPr sz="2200" spc="-10" dirty="0">
                <a:solidFill>
                  <a:srgbClr val="6C6C6C"/>
                </a:solidFill>
                <a:latin typeface="News Gothic MT"/>
                <a:cs typeface="News Gothic MT"/>
              </a:rPr>
              <a:t> </a:t>
            </a:r>
            <a:r>
              <a:rPr sz="2200" spc="-15" dirty="0">
                <a:solidFill>
                  <a:srgbClr val="6C6C6C"/>
                </a:solidFill>
                <a:latin typeface="News Gothic MT"/>
                <a:cs typeface="News Gothic MT"/>
              </a:rPr>
              <a:t>a</a:t>
            </a:r>
            <a:r>
              <a:rPr sz="2200" dirty="0">
                <a:solidFill>
                  <a:srgbClr val="6C6C6C"/>
                </a:solidFill>
                <a:latin typeface="News Gothic MT"/>
                <a:cs typeface="News Gothic MT"/>
              </a:rPr>
              <a:t> </a:t>
            </a:r>
            <a:r>
              <a:rPr sz="2200" spc="-5" dirty="0">
                <a:solidFill>
                  <a:srgbClr val="6C6C6C"/>
                </a:solidFill>
                <a:latin typeface="News Gothic MT"/>
                <a:cs typeface="News Gothic MT"/>
              </a:rPr>
              <a:t>di</a:t>
            </a:r>
            <a:r>
              <a:rPr sz="2200" spc="20" dirty="0">
                <a:solidFill>
                  <a:srgbClr val="6C6C6C"/>
                </a:solidFill>
                <a:latin typeface="News Gothic MT"/>
                <a:cs typeface="News Gothic MT"/>
              </a:rPr>
              <a:t>f</a:t>
            </a:r>
            <a:r>
              <a:rPr sz="2200" spc="-25" dirty="0">
                <a:solidFill>
                  <a:srgbClr val="6C6C6C"/>
                </a:solidFill>
                <a:latin typeface="News Gothic MT"/>
                <a:cs typeface="News Gothic MT"/>
              </a:rPr>
              <a:t>f</a:t>
            </a:r>
            <a:r>
              <a:rPr sz="2200" spc="-15" dirty="0">
                <a:solidFill>
                  <a:srgbClr val="6C6C6C"/>
                </a:solidFill>
                <a:latin typeface="News Gothic MT"/>
                <a:cs typeface="News Gothic MT"/>
              </a:rPr>
              <a:t>e</a:t>
            </a:r>
            <a:r>
              <a:rPr sz="2200" spc="-55" dirty="0">
                <a:solidFill>
                  <a:srgbClr val="6C6C6C"/>
                </a:solidFill>
                <a:latin typeface="News Gothic MT"/>
                <a:cs typeface="News Gothic MT"/>
              </a:rPr>
              <a:t>r</a:t>
            </a:r>
            <a:r>
              <a:rPr sz="2200" spc="-15" dirty="0">
                <a:solidFill>
                  <a:srgbClr val="6C6C6C"/>
                </a:solidFill>
                <a:latin typeface="News Gothic MT"/>
                <a:cs typeface="News Gothic MT"/>
              </a:rPr>
              <a:t>ence</a:t>
            </a:r>
            <a:r>
              <a:rPr sz="2200" dirty="0">
                <a:solidFill>
                  <a:srgbClr val="6C6C6C"/>
                </a:solidFill>
                <a:latin typeface="News Gothic MT"/>
                <a:cs typeface="News Gothic MT"/>
              </a:rPr>
              <a:t> </a:t>
            </a:r>
            <a:r>
              <a:rPr sz="2200" spc="-5" dirty="0">
                <a:solidFill>
                  <a:srgbClr val="6C6C6C"/>
                </a:solidFill>
                <a:latin typeface="News Gothic MT"/>
                <a:cs typeface="News Gothic MT"/>
              </a:rPr>
              <a:t>o</a:t>
            </a:r>
            <a:r>
              <a:rPr sz="2200" dirty="0">
                <a:solidFill>
                  <a:srgbClr val="6C6C6C"/>
                </a:solidFill>
                <a:latin typeface="News Gothic MT"/>
                <a:cs typeface="News Gothic MT"/>
              </a:rPr>
              <a:t>f</a:t>
            </a:r>
            <a:r>
              <a:rPr sz="2200" spc="305" dirty="0">
                <a:solidFill>
                  <a:srgbClr val="6C6C6C"/>
                </a:solidFill>
                <a:latin typeface="News Gothic MT"/>
                <a:cs typeface="News Gothic MT"/>
              </a:rPr>
              <a:t> </a:t>
            </a:r>
            <a:r>
              <a:rPr sz="2200" dirty="0">
                <a:solidFill>
                  <a:srgbClr val="6C6C6C"/>
                </a:solidFill>
                <a:latin typeface="News Gothic MT"/>
                <a:cs typeface="News Gothic MT"/>
              </a:rPr>
              <a:t>p</a:t>
            </a:r>
            <a:r>
              <a:rPr sz="2200" spc="-15" dirty="0">
                <a:solidFill>
                  <a:srgbClr val="6C6C6C"/>
                </a:solidFill>
                <a:latin typeface="News Gothic MT"/>
                <a:cs typeface="News Gothic MT"/>
              </a:rPr>
              <a:t>&lt;0.05</a:t>
            </a:r>
            <a:r>
              <a:rPr sz="2200" dirty="0">
                <a:solidFill>
                  <a:srgbClr val="6C6C6C"/>
                </a:solidFill>
                <a:latin typeface="News Gothic MT"/>
                <a:cs typeface="News Gothic MT"/>
              </a:rPr>
              <a:t> </a:t>
            </a:r>
            <a:r>
              <a:rPr sz="2200" spc="-5" dirty="0">
                <a:solidFill>
                  <a:srgbClr val="6C6C6C"/>
                </a:solidFill>
                <a:latin typeface="News Gothic MT"/>
                <a:cs typeface="News Gothic MT"/>
              </a:rPr>
              <a:t>t</a:t>
            </a:r>
            <a:r>
              <a:rPr sz="2200" dirty="0">
                <a:solidFill>
                  <a:srgbClr val="6C6C6C"/>
                </a:solidFill>
                <a:latin typeface="News Gothic MT"/>
                <a:cs typeface="News Gothic MT"/>
              </a:rPr>
              <a:t>o </a:t>
            </a:r>
            <a:r>
              <a:rPr sz="2200" spc="-60" dirty="0">
                <a:solidFill>
                  <a:srgbClr val="6C6C6C"/>
                </a:solidFill>
                <a:latin typeface="News Gothic MT"/>
                <a:cs typeface="News Gothic MT"/>
              </a:rPr>
              <a:t>re</a:t>
            </a:r>
            <a:r>
              <a:rPr sz="2200" spc="-20" dirty="0">
                <a:solidFill>
                  <a:srgbClr val="6C6C6C"/>
                </a:solidFill>
                <a:latin typeface="News Gothic MT"/>
                <a:cs typeface="News Gothic MT"/>
              </a:rPr>
              <a:t>p</a:t>
            </a:r>
            <a:r>
              <a:rPr sz="2200" spc="-55" dirty="0">
                <a:solidFill>
                  <a:srgbClr val="6C6C6C"/>
                </a:solidFill>
                <a:latin typeface="News Gothic MT"/>
                <a:cs typeface="News Gothic MT"/>
              </a:rPr>
              <a:t>r</a:t>
            </a:r>
            <a:r>
              <a:rPr sz="2200" dirty="0">
                <a:solidFill>
                  <a:srgbClr val="6C6C6C"/>
                </a:solidFill>
                <a:latin typeface="News Gothic MT"/>
                <a:cs typeface="News Gothic MT"/>
              </a:rPr>
              <a:t>esent </a:t>
            </a:r>
            <a:r>
              <a:rPr sz="2200" spc="-15" dirty="0">
                <a:solidFill>
                  <a:srgbClr val="6C6C6C"/>
                </a:solidFill>
                <a:latin typeface="News Gothic MT"/>
                <a:cs typeface="News Gothic MT"/>
              </a:rPr>
              <a:t>a</a:t>
            </a:r>
            <a:r>
              <a:rPr sz="2200" dirty="0">
                <a:solidFill>
                  <a:srgbClr val="6C6C6C"/>
                </a:solidFill>
                <a:latin typeface="News Gothic MT"/>
                <a:cs typeface="News Gothic MT"/>
              </a:rPr>
              <a:t> </a:t>
            </a:r>
            <a:r>
              <a:rPr sz="2200" spc="-10" dirty="0">
                <a:solidFill>
                  <a:srgbClr val="6C6C6C"/>
                </a:solidFill>
                <a:latin typeface="News Gothic MT"/>
                <a:cs typeface="News Gothic MT"/>
              </a:rPr>
              <a:t>significant</a:t>
            </a:r>
            <a:r>
              <a:rPr sz="2200" spc="-15" dirty="0">
                <a:solidFill>
                  <a:srgbClr val="6C6C6C"/>
                </a:solidFill>
                <a:latin typeface="News Gothic MT"/>
                <a:cs typeface="News Gothic MT"/>
              </a:rPr>
              <a:t> </a:t>
            </a:r>
            <a:r>
              <a:rPr sz="2200" dirty="0">
                <a:solidFill>
                  <a:srgbClr val="6C6C6C"/>
                </a:solidFill>
                <a:latin typeface="News Gothic MT"/>
                <a:cs typeface="News Gothic MT"/>
              </a:rPr>
              <a:t>e</a:t>
            </a:r>
            <a:r>
              <a:rPr sz="2200" spc="20" dirty="0">
                <a:solidFill>
                  <a:srgbClr val="6C6C6C"/>
                </a:solidFill>
                <a:latin typeface="News Gothic MT"/>
                <a:cs typeface="News Gothic MT"/>
              </a:rPr>
              <a:t>f</a:t>
            </a:r>
            <a:r>
              <a:rPr sz="2200" spc="-25" dirty="0">
                <a:solidFill>
                  <a:srgbClr val="6C6C6C"/>
                </a:solidFill>
                <a:latin typeface="News Gothic MT"/>
                <a:cs typeface="News Gothic MT"/>
              </a:rPr>
              <a:t>f</a:t>
            </a:r>
            <a:r>
              <a:rPr sz="2200" dirty="0">
                <a:solidFill>
                  <a:srgbClr val="6C6C6C"/>
                </a:solidFill>
                <a:latin typeface="News Gothic MT"/>
                <a:cs typeface="News Gothic MT"/>
              </a:rPr>
              <a:t>ect.”</a:t>
            </a:r>
            <a:endParaRPr sz="2200" dirty="0">
              <a:latin typeface="News Gothic MT"/>
              <a:cs typeface="News Gothic MT"/>
            </a:endParaRPr>
          </a:p>
          <a:p>
            <a:pPr marL="368300" marR="1414780" indent="-355600">
              <a:lnSpc>
                <a:spcPts val="2900"/>
              </a:lnSpc>
              <a:spcBef>
                <a:spcPts val="1960"/>
              </a:spcBef>
            </a:pPr>
            <a:r>
              <a:rPr sz="2400" spc="-5" dirty="0">
                <a:solidFill>
                  <a:srgbClr val="6C6C6C"/>
                </a:solidFill>
                <a:latin typeface="News Gothic MT"/>
                <a:cs typeface="News Gothic MT"/>
              </a:rPr>
              <a:t>b</a:t>
            </a:r>
            <a:r>
              <a:rPr sz="2400" dirty="0">
                <a:solidFill>
                  <a:srgbClr val="6C6C6C"/>
                </a:solidFill>
                <a:latin typeface="News Gothic MT"/>
                <a:cs typeface="News Gothic MT"/>
              </a:rPr>
              <a:t>e </a:t>
            </a:r>
            <a:r>
              <a:rPr sz="2400" spc="0" dirty="0">
                <a:solidFill>
                  <a:srgbClr val="6C6C6C"/>
                </a:solidFill>
                <a:latin typeface="News Gothic MT"/>
                <a:cs typeface="News Gothic MT"/>
              </a:rPr>
              <a:t>c</a:t>
            </a:r>
            <a:r>
              <a:rPr sz="2400" spc="-15" dirty="0">
                <a:solidFill>
                  <a:srgbClr val="6C6C6C"/>
                </a:solidFill>
                <a:latin typeface="News Gothic MT"/>
                <a:cs typeface="News Gothic MT"/>
              </a:rPr>
              <a:t>lear</a:t>
            </a:r>
            <a:r>
              <a:rPr sz="2400" spc="-5" dirty="0">
                <a:solidFill>
                  <a:srgbClr val="6C6C6C"/>
                </a:solidFill>
                <a:latin typeface="News Gothic MT"/>
                <a:cs typeface="News Gothic MT"/>
              </a:rPr>
              <a:t> o</a:t>
            </a:r>
            <a:r>
              <a:rPr sz="2400" dirty="0">
                <a:solidFill>
                  <a:srgbClr val="6C6C6C"/>
                </a:solidFill>
                <a:latin typeface="News Gothic MT"/>
                <a:cs typeface="News Gothic MT"/>
              </a:rPr>
              <a:t>n </a:t>
            </a:r>
            <a:r>
              <a:rPr sz="2400" spc="-5" dirty="0">
                <a:solidFill>
                  <a:srgbClr val="6C6C6C"/>
                </a:solidFill>
                <a:latin typeface="News Gothic MT"/>
                <a:cs typeface="News Gothic MT"/>
              </a:rPr>
              <a:t>th</a:t>
            </a:r>
            <a:r>
              <a:rPr sz="2400" dirty="0">
                <a:solidFill>
                  <a:srgbClr val="6C6C6C"/>
                </a:solidFill>
                <a:latin typeface="News Gothic MT"/>
                <a:cs typeface="News Gothic MT"/>
              </a:rPr>
              <a:t>e </a:t>
            </a:r>
            <a:r>
              <a:rPr sz="2400" spc="-15" dirty="0">
                <a:solidFill>
                  <a:srgbClr val="6C6C6C"/>
                </a:solidFill>
                <a:latin typeface="News Gothic MT"/>
                <a:cs typeface="News Gothic MT"/>
              </a:rPr>
              <a:t>criteria</a:t>
            </a:r>
            <a:r>
              <a:rPr sz="2400" spc="-10" dirty="0">
                <a:solidFill>
                  <a:srgbClr val="6C6C6C"/>
                </a:solidFill>
                <a:latin typeface="News Gothic MT"/>
                <a:cs typeface="News Gothic MT"/>
              </a:rPr>
              <a:t> </a:t>
            </a:r>
            <a:r>
              <a:rPr sz="2400" spc="-25" dirty="0">
                <a:solidFill>
                  <a:srgbClr val="6C6C6C"/>
                </a:solidFill>
                <a:latin typeface="News Gothic MT"/>
                <a:cs typeface="News Gothic MT"/>
              </a:rPr>
              <a:t>f</a:t>
            </a:r>
            <a:r>
              <a:rPr sz="2400" spc="-5" dirty="0">
                <a:solidFill>
                  <a:srgbClr val="6C6C6C"/>
                </a:solidFill>
                <a:latin typeface="News Gothic MT"/>
                <a:cs typeface="News Gothic MT"/>
              </a:rPr>
              <a:t>o</a:t>
            </a:r>
            <a:r>
              <a:rPr sz="2400" dirty="0">
                <a:solidFill>
                  <a:srgbClr val="6C6C6C"/>
                </a:solidFill>
                <a:latin typeface="News Gothic MT"/>
                <a:cs typeface="News Gothic MT"/>
              </a:rPr>
              <a:t>r considering</a:t>
            </a:r>
            <a:r>
              <a:rPr sz="2400" spc="-15" dirty="0">
                <a:solidFill>
                  <a:srgbClr val="6C6C6C"/>
                </a:solidFill>
                <a:latin typeface="News Gothic MT"/>
                <a:cs typeface="News Gothic MT"/>
              </a:rPr>
              <a:t> </a:t>
            </a:r>
            <a:r>
              <a:rPr sz="2400" spc="-5" dirty="0">
                <a:solidFill>
                  <a:srgbClr val="6C6C6C"/>
                </a:solidFill>
                <a:latin typeface="News Gothic MT"/>
                <a:cs typeface="News Gothic MT"/>
              </a:rPr>
              <a:t>the </a:t>
            </a:r>
            <a:r>
              <a:rPr sz="2400" spc="-70" dirty="0">
                <a:solidFill>
                  <a:srgbClr val="6C6C6C"/>
                </a:solidFill>
                <a:latin typeface="News Gothic MT"/>
                <a:cs typeface="News Gothic MT"/>
              </a:rPr>
              <a:t>e</a:t>
            </a:r>
            <a:r>
              <a:rPr sz="2400" dirty="0">
                <a:solidFill>
                  <a:srgbClr val="6C6C6C"/>
                </a:solidFill>
                <a:latin typeface="News Gothic MT"/>
                <a:cs typeface="News Gothic MT"/>
              </a:rPr>
              <a:t>xperiment</a:t>
            </a:r>
            <a:r>
              <a:rPr sz="2400" spc="-5" dirty="0">
                <a:solidFill>
                  <a:srgbClr val="6C6C6C"/>
                </a:solidFill>
                <a:latin typeface="News Gothic MT"/>
                <a:cs typeface="News Gothic MT"/>
              </a:rPr>
              <a:t> </a:t>
            </a:r>
            <a:r>
              <a:rPr sz="2400" spc="-15" dirty="0">
                <a:solidFill>
                  <a:srgbClr val="6C6C6C"/>
                </a:solidFill>
                <a:latin typeface="News Gothic MT"/>
                <a:cs typeface="News Gothic MT"/>
              </a:rPr>
              <a:t>a</a:t>
            </a:r>
            <a:r>
              <a:rPr sz="2400" dirty="0">
                <a:solidFill>
                  <a:srgbClr val="6C6C6C"/>
                </a:solidFill>
                <a:latin typeface="News Gothic MT"/>
                <a:cs typeface="News Gothic MT"/>
              </a:rPr>
              <a:t> </a:t>
            </a:r>
            <a:r>
              <a:rPr sz="2400" spc="-15" dirty="0">
                <a:solidFill>
                  <a:srgbClr val="6C6C6C"/>
                </a:solidFill>
                <a:latin typeface="News Gothic MT"/>
                <a:cs typeface="News Gothic MT"/>
              </a:rPr>
              <a:t>success</a:t>
            </a:r>
            <a:endParaRPr sz="2400" dirty="0">
              <a:latin typeface="News Gothic MT"/>
              <a:cs typeface="News Gothic M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6788" y="1251514"/>
            <a:ext cx="6844823" cy="705321"/>
          </a:xfrm>
          <a:prstGeom prst="rect">
            <a:avLst/>
          </a:prstGeom>
        </p:spPr>
        <p:txBody>
          <a:bodyPr vert="horz" wrap="square" lIns="0" tIns="0" rIns="0" bIns="0" rtlCol="0">
            <a:spAutoFit/>
          </a:bodyPr>
          <a:lstStyle/>
          <a:p>
            <a:pPr marL="1919605">
              <a:lnSpc>
                <a:spcPts val="5460"/>
              </a:lnSpc>
            </a:pPr>
            <a:r>
              <a:rPr dirty="0">
                <a:solidFill>
                  <a:schemeClr val="tx1"/>
                </a:solidFill>
              </a:rPr>
              <a:t>Do</a:t>
            </a:r>
            <a:r>
              <a:rPr spc="-5" dirty="0">
                <a:solidFill>
                  <a:schemeClr val="tx1"/>
                </a:solidFill>
              </a:rPr>
              <a:t> </a:t>
            </a:r>
            <a:r>
              <a:rPr spc="-25" dirty="0">
                <a:solidFill>
                  <a:schemeClr val="tx1"/>
                </a:solidFill>
              </a:rPr>
              <a:t>Pr</a:t>
            </a:r>
            <a:r>
              <a:rPr spc="-185" dirty="0">
                <a:solidFill>
                  <a:schemeClr val="tx1"/>
                </a:solidFill>
              </a:rPr>
              <a:t>o</a:t>
            </a:r>
            <a:r>
              <a:rPr spc="-25" dirty="0">
                <a:solidFill>
                  <a:schemeClr val="tx1"/>
                </a:solidFill>
              </a:rPr>
              <a:t>vide</a:t>
            </a:r>
          </a:p>
        </p:txBody>
      </p:sp>
      <p:sp>
        <p:nvSpPr>
          <p:cNvPr id="3" name="object 3"/>
          <p:cNvSpPr txBox="1"/>
          <p:nvPr/>
        </p:nvSpPr>
        <p:spPr>
          <a:xfrm>
            <a:off x="1085214" y="2136677"/>
            <a:ext cx="7597775" cy="3899273"/>
          </a:xfrm>
          <a:prstGeom prst="rect">
            <a:avLst/>
          </a:prstGeom>
        </p:spPr>
        <p:txBody>
          <a:bodyPr vert="horz" wrap="square" lIns="0" tIns="0" rIns="0" bIns="0" rtlCol="0">
            <a:spAutoFit/>
          </a:bodyPr>
          <a:lstStyle/>
          <a:p>
            <a:pPr marL="12700">
              <a:lnSpc>
                <a:spcPct val="100000"/>
              </a:lnSpc>
              <a:tabLst>
                <a:tab pos="361315" algn="l"/>
              </a:tabLst>
            </a:pPr>
            <a:r>
              <a:rPr sz="2200" spc="-5" dirty="0">
                <a:solidFill>
                  <a:schemeClr val="tx2">
                    <a:lumMod val="50000"/>
                  </a:schemeClr>
                </a:solidFill>
                <a:latin typeface="News Gothic MT"/>
                <a:cs typeface="News Gothic MT"/>
              </a:rPr>
              <a:t>do</a:t>
            </a:r>
            <a:r>
              <a:rPr sz="2200" spc="-45" dirty="0">
                <a:solidFill>
                  <a:schemeClr val="tx2">
                    <a:lumMod val="50000"/>
                  </a:schemeClr>
                </a:solidFill>
                <a:latin typeface="News Gothic MT"/>
                <a:cs typeface="News Gothic MT"/>
              </a:rPr>
              <a:t>n</a:t>
            </a:r>
            <a:r>
              <a:rPr sz="2200" spc="25" dirty="0">
                <a:solidFill>
                  <a:schemeClr val="tx2">
                    <a:lumMod val="50000"/>
                  </a:schemeClr>
                </a:solidFill>
                <a:latin typeface="News Gothic MT"/>
                <a:cs typeface="News Gothic MT"/>
              </a:rPr>
              <a:t>’</a:t>
            </a:r>
            <a:r>
              <a:rPr sz="2200" dirty="0">
                <a:solidFill>
                  <a:schemeClr val="tx2">
                    <a:lumMod val="50000"/>
                  </a:schemeClr>
                </a:solidFill>
                <a:latin typeface="News Gothic MT"/>
                <a:cs typeface="News Gothic MT"/>
              </a:rPr>
              <a:t>t</a:t>
            </a:r>
            <a:r>
              <a:rPr sz="2200" spc="-5" dirty="0">
                <a:solidFill>
                  <a:schemeClr val="tx2">
                    <a:lumMod val="50000"/>
                  </a:schemeClr>
                </a:solidFill>
                <a:latin typeface="News Gothic MT"/>
                <a:cs typeface="News Gothic MT"/>
              </a:rPr>
              <a:t> ta</a:t>
            </a:r>
            <a:r>
              <a:rPr sz="2200" spc="-50" dirty="0">
                <a:solidFill>
                  <a:schemeClr val="tx2">
                    <a:lumMod val="50000"/>
                  </a:schemeClr>
                </a:solidFill>
                <a:latin typeface="News Gothic MT"/>
                <a:cs typeface="News Gothic MT"/>
              </a:rPr>
              <a:t>k</a:t>
            </a:r>
            <a:r>
              <a:rPr sz="2200" spc="-15" dirty="0">
                <a:solidFill>
                  <a:schemeClr val="tx2">
                    <a:lumMod val="50000"/>
                  </a:schemeClr>
                </a:solidFill>
                <a:latin typeface="News Gothic MT"/>
                <a:cs typeface="News Gothic MT"/>
              </a:rPr>
              <a:t>e</a:t>
            </a:r>
            <a:r>
              <a:rPr sz="2200" dirty="0">
                <a:solidFill>
                  <a:schemeClr val="tx2">
                    <a:lumMod val="50000"/>
                  </a:schemeClr>
                </a:solidFill>
                <a:latin typeface="News Gothic MT"/>
                <a:cs typeface="News Gothic MT"/>
              </a:rPr>
              <a:t> 6 </a:t>
            </a:r>
            <a:r>
              <a:rPr sz="2200" spc="-15" dirty="0">
                <a:solidFill>
                  <a:schemeClr val="tx2">
                    <a:lumMod val="50000"/>
                  </a:schemeClr>
                </a:solidFill>
                <a:latin typeface="News Gothic MT"/>
                <a:cs typeface="News Gothic MT"/>
              </a:rPr>
              <a:t>sentences</a:t>
            </a:r>
            <a:r>
              <a:rPr sz="2200" spc="-10" dirty="0">
                <a:solidFill>
                  <a:schemeClr val="tx2">
                    <a:lumMod val="50000"/>
                  </a:schemeClr>
                </a:solidFill>
                <a:latin typeface="News Gothic MT"/>
                <a:cs typeface="News Gothic MT"/>
              </a:rPr>
              <a:t> </a:t>
            </a:r>
            <a:r>
              <a:rPr sz="2200" spc="-5" dirty="0">
                <a:solidFill>
                  <a:schemeClr val="tx2">
                    <a:lumMod val="50000"/>
                  </a:schemeClr>
                </a:solidFill>
                <a:latin typeface="News Gothic MT"/>
                <a:cs typeface="News Gothic MT"/>
              </a:rPr>
              <a:t>t</a:t>
            </a:r>
            <a:r>
              <a:rPr sz="2200" dirty="0">
                <a:solidFill>
                  <a:schemeClr val="tx2">
                    <a:lumMod val="50000"/>
                  </a:schemeClr>
                </a:solidFill>
                <a:latin typeface="News Gothic MT"/>
                <a:cs typeface="News Gothic MT"/>
              </a:rPr>
              <a:t>o </a:t>
            </a:r>
            <a:r>
              <a:rPr sz="2200" spc="-15" dirty="0">
                <a:solidFill>
                  <a:schemeClr val="tx2">
                    <a:lumMod val="50000"/>
                  </a:schemeClr>
                </a:solidFill>
                <a:latin typeface="News Gothic MT"/>
                <a:cs typeface="News Gothic MT"/>
              </a:rPr>
              <a:t>s</a:t>
            </a:r>
            <a:r>
              <a:rPr sz="2200" spc="-35" dirty="0">
                <a:solidFill>
                  <a:schemeClr val="tx2">
                    <a:lumMod val="50000"/>
                  </a:schemeClr>
                </a:solidFill>
                <a:latin typeface="News Gothic MT"/>
                <a:cs typeface="News Gothic MT"/>
              </a:rPr>
              <a:t>a</a:t>
            </a:r>
            <a:r>
              <a:rPr sz="2200" spc="-15" dirty="0">
                <a:solidFill>
                  <a:schemeClr val="tx2">
                    <a:lumMod val="50000"/>
                  </a:schemeClr>
                </a:solidFill>
                <a:latin typeface="News Gothic MT"/>
                <a:cs typeface="News Gothic MT"/>
              </a:rPr>
              <a:t>y</a:t>
            </a:r>
            <a:r>
              <a:rPr sz="2200" dirty="0">
                <a:solidFill>
                  <a:schemeClr val="tx2">
                    <a:lumMod val="50000"/>
                  </a:schemeClr>
                </a:solidFill>
                <a:latin typeface="News Gothic MT"/>
                <a:cs typeface="News Gothic MT"/>
              </a:rPr>
              <a:t> 1 </a:t>
            </a:r>
            <a:r>
              <a:rPr sz="2200" spc="-5" dirty="0">
                <a:solidFill>
                  <a:schemeClr val="tx2">
                    <a:lumMod val="50000"/>
                  </a:schemeClr>
                </a:solidFill>
                <a:latin typeface="News Gothic MT"/>
                <a:cs typeface="News Gothic MT"/>
              </a:rPr>
              <a:t>thing</a:t>
            </a:r>
            <a:endParaRPr sz="2200" dirty="0">
              <a:solidFill>
                <a:schemeClr val="tx2">
                  <a:lumMod val="50000"/>
                </a:schemeClr>
              </a:solidFill>
              <a:latin typeface="News Gothic MT"/>
              <a:cs typeface="News Gothic MT"/>
            </a:endParaRPr>
          </a:p>
          <a:p>
            <a:pPr marL="368300">
              <a:lnSpc>
                <a:spcPct val="100000"/>
              </a:lnSpc>
              <a:spcBef>
                <a:spcPts val="320"/>
              </a:spcBef>
              <a:tabLst>
                <a:tab pos="704215" algn="l"/>
              </a:tabLst>
            </a:pPr>
            <a:r>
              <a:rPr sz="2000" spc="-15" dirty="0">
                <a:solidFill>
                  <a:schemeClr val="tx2">
                    <a:lumMod val="50000"/>
                  </a:schemeClr>
                </a:solidFill>
                <a:latin typeface="News Gothic MT"/>
                <a:cs typeface="News Gothic MT"/>
              </a:rPr>
              <a:t>s</a:t>
            </a:r>
            <a:r>
              <a:rPr sz="2000" spc="-35" dirty="0">
                <a:solidFill>
                  <a:schemeClr val="tx2">
                    <a:lumMod val="50000"/>
                  </a:schemeClr>
                </a:solidFill>
                <a:latin typeface="News Gothic MT"/>
                <a:cs typeface="News Gothic MT"/>
              </a:rPr>
              <a:t>a</a:t>
            </a:r>
            <a:r>
              <a:rPr sz="2000" spc="-15" dirty="0">
                <a:solidFill>
                  <a:schemeClr val="tx2">
                    <a:lumMod val="50000"/>
                  </a:schemeClr>
                </a:solidFill>
                <a:latin typeface="News Gothic MT"/>
                <a:cs typeface="News Gothic MT"/>
              </a:rPr>
              <a:t>y</a:t>
            </a:r>
            <a:r>
              <a:rPr sz="2000" dirty="0">
                <a:solidFill>
                  <a:schemeClr val="tx2">
                    <a:lumMod val="50000"/>
                  </a:schemeClr>
                </a:solidFill>
                <a:latin typeface="News Gothic MT"/>
                <a:cs typeface="News Gothic MT"/>
              </a:rPr>
              <a:t> </a:t>
            </a:r>
            <a:r>
              <a:rPr sz="2000" spc="-10" dirty="0">
                <a:solidFill>
                  <a:schemeClr val="tx2">
                    <a:lumMod val="50000"/>
                  </a:schemeClr>
                </a:solidFill>
                <a:latin typeface="News Gothic MT"/>
                <a:cs typeface="News Gothic MT"/>
              </a:rPr>
              <a:t>it</a:t>
            </a:r>
            <a:r>
              <a:rPr sz="2000" spc="-5" dirty="0">
                <a:solidFill>
                  <a:schemeClr val="tx2">
                    <a:lumMod val="50000"/>
                  </a:schemeClr>
                </a:solidFill>
                <a:latin typeface="News Gothic MT"/>
                <a:cs typeface="News Gothic MT"/>
              </a:rPr>
              <a:t> </a:t>
            </a:r>
            <a:r>
              <a:rPr sz="2000" dirty="0">
                <a:solidFill>
                  <a:schemeClr val="tx2">
                    <a:lumMod val="50000"/>
                  </a:schemeClr>
                </a:solidFill>
                <a:latin typeface="News Gothic MT"/>
                <a:cs typeface="News Gothic MT"/>
              </a:rPr>
              <a:t>in</a:t>
            </a:r>
            <a:r>
              <a:rPr sz="2000" spc="-5" dirty="0">
                <a:solidFill>
                  <a:schemeClr val="tx2">
                    <a:lumMod val="50000"/>
                  </a:schemeClr>
                </a:solidFill>
                <a:latin typeface="News Gothic MT"/>
                <a:cs typeface="News Gothic MT"/>
              </a:rPr>
              <a:t> </a:t>
            </a:r>
            <a:r>
              <a:rPr sz="2000" dirty="0">
                <a:solidFill>
                  <a:schemeClr val="tx2">
                    <a:lumMod val="50000"/>
                  </a:schemeClr>
                </a:solidFill>
                <a:latin typeface="News Gothic MT"/>
                <a:cs typeface="News Gothic MT"/>
              </a:rPr>
              <a:t>1 sentence</a:t>
            </a:r>
          </a:p>
          <a:p>
            <a:pPr marL="368300">
              <a:lnSpc>
                <a:spcPct val="100000"/>
              </a:lnSpc>
              <a:spcBef>
                <a:spcPts val="360"/>
              </a:spcBef>
              <a:tabLst>
                <a:tab pos="704215" algn="l"/>
              </a:tabLst>
            </a:pPr>
            <a:r>
              <a:rPr sz="2000" spc="-20" dirty="0">
                <a:solidFill>
                  <a:schemeClr val="tx2">
                    <a:lumMod val="50000"/>
                  </a:schemeClr>
                </a:solidFill>
                <a:latin typeface="News Gothic MT"/>
                <a:cs typeface="News Gothic MT"/>
              </a:rPr>
              <a:t>us</a:t>
            </a:r>
            <a:r>
              <a:rPr sz="2000" spc="-15" dirty="0">
                <a:solidFill>
                  <a:schemeClr val="tx2">
                    <a:lumMod val="50000"/>
                  </a:schemeClr>
                </a:solidFill>
                <a:latin typeface="News Gothic MT"/>
                <a:cs typeface="News Gothic MT"/>
              </a:rPr>
              <a:t>e</a:t>
            </a:r>
            <a:r>
              <a:rPr sz="2000" dirty="0">
                <a:solidFill>
                  <a:schemeClr val="tx2">
                    <a:lumMod val="50000"/>
                  </a:schemeClr>
                </a:solidFill>
                <a:latin typeface="News Gothic MT"/>
                <a:cs typeface="News Gothic MT"/>
              </a:rPr>
              <a:t> </a:t>
            </a:r>
            <a:r>
              <a:rPr sz="2000" spc="-15" dirty="0">
                <a:solidFill>
                  <a:schemeClr val="tx2">
                    <a:lumMod val="50000"/>
                  </a:schemeClr>
                </a:solidFill>
                <a:latin typeface="News Gothic MT"/>
                <a:cs typeface="News Gothic MT"/>
              </a:rPr>
              <a:t>ca</a:t>
            </a:r>
            <a:r>
              <a:rPr sz="2000" spc="80" dirty="0">
                <a:solidFill>
                  <a:schemeClr val="tx2">
                    <a:lumMod val="50000"/>
                  </a:schemeClr>
                </a:solidFill>
                <a:latin typeface="News Gothic MT"/>
                <a:cs typeface="News Gothic MT"/>
              </a:rPr>
              <a:t>r</a:t>
            </a:r>
            <a:r>
              <a:rPr sz="2000" spc="-5" dirty="0">
                <a:solidFill>
                  <a:schemeClr val="tx2">
                    <a:lumMod val="50000"/>
                  </a:schemeClr>
                </a:solidFill>
                <a:latin typeface="News Gothic MT"/>
                <a:cs typeface="News Gothic MT"/>
              </a:rPr>
              <a:t>toon</a:t>
            </a:r>
            <a:r>
              <a:rPr sz="2000" dirty="0">
                <a:solidFill>
                  <a:schemeClr val="tx2">
                    <a:lumMod val="50000"/>
                  </a:schemeClr>
                </a:solidFill>
                <a:latin typeface="News Gothic MT"/>
                <a:cs typeface="News Gothic MT"/>
              </a:rPr>
              <a:t>s </a:t>
            </a:r>
            <a:r>
              <a:rPr sz="2000" spc="-5" dirty="0">
                <a:solidFill>
                  <a:schemeClr val="tx2">
                    <a:lumMod val="50000"/>
                  </a:schemeClr>
                </a:solidFill>
                <a:latin typeface="News Gothic MT"/>
                <a:cs typeface="News Gothic MT"/>
              </a:rPr>
              <a:t>t</a:t>
            </a:r>
            <a:r>
              <a:rPr sz="2000" dirty="0">
                <a:solidFill>
                  <a:schemeClr val="tx2">
                    <a:lumMod val="50000"/>
                  </a:schemeClr>
                </a:solidFill>
                <a:latin typeface="News Gothic MT"/>
                <a:cs typeface="News Gothic MT"/>
              </a:rPr>
              <a:t>o </a:t>
            </a:r>
            <a:r>
              <a:rPr sz="2000" spc="-5" dirty="0">
                <a:solidFill>
                  <a:schemeClr val="tx2">
                    <a:lumMod val="50000"/>
                  </a:schemeClr>
                </a:solidFill>
                <a:latin typeface="News Gothic MT"/>
                <a:cs typeface="News Gothic MT"/>
              </a:rPr>
              <a:t>demonst</a:t>
            </a:r>
            <a:r>
              <a:rPr sz="2000" spc="-20" dirty="0">
                <a:solidFill>
                  <a:schemeClr val="tx2">
                    <a:lumMod val="50000"/>
                  </a:schemeClr>
                </a:solidFill>
                <a:latin typeface="News Gothic MT"/>
                <a:cs typeface="News Gothic MT"/>
              </a:rPr>
              <a:t>r</a:t>
            </a:r>
            <a:r>
              <a:rPr sz="2000" dirty="0">
                <a:solidFill>
                  <a:schemeClr val="tx2">
                    <a:lumMod val="50000"/>
                  </a:schemeClr>
                </a:solidFill>
                <a:latin typeface="News Gothic MT"/>
                <a:cs typeface="News Gothic MT"/>
              </a:rPr>
              <a:t>ate</a:t>
            </a:r>
            <a:r>
              <a:rPr sz="2000" spc="-5" dirty="0">
                <a:solidFill>
                  <a:schemeClr val="tx2">
                    <a:lumMod val="50000"/>
                  </a:schemeClr>
                </a:solidFill>
                <a:latin typeface="News Gothic MT"/>
                <a:cs typeface="News Gothic MT"/>
              </a:rPr>
              <a:t> </a:t>
            </a:r>
            <a:r>
              <a:rPr sz="2000" spc="-60" dirty="0">
                <a:solidFill>
                  <a:schemeClr val="tx2">
                    <a:lumMod val="50000"/>
                  </a:schemeClr>
                </a:solidFill>
                <a:latin typeface="News Gothic MT"/>
                <a:cs typeface="News Gothic MT"/>
              </a:rPr>
              <a:t>e</a:t>
            </a:r>
            <a:r>
              <a:rPr sz="2000" spc="-15" dirty="0">
                <a:solidFill>
                  <a:schemeClr val="tx2">
                    <a:lumMod val="50000"/>
                  </a:schemeClr>
                </a:solidFill>
                <a:latin typeface="News Gothic MT"/>
                <a:cs typeface="News Gothic MT"/>
              </a:rPr>
              <a:t>xperiments</a:t>
            </a:r>
            <a:r>
              <a:rPr sz="2000" dirty="0">
                <a:solidFill>
                  <a:schemeClr val="tx2">
                    <a:lumMod val="50000"/>
                  </a:schemeClr>
                </a:solidFill>
                <a:latin typeface="News Gothic MT"/>
                <a:cs typeface="News Gothic MT"/>
              </a:rPr>
              <a:t> </a:t>
            </a:r>
            <a:r>
              <a:rPr sz="2000" spc="-5" dirty="0">
                <a:solidFill>
                  <a:schemeClr val="tx2">
                    <a:lumMod val="50000"/>
                  </a:schemeClr>
                </a:solidFill>
                <a:latin typeface="News Gothic MT"/>
                <a:cs typeface="News Gothic MT"/>
              </a:rPr>
              <a:t>o</a:t>
            </a:r>
            <a:r>
              <a:rPr sz="2000" dirty="0">
                <a:solidFill>
                  <a:schemeClr val="tx2">
                    <a:lumMod val="50000"/>
                  </a:schemeClr>
                </a:solidFill>
                <a:latin typeface="News Gothic MT"/>
                <a:cs typeface="News Gothic MT"/>
              </a:rPr>
              <a:t>r </a:t>
            </a:r>
            <a:r>
              <a:rPr sz="2000" spc="-5" dirty="0">
                <a:solidFill>
                  <a:schemeClr val="tx2">
                    <a:lumMod val="50000"/>
                  </a:schemeClr>
                </a:solidFill>
                <a:latin typeface="News Gothic MT"/>
                <a:cs typeface="News Gothic MT"/>
              </a:rPr>
              <a:t>phenomena</a:t>
            </a:r>
            <a:endParaRPr sz="2000" dirty="0">
              <a:solidFill>
                <a:schemeClr val="tx2">
                  <a:lumMod val="50000"/>
                </a:schemeClr>
              </a:solidFill>
              <a:latin typeface="News Gothic MT"/>
              <a:cs typeface="News Gothic MT"/>
            </a:endParaRPr>
          </a:p>
          <a:p>
            <a:pPr marL="368300">
              <a:lnSpc>
                <a:spcPct val="100000"/>
              </a:lnSpc>
              <a:spcBef>
                <a:spcPts val="360"/>
              </a:spcBef>
              <a:tabLst>
                <a:tab pos="704215" algn="l"/>
              </a:tabLst>
            </a:pPr>
            <a:r>
              <a:rPr sz="2000" spc="-20" dirty="0">
                <a:solidFill>
                  <a:schemeClr val="tx2">
                    <a:lumMod val="50000"/>
                  </a:schemeClr>
                </a:solidFill>
                <a:latin typeface="News Gothic MT"/>
                <a:cs typeface="News Gothic MT"/>
              </a:rPr>
              <a:t>us</a:t>
            </a:r>
            <a:r>
              <a:rPr sz="2000" spc="-15" dirty="0">
                <a:solidFill>
                  <a:schemeClr val="tx2">
                    <a:lumMod val="50000"/>
                  </a:schemeClr>
                </a:solidFill>
                <a:latin typeface="News Gothic MT"/>
                <a:cs typeface="News Gothic MT"/>
              </a:rPr>
              <a:t>e</a:t>
            </a:r>
            <a:r>
              <a:rPr sz="2000" dirty="0">
                <a:solidFill>
                  <a:schemeClr val="tx2">
                    <a:lumMod val="50000"/>
                  </a:schemeClr>
                </a:solidFill>
                <a:latin typeface="News Gothic MT"/>
                <a:cs typeface="News Gothic MT"/>
              </a:rPr>
              <a:t> </a:t>
            </a:r>
            <a:r>
              <a:rPr sz="2000" spc="-5" dirty="0">
                <a:solidFill>
                  <a:schemeClr val="tx2">
                    <a:lumMod val="50000"/>
                  </a:schemeClr>
                </a:solidFill>
                <a:latin typeface="News Gothic MT"/>
                <a:cs typeface="News Gothic MT"/>
              </a:rPr>
              <a:t>figu</a:t>
            </a:r>
            <a:r>
              <a:rPr sz="2000" spc="-40" dirty="0">
                <a:solidFill>
                  <a:schemeClr val="tx2">
                    <a:lumMod val="50000"/>
                  </a:schemeClr>
                </a:solidFill>
                <a:latin typeface="News Gothic MT"/>
                <a:cs typeface="News Gothic MT"/>
              </a:rPr>
              <a:t>r</a:t>
            </a:r>
            <a:r>
              <a:rPr sz="2000" spc="-15" dirty="0">
                <a:solidFill>
                  <a:schemeClr val="tx2">
                    <a:lumMod val="50000"/>
                  </a:schemeClr>
                </a:solidFill>
                <a:latin typeface="News Gothic MT"/>
                <a:cs typeface="News Gothic MT"/>
              </a:rPr>
              <a:t>es</a:t>
            </a:r>
            <a:endParaRPr sz="2000" dirty="0">
              <a:solidFill>
                <a:schemeClr val="tx2">
                  <a:lumMod val="50000"/>
                </a:schemeClr>
              </a:solidFill>
              <a:latin typeface="News Gothic MT"/>
              <a:cs typeface="News Gothic MT"/>
            </a:endParaRPr>
          </a:p>
          <a:p>
            <a:pPr marL="368300" marR="180340" indent="-355600">
              <a:lnSpc>
                <a:spcPct val="100699"/>
              </a:lnSpc>
              <a:spcBef>
                <a:spcPts val="1740"/>
              </a:spcBef>
              <a:tabLst>
                <a:tab pos="361315" algn="l"/>
              </a:tabLst>
            </a:pPr>
            <a:r>
              <a:rPr sz="2200" spc="-335" dirty="0">
                <a:solidFill>
                  <a:schemeClr val="tx2">
                    <a:lumMod val="50000"/>
                  </a:schemeClr>
                </a:solidFill>
                <a:latin typeface="News Gothic MT"/>
                <a:cs typeface="News Gothic MT"/>
              </a:rPr>
              <a:t>wo</a:t>
            </a:r>
            <a:r>
              <a:rPr sz="2200" spc="-45" dirty="0">
                <a:solidFill>
                  <a:schemeClr val="tx2">
                    <a:lumMod val="50000"/>
                  </a:schemeClr>
                </a:solidFill>
                <a:latin typeface="News Gothic MT"/>
                <a:cs typeface="News Gothic MT"/>
              </a:rPr>
              <a:t>r</a:t>
            </a:r>
            <a:r>
              <a:rPr sz="2200" dirty="0">
                <a:solidFill>
                  <a:schemeClr val="tx2">
                    <a:lumMod val="50000"/>
                  </a:schemeClr>
                </a:solidFill>
                <a:latin typeface="News Gothic MT"/>
                <a:cs typeface="News Gothic MT"/>
              </a:rPr>
              <a:t>d</a:t>
            </a:r>
            <a:r>
              <a:rPr sz="2200" spc="-5" dirty="0">
                <a:solidFill>
                  <a:schemeClr val="tx2">
                    <a:lumMod val="50000"/>
                  </a:schemeClr>
                </a:solidFill>
                <a:latin typeface="News Gothic MT"/>
                <a:cs typeface="News Gothic MT"/>
              </a:rPr>
              <a:t> he</a:t>
            </a:r>
            <a:r>
              <a:rPr sz="2200" spc="-50" dirty="0">
                <a:solidFill>
                  <a:schemeClr val="tx2">
                    <a:lumMod val="50000"/>
                  </a:schemeClr>
                </a:solidFill>
                <a:latin typeface="News Gothic MT"/>
                <a:cs typeface="News Gothic MT"/>
              </a:rPr>
              <a:t>a</a:t>
            </a:r>
            <a:r>
              <a:rPr sz="2200" spc="-15" dirty="0">
                <a:solidFill>
                  <a:schemeClr val="tx2">
                    <a:lumMod val="50000"/>
                  </a:schemeClr>
                </a:solidFill>
                <a:latin typeface="News Gothic MT"/>
                <a:cs typeface="News Gothic MT"/>
              </a:rPr>
              <a:t>vy</a:t>
            </a:r>
            <a:r>
              <a:rPr sz="2200" dirty="0">
                <a:solidFill>
                  <a:schemeClr val="tx2">
                    <a:lumMod val="50000"/>
                  </a:schemeClr>
                </a:solidFill>
                <a:latin typeface="News Gothic MT"/>
                <a:cs typeface="News Gothic MT"/>
              </a:rPr>
              <a:t> </a:t>
            </a:r>
            <a:r>
              <a:rPr sz="2200" spc="-15" dirty="0">
                <a:solidFill>
                  <a:schemeClr val="tx2">
                    <a:lumMod val="50000"/>
                  </a:schemeClr>
                </a:solidFill>
                <a:latin typeface="News Gothic MT"/>
                <a:cs typeface="News Gothic MT"/>
              </a:rPr>
              <a:t>issues…writing </a:t>
            </a:r>
            <a:r>
              <a:rPr sz="2200" spc="-10" dirty="0">
                <a:solidFill>
                  <a:schemeClr val="tx2">
                    <a:lumMod val="50000"/>
                  </a:schemeClr>
                </a:solidFill>
                <a:latin typeface="News Gothic MT"/>
                <a:cs typeface="News Gothic MT"/>
              </a:rPr>
              <a:t>is</a:t>
            </a:r>
            <a:r>
              <a:rPr sz="2200" dirty="0">
                <a:solidFill>
                  <a:schemeClr val="tx2">
                    <a:lumMod val="50000"/>
                  </a:schemeClr>
                </a:solidFill>
                <a:latin typeface="News Gothic MT"/>
                <a:cs typeface="News Gothic MT"/>
              </a:rPr>
              <a:t> </a:t>
            </a:r>
            <a:r>
              <a:rPr sz="2200" spc="-5" dirty="0">
                <a:solidFill>
                  <a:schemeClr val="tx2">
                    <a:lumMod val="50000"/>
                  </a:schemeClr>
                </a:solidFill>
                <a:latin typeface="News Gothic MT"/>
                <a:cs typeface="News Gothic MT"/>
              </a:rPr>
              <a:t>ofte</a:t>
            </a:r>
            <a:r>
              <a:rPr sz="2200" dirty="0">
                <a:solidFill>
                  <a:schemeClr val="tx2">
                    <a:lumMod val="50000"/>
                  </a:schemeClr>
                </a:solidFill>
                <a:latin typeface="News Gothic MT"/>
                <a:cs typeface="News Gothic MT"/>
              </a:rPr>
              <a:t>n </a:t>
            </a:r>
            <a:r>
              <a:rPr sz="2200" spc="-20" dirty="0">
                <a:solidFill>
                  <a:schemeClr val="tx2">
                    <a:lumMod val="50000"/>
                  </a:schemeClr>
                </a:solidFill>
                <a:latin typeface="News Gothic MT"/>
                <a:cs typeface="News Gothic MT"/>
              </a:rPr>
              <a:t>necessaril</a:t>
            </a:r>
            <a:r>
              <a:rPr sz="2200" spc="-15" dirty="0">
                <a:solidFill>
                  <a:schemeClr val="tx2">
                    <a:lumMod val="50000"/>
                  </a:schemeClr>
                </a:solidFill>
                <a:latin typeface="News Gothic MT"/>
                <a:cs typeface="News Gothic MT"/>
              </a:rPr>
              <a:t>y</a:t>
            </a:r>
            <a:r>
              <a:rPr sz="2200" spc="10" dirty="0">
                <a:solidFill>
                  <a:schemeClr val="tx2">
                    <a:lumMod val="50000"/>
                  </a:schemeClr>
                </a:solidFill>
                <a:latin typeface="News Gothic MT"/>
                <a:cs typeface="News Gothic MT"/>
              </a:rPr>
              <a:t> </a:t>
            </a:r>
            <a:r>
              <a:rPr sz="2200" spc="-5" dirty="0">
                <a:solidFill>
                  <a:schemeClr val="tx2">
                    <a:lumMod val="50000"/>
                  </a:schemeClr>
                </a:solidFill>
                <a:latin typeface="News Gothic MT"/>
                <a:cs typeface="News Gothic MT"/>
              </a:rPr>
              <a:t>dense </a:t>
            </a:r>
            <a:r>
              <a:rPr sz="2200" spc="-20" dirty="0">
                <a:solidFill>
                  <a:schemeClr val="tx2">
                    <a:lumMod val="50000"/>
                  </a:schemeClr>
                </a:solidFill>
                <a:latin typeface="News Gothic MT"/>
                <a:cs typeface="News Gothic MT"/>
              </a:rPr>
              <a:t>becaus</a:t>
            </a:r>
            <a:r>
              <a:rPr sz="2200" spc="-15" dirty="0">
                <a:solidFill>
                  <a:schemeClr val="tx2">
                    <a:lumMod val="50000"/>
                  </a:schemeClr>
                </a:solidFill>
                <a:latin typeface="News Gothic MT"/>
                <a:cs typeface="News Gothic MT"/>
              </a:rPr>
              <a:t>e</a:t>
            </a:r>
            <a:r>
              <a:rPr sz="2200" spc="5" dirty="0">
                <a:solidFill>
                  <a:schemeClr val="tx2">
                    <a:lumMod val="50000"/>
                  </a:schemeClr>
                </a:solidFill>
                <a:latin typeface="News Gothic MT"/>
                <a:cs typeface="News Gothic MT"/>
              </a:rPr>
              <a:t> </a:t>
            </a:r>
            <a:r>
              <a:rPr sz="2200" spc="-5" dirty="0">
                <a:solidFill>
                  <a:schemeClr val="tx2">
                    <a:lumMod val="50000"/>
                  </a:schemeClr>
                </a:solidFill>
                <a:latin typeface="News Gothic MT"/>
                <a:cs typeface="News Gothic MT"/>
              </a:rPr>
              <a:t>o</a:t>
            </a:r>
            <a:r>
              <a:rPr sz="2200" dirty="0">
                <a:solidFill>
                  <a:schemeClr val="tx2">
                    <a:lumMod val="50000"/>
                  </a:schemeClr>
                </a:solidFill>
                <a:latin typeface="News Gothic MT"/>
                <a:cs typeface="News Gothic MT"/>
              </a:rPr>
              <a:t>f</a:t>
            </a:r>
            <a:r>
              <a:rPr sz="2200" spc="320" dirty="0">
                <a:solidFill>
                  <a:schemeClr val="tx2">
                    <a:lumMod val="50000"/>
                  </a:schemeClr>
                </a:solidFill>
                <a:latin typeface="News Gothic MT"/>
                <a:cs typeface="News Gothic MT"/>
              </a:rPr>
              <a:t> </a:t>
            </a:r>
            <a:r>
              <a:rPr sz="2200" spc="-15" dirty="0">
                <a:solidFill>
                  <a:schemeClr val="tx2">
                    <a:lumMod val="50000"/>
                  </a:schemeClr>
                </a:solidFill>
                <a:latin typeface="News Gothic MT"/>
                <a:cs typeface="News Gothic MT"/>
              </a:rPr>
              <a:t>space</a:t>
            </a:r>
            <a:r>
              <a:rPr sz="2200" spc="-5" dirty="0">
                <a:solidFill>
                  <a:schemeClr val="tx2">
                    <a:lumMod val="50000"/>
                  </a:schemeClr>
                </a:solidFill>
                <a:latin typeface="News Gothic MT"/>
                <a:cs typeface="News Gothic MT"/>
              </a:rPr>
              <a:t> </a:t>
            </a:r>
            <a:r>
              <a:rPr sz="2200" dirty="0">
                <a:solidFill>
                  <a:schemeClr val="tx2">
                    <a:lumMod val="50000"/>
                  </a:schemeClr>
                </a:solidFill>
                <a:latin typeface="News Gothic MT"/>
                <a:cs typeface="News Gothic MT"/>
              </a:rPr>
              <a:t>const</a:t>
            </a:r>
            <a:r>
              <a:rPr sz="2200" spc="-25" dirty="0">
                <a:solidFill>
                  <a:schemeClr val="tx2">
                    <a:lumMod val="50000"/>
                  </a:schemeClr>
                </a:solidFill>
                <a:latin typeface="News Gothic MT"/>
                <a:cs typeface="News Gothic MT"/>
              </a:rPr>
              <a:t>r</a:t>
            </a:r>
            <a:r>
              <a:rPr sz="2200" spc="-15" dirty="0">
                <a:solidFill>
                  <a:schemeClr val="tx2">
                    <a:lumMod val="50000"/>
                  </a:schemeClr>
                </a:solidFill>
                <a:latin typeface="News Gothic MT"/>
                <a:cs typeface="News Gothic MT"/>
              </a:rPr>
              <a:t>aints</a:t>
            </a:r>
            <a:endParaRPr sz="2200" dirty="0">
              <a:solidFill>
                <a:schemeClr val="tx2">
                  <a:lumMod val="50000"/>
                </a:schemeClr>
              </a:solidFill>
              <a:latin typeface="News Gothic MT"/>
              <a:cs typeface="News Gothic MT"/>
            </a:endParaRPr>
          </a:p>
          <a:p>
            <a:pPr marL="698500" marR="262255" indent="-330200">
              <a:lnSpc>
                <a:spcPts val="2400"/>
              </a:lnSpc>
              <a:spcBef>
                <a:spcPts val="640"/>
              </a:spcBef>
              <a:tabLst>
                <a:tab pos="704215" algn="l"/>
              </a:tabLst>
            </a:pPr>
            <a:r>
              <a:rPr sz="2200" spc="-310" dirty="0">
                <a:solidFill>
                  <a:schemeClr val="tx2">
                    <a:lumMod val="50000"/>
                  </a:schemeClr>
                </a:solidFill>
                <a:latin typeface="Helvetica"/>
                <a:cs typeface="Helvetica"/>
              </a:rPr>
              <a:t>	</a:t>
            </a:r>
            <a:r>
              <a:rPr sz="2000" spc="-5" dirty="0">
                <a:solidFill>
                  <a:schemeClr val="tx2">
                    <a:lumMod val="50000"/>
                  </a:schemeClr>
                </a:solidFill>
                <a:latin typeface="News Gothic MT"/>
                <a:cs typeface="News Gothic MT"/>
              </a:rPr>
              <a:t>figu</a:t>
            </a:r>
            <a:r>
              <a:rPr sz="2000" spc="-40" dirty="0">
                <a:solidFill>
                  <a:schemeClr val="tx2">
                    <a:lumMod val="50000"/>
                  </a:schemeClr>
                </a:solidFill>
                <a:latin typeface="News Gothic MT"/>
                <a:cs typeface="News Gothic MT"/>
              </a:rPr>
              <a:t>r</a:t>
            </a:r>
            <a:r>
              <a:rPr sz="2000" spc="-15" dirty="0">
                <a:solidFill>
                  <a:schemeClr val="tx2">
                    <a:lumMod val="50000"/>
                  </a:schemeClr>
                </a:solidFill>
                <a:latin typeface="News Gothic MT"/>
                <a:cs typeface="News Gothic MT"/>
              </a:rPr>
              <a:t>es</a:t>
            </a:r>
            <a:r>
              <a:rPr sz="2000" dirty="0">
                <a:solidFill>
                  <a:schemeClr val="tx2">
                    <a:lumMod val="50000"/>
                  </a:schemeClr>
                </a:solidFill>
                <a:latin typeface="News Gothic MT"/>
                <a:cs typeface="News Gothic MT"/>
              </a:rPr>
              <a:t> and</a:t>
            </a:r>
            <a:r>
              <a:rPr sz="2000" spc="-5" dirty="0">
                <a:solidFill>
                  <a:schemeClr val="tx2">
                    <a:lumMod val="50000"/>
                  </a:schemeClr>
                </a:solidFill>
                <a:latin typeface="News Gothic MT"/>
                <a:cs typeface="News Gothic MT"/>
              </a:rPr>
              <a:t> </a:t>
            </a:r>
            <a:r>
              <a:rPr sz="2000" spc="-15" dirty="0">
                <a:solidFill>
                  <a:schemeClr val="tx2">
                    <a:lumMod val="50000"/>
                  </a:schemeClr>
                </a:solidFill>
                <a:latin typeface="News Gothic MT"/>
                <a:cs typeface="News Gothic MT"/>
              </a:rPr>
              <a:t>ca</a:t>
            </a:r>
            <a:r>
              <a:rPr sz="2000" spc="80" dirty="0">
                <a:solidFill>
                  <a:schemeClr val="tx2">
                    <a:lumMod val="50000"/>
                  </a:schemeClr>
                </a:solidFill>
                <a:latin typeface="News Gothic MT"/>
                <a:cs typeface="News Gothic MT"/>
              </a:rPr>
              <a:t>r</a:t>
            </a:r>
            <a:r>
              <a:rPr sz="2000" spc="-5" dirty="0">
                <a:solidFill>
                  <a:schemeClr val="tx2">
                    <a:lumMod val="50000"/>
                  </a:schemeClr>
                </a:solidFill>
                <a:latin typeface="News Gothic MT"/>
                <a:cs typeface="News Gothic MT"/>
              </a:rPr>
              <a:t>toon</a:t>
            </a:r>
            <a:r>
              <a:rPr sz="2000" dirty="0">
                <a:solidFill>
                  <a:schemeClr val="tx2">
                    <a:lumMod val="50000"/>
                  </a:schemeClr>
                </a:solidFill>
                <a:latin typeface="News Gothic MT"/>
                <a:cs typeface="News Gothic MT"/>
              </a:rPr>
              <a:t>s with</a:t>
            </a:r>
            <a:r>
              <a:rPr sz="2000" spc="-5" dirty="0">
                <a:solidFill>
                  <a:schemeClr val="tx2">
                    <a:lumMod val="50000"/>
                  </a:schemeClr>
                </a:solidFill>
                <a:latin typeface="News Gothic MT"/>
                <a:cs typeface="News Gothic MT"/>
              </a:rPr>
              <a:t> th</a:t>
            </a:r>
            <a:r>
              <a:rPr sz="2000" dirty="0">
                <a:solidFill>
                  <a:schemeClr val="tx2">
                    <a:lumMod val="50000"/>
                  </a:schemeClr>
                </a:solidFill>
                <a:latin typeface="News Gothic MT"/>
                <a:cs typeface="News Gothic MT"/>
              </a:rPr>
              <a:t>e appropriate</a:t>
            </a:r>
            <a:r>
              <a:rPr sz="2000" spc="-5" dirty="0">
                <a:solidFill>
                  <a:schemeClr val="tx2">
                    <a:lumMod val="50000"/>
                  </a:schemeClr>
                </a:solidFill>
                <a:latin typeface="News Gothic MT"/>
                <a:cs typeface="News Gothic MT"/>
              </a:rPr>
              <a:t> </a:t>
            </a:r>
            <a:r>
              <a:rPr sz="2000" dirty="0">
                <a:solidFill>
                  <a:schemeClr val="tx2">
                    <a:lumMod val="50000"/>
                  </a:schemeClr>
                </a:solidFill>
                <a:latin typeface="News Gothic MT"/>
                <a:cs typeface="News Gothic MT"/>
              </a:rPr>
              <a:t>captions</a:t>
            </a:r>
            <a:r>
              <a:rPr sz="2000" spc="-10" dirty="0">
                <a:solidFill>
                  <a:schemeClr val="tx2">
                    <a:lumMod val="50000"/>
                  </a:schemeClr>
                </a:solidFill>
                <a:latin typeface="News Gothic MT"/>
                <a:cs typeface="News Gothic MT"/>
              </a:rPr>
              <a:t> </a:t>
            </a:r>
            <a:r>
              <a:rPr sz="2000" spc="-15" dirty="0">
                <a:solidFill>
                  <a:schemeClr val="tx2">
                    <a:lumMod val="50000"/>
                  </a:schemeClr>
                </a:solidFill>
                <a:latin typeface="News Gothic MT"/>
                <a:cs typeface="News Gothic MT"/>
              </a:rPr>
              <a:t>can</a:t>
            </a:r>
            <a:r>
              <a:rPr sz="2000" spc="-10" dirty="0">
                <a:solidFill>
                  <a:schemeClr val="tx2">
                    <a:lumMod val="50000"/>
                  </a:schemeClr>
                </a:solidFill>
                <a:latin typeface="News Gothic MT"/>
                <a:cs typeface="News Gothic MT"/>
              </a:rPr>
              <a:t> </a:t>
            </a:r>
            <a:r>
              <a:rPr sz="2000" spc="-5" dirty="0">
                <a:solidFill>
                  <a:schemeClr val="tx2">
                    <a:lumMod val="50000"/>
                  </a:schemeClr>
                </a:solidFill>
                <a:latin typeface="News Gothic MT"/>
                <a:cs typeface="News Gothic MT"/>
              </a:rPr>
              <a:t>ofte</a:t>
            </a:r>
            <a:r>
              <a:rPr sz="2000" dirty="0">
                <a:solidFill>
                  <a:schemeClr val="tx2">
                    <a:lumMod val="50000"/>
                  </a:schemeClr>
                </a:solidFill>
                <a:latin typeface="News Gothic MT"/>
                <a:cs typeface="News Gothic MT"/>
              </a:rPr>
              <a:t>n </a:t>
            </a:r>
            <a:r>
              <a:rPr sz="2000" spc="-15" dirty="0">
                <a:solidFill>
                  <a:schemeClr val="tx2">
                    <a:lumMod val="50000"/>
                  </a:schemeClr>
                </a:solidFill>
                <a:latin typeface="News Gothic MT"/>
                <a:cs typeface="News Gothic MT"/>
              </a:rPr>
              <a:t>summari</a:t>
            </a:r>
            <a:r>
              <a:rPr sz="2000" spc="-40" dirty="0">
                <a:solidFill>
                  <a:schemeClr val="tx2">
                    <a:lumMod val="50000"/>
                  </a:schemeClr>
                </a:solidFill>
                <a:latin typeface="News Gothic MT"/>
                <a:cs typeface="News Gothic MT"/>
              </a:rPr>
              <a:t>z</a:t>
            </a:r>
            <a:r>
              <a:rPr sz="2000" spc="-15" dirty="0">
                <a:solidFill>
                  <a:schemeClr val="tx2">
                    <a:lumMod val="50000"/>
                  </a:schemeClr>
                </a:solidFill>
                <a:latin typeface="News Gothic MT"/>
                <a:cs typeface="News Gothic MT"/>
              </a:rPr>
              <a:t>e</a:t>
            </a:r>
            <a:r>
              <a:rPr sz="2000" dirty="0">
                <a:solidFill>
                  <a:schemeClr val="tx2">
                    <a:lumMod val="50000"/>
                  </a:schemeClr>
                </a:solidFill>
                <a:latin typeface="News Gothic MT"/>
                <a:cs typeface="News Gothic MT"/>
              </a:rPr>
              <a:t> </a:t>
            </a:r>
            <a:r>
              <a:rPr sz="2000" spc="-15" dirty="0">
                <a:solidFill>
                  <a:schemeClr val="tx2">
                    <a:lumMod val="50000"/>
                  </a:schemeClr>
                </a:solidFill>
                <a:latin typeface="News Gothic MT"/>
                <a:cs typeface="News Gothic MT"/>
              </a:rPr>
              <a:t>a</a:t>
            </a:r>
            <a:r>
              <a:rPr sz="2000" dirty="0">
                <a:solidFill>
                  <a:schemeClr val="tx2">
                    <a:lumMod val="50000"/>
                  </a:schemeClr>
                </a:solidFill>
                <a:latin typeface="News Gothic MT"/>
                <a:cs typeface="News Gothic MT"/>
              </a:rPr>
              <a:t> lot</a:t>
            </a:r>
            <a:r>
              <a:rPr sz="2000" spc="-5" dirty="0">
                <a:solidFill>
                  <a:schemeClr val="tx2">
                    <a:lumMod val="50000"/>
                  </a:schemeClr>
                </a:solidFill>
                <a:latin typeface="News Gothic MT"/>
                <a:cs typeface="News Gothic MT"/>
              </a:rPr>
              <a:t> o</a:t>
            </a:r>
            <a:r>
              <a:rPr sz="2000" dirty="0">
                <a:solidFill>
                  <a:schemeClr val="tx2">
                    <a:lumMod val="50000"/>
                  </a:schemeClr>
                </a:solidFill>
                <a:latin typeface="News Gothic MT"/>
                <a:cs typeface="News Gothic MT"/>
              </a:rPr>
              <a:t>f</a:t>
            </a:r>
            <a:r>
              <a:rPr sz="2000" spc="290" dirty="0">
                <a:solidFill>
                  <a:schemeClr val="tx2">
                    <a:lumMod val="50000"/>
                  </a:schemeClr>
                </a:solidFill>
                <a:latin typeface="News Gothic MT"/>
                <a:cs typeface="News Gothic MT"/>
              </a:rPr>
              <a:t> </a:t>
            </a:r>
            <a:r>
              <a:rPr sz="2000" dirty="0">
                <a:solidFill>
                  <a:schemeClr val="tx2">
                    <a:lumMod val="50000"/>
                  </a:schemeClr>
                </a:solidFill>
                <a:latin typeface="News Gothic MT"/>
                <a:cs typeface="News Gothic MT"/>
              </a:rPr>
              <a:t>writing</a:t>
            </a:r>
          </a:p>
          <a:p>
            <a:pPr marL="368300" marR="5080" indent="-355600">
              <a:lnSpc>
                <a:spcPct val="100699"/>
              </a:lnSpc>
              <a:spcBef>
                <a:spcPts val="1700"/>
              </a:spcBef>
              <a:tabLst>
                <a:tab pos="361315" algn="l"/>
              </a:tabLst>
            </a:pPr>
            <a:r>
              <a:rPr sz="2200" spc="-15" dirty="0">
                <a:solidFill>
                  <a:schemeClr val="tx2">
                    <a:lumMod val="50000"/>
                  </a:schemeClr>
                </a:solidFill>
                <a:latin typeface="News Gothic MT"/>
                <a:cs typeface="News Gothic MT"/>
              </a:rPr>
              <a:t>assume </a:t>
            </a:r>
            <a:r>
              <a:rPr sz="2200" spc="-55" dirty="0">
                <a:solidFill>
                  <a:schemeClr val="tx2">
                    <a:lumMod val="50000"/>
                  </a:schemeClr>
                </a:solidFill>
                <a:latin typeface="News Gothic MT"/>
                <a:cs typeface="News Gothic MT"/>
              </a:rPr>
              <a:t>r</a:t>
            </a:r>
            <a:r>
              <a:rPr sz="2200" spc="-15" dirty="0">
                <a:solidFill>
                  <a:schemeClr val="tx2">
                    <a:lumMod val="50000"/>
                  </a:schemeClr>
                </a:solidFill>
                <a:latin typeface="News Gothic MT"/>
                <a:cs typeface="News Gothic MT"/>
              </a:rPr>
              <a:t>eader</a:t>
            </a:r>
            <a:r>
              <a:rPr sz="2200" dirty="0">
                <a:solidFill>
                  <a:schemeClr val="tx2">
                    <a:lumMod val="50000"/>
                  </a:schemeClr>
                </a:solidFill>
                <a:latin typeface="News Gothic MT"/>
                <a:cs typeface="News Gothic MT"/>
              </a:rPr>
              <a:t> </a:t>
            </a:r>
            <a:r>
              <a:rPr sz="2200" spc="-10" dirty="0">
                <a:solidFill>
                  <a:schemeClr val="tx2">
                    <a:lumMod val="50000"/>
                  </a:schemeClr>
                </a:solidFill>
                <a:latin typeface="News Gothic MT"/>
                <a:cs typeface="News Gothic MT"/>
              </a:rPr>
              <a:t>is</a:t>
            </a:r>
            <a:r>
              <a:rPr sz="2200" dirty="0">
                <a:solidFill>
                  <a:schemeClr val="tx2">
                    <a:lumMod val="50000"/>
                  </a:schemeClr>
                </a:solidFill>
                <a:latin typeface="News Gothic MT"/>
                <a:cs typeface="News Gothic MT"/>
              </a:rPr>
              <a:t> </a:t>
            </a:r>
            <a:r>
              <a:rPr sz="2200" spc="-15" dirty="0">
                <a:solidFill>
                  <a:schemeClr val="tx2">
                    <a:lumMod val="50000"/>
                  </a:schemeClr>
                </a:solidFill>
                <a:latin typeface="News Gothic MT"/>
                <a:cs typeface="News Gothic MT"/>
              </a:rPr>
              <a:t>sma</a:t>
            </a:r>
            <a:r>
              <a:rPr sz="2200" spc="95" dirty="0">
                <a:solidFill>
                  <a:schemeClr val="tx2">
                    <a:lumMod val="50000"/>
                  </a:schemeClr>
                </a:solidFill>
                <a:latin typeface="News Gothic MT"/>
                <a:cs typeface="News Gothic MT"/>
              </a:rPr>
              <a:t>r</a:t>
            </a:r>
            <a:r>
              <a:rPr sz="2200" dirty="0">
                <a:solidFill>
                  <a:schemeClr val="tx2">
                    <a:lumMod val="50000"/>
                  </a:schemeClr>
                </a:solidFill>
                <a:latin typeface="News Gothic MT"/>
                <a:cs typeface="News Gothic MT"/>
              </a:rPr>
              <a:t>t</a:t>
            </a:r>
            <a:r>
              <a:rPr sz="2200" spc="-5" dirty="0">
                <a:solidFill>
                  <a:schemeClr val="tx2">
                    <a:lumMod val="50000"/>
                  </a:schemeClr>
                </a:solidFill>
                <a:latin typeface="News Gothic MT"/>
                <a:cs typeface="News Gothic MT"/>
              </a:rPr>
              <a:t> </a:t>
            </a:r>
            <a:r>
              <a:rPr sz="2200" spc="-25" dirty="0">
                <a:solidFill>
                  <a:schemeClr val="tx2">
                    <a:lumMod val="50000"/>
                  </a:schemeClr>
                </a:solidFill>
                <a:latin typeface="News Gothic MT"/>
                <a:cs typeface="News Gothic MT"/>
              </a:rPr>
              <a:t>b</a:t>
            </a:r>
            <a:r>
              <a:rPr sz="2200" spc="-5" dirty="0">
                <a:solidFill>
                  <a:schemeClr val="tx2">
                    <a:lumMod val="50000"/>
                  </a:schemeClr>
                </a:solidFill>
                <a:latin typeface="News Gothic MT"/>
                <a:cs typeface="News Gothic MT"/>
              </a:rPr>
              <a:t>u</a:t>
            </a:r>
            <a:r>
              <a:rPr sz="2200" dirty="0">
                <a:solidFill>
                  <a:schemeClr val="tx2">
                    <a:lumMod val="50000"/>
                  </a:schemeClr>
                </a:solidFill>
                <a:latin typeface="News Gothic MT"/>
                <a:cs typeface="News Gothic MT"/>
              </a:rPr>
              <a:t>t kn</a:t>
            </a:r>
            <a:r>
              <a:rPr sz="2200" spc="-40" dirty="0">
                <a:solidFill>
                  <a:schemeClr val="tx2">
                    <a:lumMod val="50000"/>
                  </a:schemeClr>
                </a:solidFill>
                <a:latin typeface="News Gothic MT"/>
                <a:cs typeface="News Gothic MT"/>
              </a:rPr>
              <a:t>o</a:t>
            </a:r>
            <a:r>
              <a:rPr sz="2200" spc="-15" dirty="0">
                <a:solidFill>
                  <a:schemeClr val="tx2">
                    <a:lumMod val="50000"/>
                  </a:schemeClr>
                </a:solidFill>
                <a:latin typeface="News Gothic MT"/>
                <a:cs typeface="News Gothic MT"/>
              </a:rPr>
              <a:t>ws</a:t>
            </a:r>
            <a:r>
              <a:rPr sz="2200" dirty="0">
                <a:solidFill>
                  <a:schemeClr val="tx2">
                    <a:lumMod val="50000"/>
                  </a:schemeClr>
                </a:solidFill>
                <a:latin typeface="News Gothic MT"/>
                <a:cs typeface="News Gothic MT"/>
              </a:rPr>
              <a:t> </a:t>
            </a:r>
            <a:r>
              <a:rPr sz="2200" spc="-5" dirty="0">
                <a:solidFill>
                  <a:schemeClr val="tx2">
                    <a:lumMod val="50000"/>
                  </a:schemeClr>
                </a:solidFill>
                <a:latin typeface="News Gothic MT"/>
                <a:cs typeface="News Gothic MT"/>
              </a:rPr>
              <a:t>nothin</a:t>
            </a:r>
            <a:r>
              <a:rPr sz="2200" dirty="0">
                <a:solidFill>
                  <a:schemeClr val="tx2">
                    <a:lumMod val="50000"/>
                  </a:schemeClr>
                </a:solidFill>
                <a:latin typeface="News Gothic MT"/>
                <a:cs typeface="News Gothic MT"/>
              </a:rPr>
              <a:t>g </a:t>
            </a:r>
            <a:r>
              <a:rPr sz="2200" spc="-35" dirty="0">
                <a:solidFill>
                  <a:schemeClr val="tx2">
                    <a:lumMod val="50000"/>
                  </a:schemeClr>
                </a:solidFill>
                <a:latin typeface="News Gothic MT"/>
                <a:cs typeface="News Gothic MT"/>
              </a:rPr>
              <a:t>a</a:t>
            </a:r>
            <a:r>
              <a:rPr sz="2200" spc="-5" dirty="0">
                <a:solidFill>
                  <a:schemeClr val="tx2">
                    <a:lumMod val="50000"/>
                  </a:schemeClr>
                </a:solidFill>
                <a:latin typeface="News Gothic MT"/>
                <a:cs typeface="News Gothic MT"/>
              </a:rPr>
              <a:t>bou</a:t>
            </a:r>
            <a:r>
              <a:rPr sz="2200" dirty="0">
                <a:solidFill>
                  <a:schemeClr val="tx2">
                    <a:lumMod val="50000"/>
                  </a:schemeClr>
                </a:solidFill>
                <a:latin typeface="News Gothic MT"/>
                <a:cs typeface="News Gothic MT"/>
              </a:rPr>
              <a:t>t </a:t>
            </a:r>
            <a:r>
              <a:rPr sz="2200" spc="-20" dirty="0">
                <a:solidFill>
                  <a:schemeClr val="tx2">
                    <a:lumMod val="50000"/>
                  </a:schemeClr>
                </a:solidFill>
                <a:latin typeface="News Gothic MT"/>
                <a:cs typeface="News Gothic MT"/>
              </a:rPr>
              <a:t>w</a:t>
            </a:r>
            <a:r>
              <a:rPr sz="2200" spc="-5" dirty="0">
                <a:solidFill>
                  <a:schemeClr val="tx2">
                    <a:lumMod val="50000"/>
                  </a:schemeClr>
                </a:solidFill>
                <a:latin typeface="News Gothic MT"/>
                <a:cs typeface="News Gothic MT"/>
              </a:rPr>
              <a:t>hat </a:t>
            </a:r>
            <a:r>
              <a:rPr sz="2200" spc="-35" dirty="0">
                <a:solidFill>
                  <a:schemeClr val="tx2">
                    <a:lumMod val="50000"/>
                  </a:schemeClr>
                </a:solidFill>
                <a:latin typeface="News Gothic MT"/>
                <a:cs typeface="News Gothic MT"/>
              </a:rPr>
              <a:t>y</a:t>
            </a:r>
            <a:r>
              <a:rPr sz="2200" spc="-5" dirty="0">
                <a:solidFill>
                  <a:schemeClr val="tx2">
                    <a:lumMod val="50000"/>
                  </a:schemeClr>
                </a:solidFill>
                <a:latin typeface="News Gothic MT"/>
                <a:cs typeface="News Gothic MT"/>
              </a:rPr>
              <a:t>o</a:t>
            </a:r>
            <a:r>
              <a:rPr sz="2200" dirty="0">
                <a:solidFill>
                  <a:schemeClr val="tx2">
                    <a:lumMod val="50000"/>
                  </a:schemeClr>
                </a:solidFill>
                <a:latin typeface="News Gothic MT"/>
                <a:cs typeface="News Gothic MT"/>
              </a:rPr>
              <a:t>u </a:t>
            </a:r>
            <a:r>
              <a:rPr sz="2200" spc="-5" dirty="0">
                <a:solidFill>
                  <a:schemeClr val="tx2">
                    <a:lumMod val="50000"/>
                  </a:schemeClr>
                </a:solidFill>
                <a:latin typeface="News Gothic MT"/>
                <a:cs typeface="News Gothic MT"/>
              </a:rPr>
              <a:t>do</a:t>
            </a:r>
            <a:endParaRPr sz="2200" dirty="0">
              <a:solidFill>
                <a:schemeClr val="tx2">
                  <a:lumMod val="50000"/>
                </a:schemeClr>
              </a:solidFill>
              <a:latin typeface="News Gothic MT"/>
              <a:cs typeface="News Gothic M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6788" y="1251514"/>
            <a:ext cx="6844823" cy="705321"/>
          </a:xfrm>
          <a:prstGeom prst="rect">
            <a:avLst/>
          </a:prstGeom>
        </p:spPr>
        <p:txBody>
          <a:bodyPr vert="horz" wrap="square" lIns="0" tIns="0" rIns="0" bIns="0" rtlCol="0">
            <a:spAutoFit/>
          </a:bodyPr>
          <a:lstStyle/>
          <a:p>
            <a:pPr marL="2455545">
              <a:lnSpc>
                <a:spcPts val="5460"/>
              </a:lnSpc>
            </a:pPr>
            <a:r>
              <a:rPr dirty="0">
                <a:solidFill>
                  <a:schemeClr val="tx1"/>
                </a:solidFill>
              </a:rPr>
              <a:t>Do</a:t>
            </a:r>
            <a:r>
              <a:rPr spc="-5" dirty="0">
                <a:solidFill>
                  <a:schemeClr val="tx1"/>
                </a:solidFill>
              </a:rPr>
              <a:t> </a:t>
            </a:r>
            <a:r>
              <a:rPr dirty="0">
                <a:solidFill>
                  <a:schemeClr val="tx1"/>
                </a:solidFill>
              </a:rPr>
              <a:t>Not</a:t>
            </a:r>
          </a:p>
        </p:txBody>
      </p:sp>
      <p:sp>
        <p:nvSpPr>
          <p:cNvPr id="3" name="object 3"/>
          <p:cNvSpPr txBox="1">
            <a:spLocks noGrp="1"/>
          </p:cNvSpPr>
          <p:nvPr>
            <p:ph type="body" idx="1"/>
          </p:nvPr>
        </p:nvSpPr>
        <p:spPr>
          <a:xfrm>
            <a:off x="1078230" y="2109247"/>
            <a:ext cx="7901939" cy="4891083"/>
          </a:xfrm>
          <a:prstGeom prst="rect">
            <a:avLst/>
          </a:prstGeom>
        </p:spPr>
        <p:txBody>
          <a:bodyPr vert="horz" wrap="square" lIns="0" tIns="0" rIns="0" bIns="0" rtlCol="0">
            <a:spAutoFit/>
          </a:bodyPr>
          <a:lstStyle/>
          <a:p>
            <a:pPr marL="12700">
              <a:lnSpc>
                <a:spcPct val="100000"/>
              </a:lnSpc>
            </a:pPr>
            <a:r>
              <a:rPr dirty="0">
                <a:solidFill>
                  <a:schemeClr val="tx2">
                    <a:lumMod val="50000"/>
                  </a:schemeClr>
                </a:solidFill>
              </a:rPr>
              <a:t>Do</a:t>
            </a:r>
            <a:r>
              <a:rPr spc="-5" dirty="0">
                <a:solidFill>
                  <a:schemeClr val="tx2">
                    <a:lumMod val="50000"/>
                  </a:schemeClr>
                </a:solidFill>
              </a:rPr>
              <a:t> no</a:t>
            </a:r>
            <a:r>
              <a:rPr dirty="0">
                <a:solidFill>
                  <a:schemeClr val="tx2">
                    <a:lumMod val="50000"/>
                  </a:schemeClr>
                </a:solidFill>
              </a:rPr>
              <a:t>t </a:t>
            </a:r>
            <a:r>
              <a:rPr spc="-50" dirty="0">
                <a:solidFill>
                  <a:schemeClr val="tx2">
                    <a:lumMod val="50000"/>
                  </a:schemeClr>
                </a:solidFill>
              </a:rPr>
              <a:t>g</a:t>
            </a:r>
            <a:r>
              <a:rPr dirty="0">
                <a:solidFill>
                  <a:schemeClr val="tx2">
                    <a:lumMod val="50000"/>
                  </a:schemeClr>
                </a:solidFill>
              </a:rPr>
              <a:t>o</a:t>
            </a:r>
            <a:r>
              <a:rPr spc="-5" dirty="0">
                <a:solidFill>
                  <a:schemeClr val="tx2">
                    <a:lumMod val="50000"/>
                  </a:schemeClr>
                </a:solidFill>
              </a:rPr>
              <a:t> o</a:t>
            </a:r>
            <a:r>
              <a:rPr dirty="0">
                <a:solidFill>
                  <a:schemeClr val="tx2">
                    <a:lumMod val="50000"/>
                  </a:schemeClr>
                </a:solidFill>
              </a:rPr>
              <a:t>n </a:t>
            </a:r>
            <a:r>
              <a:rPr spc="-5" dirty="0">
                <a:solidFill>
                  <a:schemeClr val="tx2">
                    <a:lumMod val="50000"/>
                  </a:schemeClr>
                </a:solidFill>
              </a:rPr>
              <a:t>fishin</a:t>
            </a:r>
            <a:r>
              <a:rPr dirty="0">
                <a:solidFill>
                  <a:schemeClr val="tx2">
                    <a:lumMod val="50000"/>
                  </a:schemeClr>
                </a:solidFill>
              </a:rPr>
              <a:t>g</a:t>
            </a:r>
            <a:r>
              <a:rPr spc="5" dirty="0">
                <a:solidFill>
                  <a:schemeClr val="tx2">
                    <a:lumMod val="50000"/>
                  </a:schemeClr>
                </a:solidFill>
              </a:rPr>
              <a:t> </a:t>
            </a:r>
            <a:r>
              <a:rPr spc="-70" dirty="0">
                <a:solidFill>
                  <a:schemeClr val="tx2">
                    <a:lumMod val="50000"/>
                  </a:schemeClr>
                </a:solidFill>
              </a:rPr>
              <a:t>e</a:t>
            </a:r>
            <a:r>
              <a:rPr dirty="0">
                <a:solidFill>
                  <a:schemeClr val="tx2">
                    <a:lumMod val="50000"/>
                  </a:schemeClr>
                </a:solidFill>
              </a:rPr>
              <a:t>xpeditions</a:t>
            </a:r>
            <a:endParaRPr sz="2600" dirty="0">
              <a:solidFill>
                <a:schemeClr val="tx2">
                  <a:lumMod val="50000"/>
                </a:schemeClr>
              </a:solidFill>
              <a:latin typeface="Helvetica"/>
              <a:cs typeface="Helvetica"/>
            </a:endParaRPr>
          </a:p>
          <a:p>
            <a:pPr marL="698500" marR="689610" indent="-330200">
              <a:lnSpc>
                <a:spcPts val="2400"/>
              </a:lnSpc>
              <a:spcBef>
                <a:spcPts val="1180"/>
              </a:spcBef>
            </a:pPr>
            <a:r>
              <a:rPr sz="2200" spc="-5" dirty="0">
                <a:solidFill>
                  <a:schemeClr val="tx2">
                    <a:lumMod val="50000"/>
                  </a:schemeClr>
                </a:solidFill>
              </a:rPr>
              <a:t>“</a:t>
            </a:r>
            <a:r>
              <a:rPr sz="2200" spc="-70" dirty="0">
                <a:solidFill>
                  <a:schemeClr val="tx2">
                    <a:lumMod val="50000"/>
                  </a:schemeClr>
                </a:solidFill>
              </a:rPr>
              <a:t>W</a:t>
            </a:r>
            <a:r>
              <a:rPr sz="2200" spc="-15" dirty="0">
                <a:solidFill>
                  <a:schemeClr val="tx2">
                    <a:lumMod val="50000"/>
                  </a:schemeClr>
                </a:solidFill>
              </a:rPr>
              <a:t>e</a:t>
            </a:r>
            <a:r>
              <a:rPr sz="2200" dirty="0">
                <a:solidFill>
                  <a:schemeClr val="tx2">
                    <a:lumMod val="50000"/>
                  </a:schemeClr>
                </a:solidFill>
              </a:rPr>
              <a:t> </a:t>
            </a:r>
            <a:r>
              <a:rPr sz="2200" spc="-10" dirty="0">
                <a:solidFill>
                  <a:schemeClr val="tx2">
                    <a:lumMod val="50000"/>
                  </a:schemeClr>
                </a:solidFill>
              </a:rPr>
              <a:t>will</a:t>
            </a:r>
            <a:r>
              <a:rPr sz="2200" dirty="0">
                <a:solidFill>
                  <a:schemeClr val="tx2">
                    <a:lumMod val="50000"/>
                  </a:schemeClr>
                </a:solidFill>
              </a:rPr>
              <a:t> </a:t>
            </a:r>
            <a:r>
              <a:rPr sz="2200" spc="-15" dirty="0">
                <a:solidFill>
                  <a:schemeClr val="tx2">
                    <a:lumMod val="50000"/>
                  </a:schemeClr>
                </a:solidFill>
              </a:rPr>
              <a:t>sea</a:t>
            </a:r>
            <a:r>
              <a:rPr sz="2200" spc="-55" dirty="0">
                <a:solidFill>
                  <a:schemeClr val="tx2">
                    <a:lumMod val="50000"/>
                  </a:schemeClr>
                </a:solidFill>
              </a:rPr>
              <a:t>r</a:t>
            </a:r>
            <a:r>
              <a:rPr sz="2200" spc="-35" dirty="0">
                <a:solidFill>
                  <a:schemeClr val="tx2">
                    <a:lumMod val="50000"/>
                  </a:schemeClr>
                </a:solidFill>
              </a:rPr>
              <a:t>c</a:t>
            </a:r>
            <a:r>
              <a:rPr sz="2200" dirty="0">
                <a:solidFill>
                  <a:schemeClr val="tx2">
                    <a:lumMod val="50000"/>
                  </a:schemeClr>
                </a:solidFill>
              </a:rPr>
              <a:t>h</a:t>
            </a:r>
            <a:r>
              <a:rPr sz="2200" spc="-5" dirty="0">
                <a:solidFill>
                  <a:schemeClr val="tx2">
                    <a:lumMod val="50000"/>
                  </a:schemeClr>
                </a:solidFill>
              </a:rPr>
              <a:t> </a:t>
            </a:r>
            <a:r>
              <a:rPr sz="2200" spc="-25" dirty="0">
                <a:solidFill>
                  <a:schemeClr val="tx2">
                    <a:lumMod val="50000"/>
                  </a:schemeClr>
                </a:solidFill>
              </a:rPr>
              <a:t>f</a:t>
            </a:r>
            <a:r>
              <a:rPr sz="2200" spc="-5" dirty="0">
                <a:solidFill>
                  <a:schemeClr val="tx2">
                    <a:lumMod val="50000"/>
                  </a:schemeClr>
                </a:solidFill>
              </a:rPr>
              <a:t>o</a:t>
            </a:r>
            <a:r>
              <a:rPr sz="2200" dirty="0">
                <a:solidFill>
                  <a:schemeClr val="tx2">
                    <a:lumMod val="50000"/>
                  </a:schemeClr>
                </a:solidFill>
              </a:rPr>
              <a:t>r </a:t>
            </a:r>
            <a:r>
              <a:rPr sz="2200" spc="-5" dirty="0">
                <a:solidFill>
                  <a:schemeClr val="tx2">
                    <a:lumMod val="50000"/>
                  </a:schemeClr>
                </a:solidFill>
              </a:rPr>
              <a:t>th</a:t>
            </a:r>
            <a:r>
              <a:rPr sz="2200" dirty="0">
                <a:solidFill>
                  <a:schemeClr val="tx2">
                    <a:lumMod val="50000"/>
                  </a:schemeClr>
                </a:solidFill>
              </a:rPr>
              <a:t>e </a:t>
            </a:r>
            <a:r>
              <a:rPr sz="2200" spc="-5" dirty="0">
                <a:solidFill>
                  <a:schemeClr val="tx2">
                    <a:lumMod val="50000"/>
                  </a:schemeClr>
                </a:solidFill>
              </a:rPr>
              <a:t>bes</a:t>
            </a:r>
            <a:r>
              <a:rPr sz="2200" dirty="0">
                <a:solidFill>
                  <a:schemeClr val="tx2">
                    <a:lumMod val="50000"/>
                  </a:schemeClr>
                </a:solidFill>
              </a:rPr>
              <a:t>t approa</a:t>
            </a:r>
            <a:r>
              <a:rPr sz="2200" spc="-25" dirty="0">
                <a:solidFill>
                  <a:schemeClr val="tx2">
                    <a:lumMod val="50000"/>
                  </a:schemeClr>
                </a:solidFill>
              </a:rPr>
              <a:t>c</a:t>
            </a:r>
            <a:r>
              <a:rPr sz="2200" spc="-5" dirty="0">
                <a:solidFill>
                  <a:schemeClr val="tx2">
                    <a:lumMod val="50000"/>
                  </a:schemeClr>
                </a:solidFill>
              </a:rPr>
              <a:t>h…</a:t>
            </a:r>
            <a:r>
              <a:rPr sz="2200" dirty="0">
                <a:solidFill>
                  <a:schemeClr val="tx2">
                    <a:lumMod val="50000"/>
                  </a:schemeClr>
                </a:solidFill>
              </a:rPr>
              <a:t>” </a:t>
            </a:r>
            <a:r>
              <a:rPr sz="2200" spc="-15" dirty="0">
                <a:solidFill>
                  <a:schemeClr val="tx2">
                    <a:lumMod val="50000"/>
                  </a:schemeClr>
                </a:solidFill>
              </a:rPr>
              <a:t>(pick</a:t>
            </a:r>
            <a:r>
              <a:rPr sz="2200" dirty="0">
                <a:solidFill>
                  <a:schemeClr val="tx2">
                    <a:lumMod val="50000"/>
                  </a:schemeClr>
                </a:solidFill>
              </a:rPr>
              <a:t> an approa</a:t>
            </a:r>
            <a:r>
              <a:rPr sz="2200" spc="-25" dirty="0">
                <a:solidFill>
                  <a:schemeClr val="tx2">
                    <a:lumMod val="50000"/>
                  </a:schemeClr>
                </a:solidFill>
              </a:rPr>
              <a:t>c</a:t>
            </a:r>
            <a:r>
              <a:rPr sz="2200" dirty="0">
                <a:solidFill>
                  <a:schemeClr val="tx2">
                    <a:lumMod val="50000"/>
                  </a:schemeClr>
                </a:solidFill>
              </a:rPr>
              <a:t>h</a:t>
            </a:r>
            <a:r>
              <a:rPr sz="2200" spc="-5" dirty="0">
                <a:solidFill>
                  <a:schemeClr val="tx2">
                    <a:lumMod val="50000"/>
                  </a:schemeClr>
                </a:solidFill>
              </a:rPr>
              <a:t> </a:t>
            </a:r>
            <a:r>
              <a:rPr sz="2200" dirty="0">
                <a:solidFill>
                  <a:schemeClr val="tx2">
                    <a:lumMod val="50000"/>
                  </a:schemeClr>
                </a:solidFill>
              </a:rPr>
              <a:t>ahead</a:t>
            </a:r>
            <a:r>
              <a:rPr sz="2200" spc="-5" dirty="0">
                <a:solidFill>
                  <a:schemeClr val="tx2">
                    <a:lumMod val="50000"/>
                  </a:schemeClr>
                </a:solidFill>
              </a:rPr>
              <a:t> o</a:t>
            </a:r>
            <a:r>
              <a:rPr sz="2200" dirty="0">
                <a:solidFill>
                  <a:schemeClr val="tx2">
                    <a:lumMod val="50000"/>
                  </a:schemeClr>
                </a:solidFill>
              </a:rPr>
              <a:t>f</a:t>
            </a:r>
            <a:r>
              <a:rPr sz="2200" spc="320" dirty="0">
                <a:solidFill>
                  <a:schemeClr val="tx2">
                    <a:lumMod val="50000"/>
                  </a:schemeClr>
                </a:solidFill>
              </a:rPr>
              <a:t> </a:t>
            </a:r>
            <a:r>
              <a:rPr sz="2200" spc="-5" dirty="0">
                <a:solidFill>
                  <a:schemeClr val="tx2">
                    <a:lumMod val="50000"/>
                  </a:schemeClr>
                </a:solidFill>
              </a:rPr>
              <a:t>time)</a:t>
            </a:r>
            <a:endParaRPr sz="2200" dirty="0">
              <a:solidFill>
                <a:schemeClr val="tx2">
                  <a:lumMod val="50000"/>
                </a:schemeClr>
              </a:solidFill>
              <a:latin typeface="Helvetica"/>
              <a:cs typeface="Helvetica"/>
            </a:endParaRPr>
          </a:p>
          <a:p>
            <a:pPr marL="368300">
              <a:lnSpc>
                <a:spcPct val="100000"/>
              </a:lnSpc>
              <a:spcBef>
                <a:spcPts val="620"/>
              </a:spcBef>
            </a:pPr>
            <a:r>
              <a:rPr sz="2200" spc="-5" dirty="0">
                <a:solidFill>
                  <a:schemeClr val="tx2">
                    <a:lumMod val="50000"/>
                  </a:schemeClr>
                </a:solidFill>
              </a:rPr>
              <a:t>“</a:t>
            </a:r>
            <a:r>
              <a:rPr sz="2200" spc="-70" dirty="0">
                <a:solidFill>
                  <a:schemeClr val="tx2">
                    <a:lumMod val="50000"/>
                  </a:schemeClr>
                </a:solidFill>
              </a:rPr>
              <a:t>W</a:t>
            </a:r>
            <a:r>
              <a:rPr sz="2200" spc="-15" dirty="0">
                <a:solidFill>
                  <a:schemeClr val="tx2">
                    <a:lumMod val="50000"/>
                  </a:schemeClr>
                </a:solidFill>
              </a:rPr>
              <a:t>e</a:t>
            </a:r>
            <a:r>
              <a:rPr sz="2200" dirty="0">
                <a:solidFill>
                  <a:schemeClr val="tx2">
                    <a:lumMod val="50000"/>
                  </a:schemeClr>
                </a:solidFill>
              </a:rPr>
              <a:t> </a:t>
            </a:r>
            <a:r>
              <a:rPr sz="2200" spc="-10" dirty="0">
                <a:solidFill>
                  <a:schemeClr val="tx2">
                    <a:lumMod val="50000"/>
                  </a:schemeClr>
                </a:solidFill>
              </a:rPr>
              <a:t>will</a:t>
            </a:r>
            <a:r>
              <a:rPr sz="2200" dirty="0">
                <a:solidFill>
                  <a:schemeClr val="tx2">
                    <a:lumMod val="50000"/>
                  </a:schemeClr>
                </a:solidFill>
              </a:rPr>
              <a:t> i</a:t>
            </a:r>
            <a:r>
              <a:rPr sz="2200" spc="-70" dirty="0">
                <a:solidFill>
                  <a:schemeClr val="tx2">
                    <a:lumMod val="50000"/>
                  </a:schemeClr>
                </a:solidFill>
              </a:rPr>
              <a:t>n</a:t>
            </a:r>
            <a:r>
              <a:rPr sz="2200" spc="-45" dirty="0">
                <a:solidFill>
                  <a:schemeClr val="tx2">
                    <a:lumMod val="50000"/>
                  </a:schemeClr>
                </a:solidFill>
              </a:rPr>
              <a:t>v</a:t>
            </a:r>
            <a:r>
              <a:rPr sz="2200" spc="-10" dirty="0">
                <a:solidFill>
                  <a:schemeClr val="tx2">
                    <a:lumMod val="50000"/>
                  </a:schemeClr>
                </a:solidFill>
              </a:rPr>
              <a:t>esti</a:t>
            </a:r>
            <a:r>
              <a:rPr sz="2200" spc="0" dirty="0">
                <a:solidFill>
                  <a:schemeClr val="tx2">
                    <a:lumMod val="50000"/>
                  </a:schemeClr>
                </a:solidFill>
              </a:rPr>
              <a:t>g</a:t>
            </a:r>
            <a:r>
              <a:rPr sz="2200" dirty="0">
                <a:solidFill>
                  <a:schemeClr val="tx2">
                    <a:lumMod val="50000"/>
                  </a:schemeClr>
                </a:solidFill>
              </a:rPr>
              <a:t>ate</a:t>
            </a:r>
            <a:r>
              <a:rPr sz="2200" spc="-5" dirty="0">
                <a:solidFill>
                  <a:schemeClr val="tx2">
                    <a:lumMod val="50000"/>
                  </a:schemeClr>
                </a:solidFill>
              </a:rPr>
              <a:t> this…</a:t>
            </a:r>
            <a:r>
              <a:rPr sz="2200" dirty="0">
                <a:solidFill>
                  <a:schemeClr val="tx2">
                    <a:lumMod val="50000"/>
                  </a:schemeClr>
                </a:solidFill>
              </a:rPr>
              <a:t>” </a:t>
            </a:r>
            <a:r>
              <a:rPr sz="2200" spc="-5" dirty="0">
                <a:solidFill>
                  <a:schemeClr val="tx2">
                    <a:lumMod val="50000"/>
                  </a:schemeClr>
                </a:solidFill>
              </a:rPr>
              <a:t>(sound</a:t>
            </a:r>
            <a:r>
              <a:rPr sz="2200" dirty="0">
                <a:solidFill>
                  <a:schemeClr val="tx2">
                    <a:lumMod val="50000"/>
                  </a:schemeClr>
                </a:solidFill>
              </a:rPr>
              <a:t>s </a:t>
            </a:r>
            <a:r>
              <a:rPr sz="2200" spc="-5" dirty="0">
                <a:solidFill>
                  <a:schemeClr val="tx2">
                    <a:lumMod val="50000"/>
                  </a:schemeClr>
                </a:solidFill>
              </a:rPr>
              <a:t>to</a:t>
            </a:r>
            <a:r>
              <a:rPr sz="2200" dirty="0">
                <a:solidFill>
                  <a:schemeClr val="tx2">
                    <a:lumMod val="50000"/>
                  </a:schemeClr>
                </a:solidFill>
              </a:rPr>
              <a:t>o </a:t>
            </a:r>
            <a:r>
              <a:rPr sz="2200" spc="-65" dirty="0">
                <a:solidFill>
                  <a:schemeClr val="tx2">
                    <a:lumMod val="50000"/>
                  </a:schemeClr>
                </a:solidFill>
              </a:rPr>
              <a:t>e</a:t>
            </a:r>
            <a:r>
              <a:rPr sz="2200" dirty="0">
                <a:solidFill>
                  <a:schemeClr val="tx2">
                    <a:lumMod val="50000"/>
                  </a:schemeClr>
                </a:solidFill>
              </a:rPr>
              <a:t>xplo</a:t>
            </a:r>
            <a:r>
              <a:rPr sz="2200" spc="-20" dirty="0">
                <a:solidFill>
                  <a:schemeClr val="tx2">
                    <a:lumMod val="50000"/>
                  </a:schemeClr>
                </a:solidFill>
              </a:rPr>
              <a:t>r</a:t>
            </a:r>
            <a:r>
              <a:rPr sz="2200" dirty="0">
                <a:solidFill>
                  <a:schemeClr val="tx2">
                    <a:lumMod val="50000"/>
                  </a:schemeClr>
                </a:solidFill>
              </a:rPr>
              <a:t>ato</a:t>
            </a:r>
            <a:r>
              <a:rPr sz="2200" spc="60" dirty="0">
                <a:solidFill>
                  <a:schemeClr val="tx2">
                    <a:lumMod val="50000"/>
                  </a:schemeClr>
                </a:solidFill>
              </a:rPr>
              <a:t>r</a:t>
            </a:r>
            <a:r>
              <a:rPr sz="2200" dirty="0">
                <a:solidFill>
                  <a:schemeClr val="tx2">
                    <a:lumMod val="50000"/>
                  </a:schemeClr>
                </a:solidFill>
              </a:rPr>
              <a:t>y)</a:t>
            </a:r>
            <a:endParaRPr sz="2200" dirty="0">
              <a:solidFill>
                <a:schemeClr val="tx2">
                  <a:lumMod val="50000"/>
                </a:schemeClr>
              </a:solidFill>
              <a:latin typeface="Helvetica"/>
              <a:cs typeface="Helvetica"/>
            </a:endParaRPr>
          </a:p>
          <a:p>
            <a:pPr marL="698500" marR="456565" indent="-330200">
              <a:lnSpc>
                <a:spcPts val="2400"/>
              </a:lnSpc>
              <a:spcBef>
                <a:spcPts val="1200"/>
              </a:spcBef>
            </a:pPr>
            <a:r>
              <a:rPr sz="2200" spc="-5" dirty="0">
                <a:solidFill>
                  <a:schemeClr val="tx2">
                    <a:lumMod val="50000"/>
                  </a:schemeClr>
                </a:solidFill>
              </a:rPr>
              <a:t>“</a:t>
            </a:r>
            <a:r>
              <a:rPr sz="2200" spc="-70" dirty="0">
                <a:solidFill>
                  <a:schemeClr val="tx2">
                    <a:lumMod val="50000"/>
                  </a:schemeClr>
                </a:solidFill>
              </a:rPr>
              <a:t>W</a:t>
            </a:r>
            <a:r>
              <a:rPr sz="2200" spc="-15" dirty="0">
                <a:solidFill>
                  <a:schemeClr val="tx2">
                    <a:lumMod val="50000"/>
                  </a:schemeClr>
                </a:solidFill>
              </a:rPr>
              <a:t>e</a:t>
            </a:r>
            <a:r>
              <a:rPr sz="2200" dirty="0">
                <a:solidFill>
                  <a:schemeClr val="tx2">
                    <a:lumMod val="50000"/>
                  </a:schemeClr>
                </a:solidFill>
              </a:rPr>
              <a:t> </a:t>
            </a:r>
            <a:r>
              <a:rPr sz="2200" spc="-10" dirty="0">
                <a:solidFill>
                  <a:schemeClr val="tx2">
                    <a:lumMod val="50000"/>
                  </a:schemeClr>
                </a:solidFill>
              </a:rPr>
              <a:t>will</a:t>
            </a:r>
            <a:r>
              <a:rPr sz="2200" dirty="0">
                <a:solidFill>
                  <a:schemeClr val="tx2">
                    <a:lumMod val="50000"/>
                  </a:schemeClr>
                </a:solidFill>
              </a:rPr>
              <a:t> </a:t>
            </a:r>
            <a:r>
              <a:rPr sz="2200" spc="-5" dirty="0">
                <a:solidFill>
                  <a:schemeClr val="tx2">
                    <a:lumMod val="50000"/>
                  </a:schemeClr>
                </a:solidFill>
              </a:rPr>
              <a:t>optimi</a:t>
            </a:r>
            <a:r>
              <a:rPr sz="2200" spc="-20" dirty="0">
                <a:solidFill>
                  <a:schemeClr val="tx2">
                    <a:lumMod val="50000"/>
                  </a:schemeClr>
                </a:solidFill>
              </a:rPr>
              <a:t>z</a:t>
            </a:r>
            <a:r>
              <a:rPr sz="2200" spc="-15" dirty="0">
                <a:solidFill>
                  <a:schemeClr val="tx2">
                    <a:lumMod val="50000"/>
                  </a:schemeClr>
                </a:solidFill>
              </a:rPr>
              <a:t>e</a:t>
            </a:r>
            <a:r>
              <a:rPr sz="2200" dirty="0">
                <a:solidFill>
                  <a:schemeClr val="tx2">
                    <a:lumMod val="50000"/>
                  </a:schemeClr>
                </a:solidFill>
              </a:rPr>
              <a:t> </a:t>
            </a:r>
            <a:r>
              <a:rPr sz="2200" spc="-5" dirty="0">
                <a:solidFill>
                  <a:schemeClr val="tx2">
                    <a:lumMod val="50000"/>
                  </a:schemeClr>
                </a:solidFill>
              </a:rPr>
              <a:t>this…</a:t>
            </a:r>
            <a:r>
              <a:rPr sz="2200" dirty="0">
                <a:solidFill>
                  <a:schemeClr val="tx2">
                    <a:lumMod val="50000"/>
                  </a:schemeClr>
                </a:solidFill>
              </a:rPr>
              <a:t>” </a:t>
            </a:r>
            <a:r>
              <a:rPr sz="2200" spc="-5" dirty="0">
                <a:solidFill>
                  <a:schemeClr val="tx2">
                    <a:lumMod val="50000"/>
                  </a:schemeClr>
                </a:solidFill>
              </a:rPr>
              <a:t>(</a:t>
            </a:r>
            <a:r>
              <a:rPr sz="2200" spc="-20" dirty="0">
                <a:solidFill>
                  <a:schemeClr val="tx2">
                    <a:lumMod val="50000"/>
                  </a:schemeClr>
                </a:solidFill>
              </a:rPr>
              <a:t>y</a:t>
            </a:r>
            <a:r>
              <a:rPr sz="2200" spc="-5" dirty="0">
                <a:solidFill>
                  <a:schemeClr val="tx2">
                    <a:lumMod val="50000"/>
                  </a:schemeClr>
                </a:solidFill>
              </a:rPr>
              <a:t>o</a:t>
            </a:r>
            <a:r>
              <a:rPr sz="2200" dirty="0">
                <a:solidFill>
                  <a:schemeClr val="tx2">
                    <a:lumMod val="50000"/>
                  </a:schemeClr>
                </a:solidFill>
              </a:rPr>
              <a:t>u should</a:t>
            </a:r>
            <a:r>
              <a:rPr sz="2200" spc="-10" dirty="0">
                <a:solidFill>
                  <a:schemeClr val="tx2">
                    <a:lumMod val="50000"/>
                  </a:schemeClr>
                </a:solidFill>
              </a:rPr>
              <a:t> al</a:t>
            </a:r>
            <a:r>
              <a:rPr sz="2200" spc="-55" dirty="0">
                <a:solidFill>
                  <a:schemeClr val="tx2">
                    <a:lumMod val="50000"/>
                  </a:schemeClr>
                </a:solidFill>
              </a:rPr>
              <a:t>r</a:t>
            </a:r>
            <a:r>
              <a:rPr sz="2200" dirty="0">
                <a:solidFill>
                  <a:schemeClr val="tx2">
                    <a:lumMod val="50000"/>
                  </a:schemeClr>
                </a:solidFill>
              </a:rPr>
              <a:t>ea</a:t>
            </a:r>
            <a:r>
              <a:rPr sz="2200" spc="-45" dirty="0">
                <a:solidFill>
                  <a:schemeClr val="tx2">
                    <a:lumMod val="50000"/>
                  </a:schemeClr>
                </a:solidFill>
              </a:rPr>
              <a:t>d</a:t>
            </a:r>
            <a:r>
              <a:rPr sz="2200" spc="-15" dirty="0">
                <a:solidFill>
                  <a:schemeClr val="tx2">
                    <a:lumMod val="50000"/>
                  </a:schemeClr>
                </a:solidFill>
              </a:rPr>
              <a:t>y</a:t>
            </a:r>
            <a:r>
              <a:rPr sz="2200" dirty="0">
                <a:solidFill>
                  <a:schemeClr val="tx2">
                    <a:lumMod val="50000"/>
                  </a:schemeClr>
                </a:solidFill>
              </a:rPr>
              <a:t> </a:t>
            </a:r>
            <a:r>
              <a:rPr sz="2200" spc="-5" dirty="0">
                <a:solidFill>
                  <a:schemeClr val="tx2">
                    <a:lumMod val="50000"/>
                  </a:schemeClr>
                </a:solidFill>
              </a:rPr>
              <a:t>h</a:t>
            </a:r>
            <a:r>
              <a:rPr sz="2200" spc="-50" dirty="0">
                <a:solidFill>
                  <a:schemeClr val="tx2">
                    <a:lumMod val="50000"/>
                  </a:schemeClr>
                </a:solidFill>
              </a:rPr>
              <a:t>a</a:t>
            </a:r>
            <a:r>
              <a:rPr sz="2200" spc="-45" dirty="0">
                <a:solidFill>
                  <a:schemeClr val="tx2">
                    <a:lumMod val="50000"/>
                  </a:schemeClr>
                </a:solidFill>
              </a:rPr>
              <a:t>v</a:t>
            </a:r>
            <a:r>
              <a:rPr sz="2200" spc="-15" dirty="0">
                <a:solidFill>
                  <a:schemeClr val="tx2">
                    <a:lumMod val="50000"/>
                  </a:schemeClr>
                </a:solidFill>
              </a:rPr>
              <a:t>e sea</a:t>
            </a:r>
            <a:r>
              <a:rPr sz="2200" spc="-55" dirty="0">
                <a:solidFill>
                  <a:schemeClr val="tx2">
                    <a:lumMod val="50000"/>
                  </a:schemeClr>
                </a:solidFill>
              </a:rPr>
              <a:t>r</a:t>
            </a:r>
            <a:r>
              <a:rPr sz="2200" spc="-35" dirty="0">
                <a:solidFill>
                  <a:schemeClr val="tx2">
                    <a:lumMod val="50000"/>
                  </a:schemeClr>
                </a:solidFill>
              </a:rPr>
              <a:t>c</a:t>
            </a:r>
            <a:r>
              <a:rPr sz="2200" spc="-5" dirty="0">
                <a:solidFill>
                  <a:schemeClr val="tx2">
                    <a:lumMod val="50000"/>
                  </a:schemeClr>
                </a:solidFill>
              </a:rPr>
              <a:t>he</a:t>
            </a:r>
            <a:r>
              <a:rPr sz="2200" dirty="0">
                <a:solidFill>
                  <a:schemeClr val="tx2">
                    <a:lumMod val="50000"/>
                  </a:schemeClr>
                </a:solidFill>
              </a:rPr>
              <a:t>d and</a:t>
            </a:r>
            <a:r>
              <a:rPr sz="2200" spc="-5" dirty="0">
                <a:solidFill>
                  <a:schemeClr val="tx2">
                    <a:lumMod val="50000"/>
                  </a:schemeClr>
                </a:solidFill>
              </a:rPr>
              <a:t> </a:t>
            </a:r>
            <a:r>
              <a:rPr sz="2200" dirty="0">
                <a:solidFill>
                  <a:schemeClr val="tx2">
                    <a:lumMod val="50000"/>
                  </a:schemeClr>
                </a:solidFill>
              </a:rPr>
              <a:t>i</a:t>
            </a:r>
            <a:r>
              <a:rPr sz="2200" spc="-70" dirty="0">
                <a:solidFill>
                  <a:schemeClr val="tx2">
                    <a:lumMod val="50000"/>
                  </a:schemeClr>
                </a:solidFill>
              </a:rPr>
              <a:t>n</a:t>
            </a:r>
            <a:r>
              <a:rPr sz="2200" spc="-45" dirty="0">
                <a:solidFill>
                  <a:schemeClr val="tx2">
                    <a:lumMod val="50000"/>
                  </a:schemeClr>
                </a:solidFill>
              </a:rPr>
              <a:t>v</a:t>
            </a:r>
            <a:r>
              <a:rPr sz="2200" spc="-10" dirty="0">
                <a:solidFill>
                  <a:schemeClr val="tx2">
                    <a:lumMod val="50000"/>
                  </a:schemeClr>
                </a:solidFill>
              </a:rPr>
              <a:t>esti</a:t>
            </a:r>
            <a:r>
              <a:rPr sz="2200" spc="0" dirty="0">
                <a:solidFill>
                  <a:schemeClr val="tx2">
                    <a:lumMod val="50000"/>
                  </a:schemeClr>
                </a:solidFill>
              </a:rPr>
              <a:t>g</a:t>
            </a:r>
            <a:r>
              <a:rPr sz="2200" dirty="0">
                <a:solidFill>
                  <a:schemeClr val="tx2">
                    <a:lumMod val="50000"/>
                  </a:schemeClr>
                </a:solidFill>
              </a:rPr>
              <a:t>ated</a:t>
            </a:r>
            <a:r>
              <a:rPr sz="2200" spc="-5" dirty="0">
                <a:solidFill>
                  <a:schemeClr val="tx2">
                    <a:lumMod val="50000"/>
                  </a:schemeClr>
                </a:solidFill>
              </a:rPr>
              <a:t> </a:t>
            </a:r>
            <a:r>
              <a:rPr sz="2200" dirty="0">
                <a:solidFill>
                  <a:schemeClr val="tx2">
                    <a:lumMod val="50000"/>
                  </a:schemeClr>
                </a:solidFill>
              </a:rPr>
              <a:t>and</a:t>
            </a:r>
            <a:r>
              <a:rPr sz="2200" spc="-5" dirty="0">
                <a:solidFill>
                  <a:schemeClr val="tx2">
                    <a:lumMod val="50000"/>
                  </a:schemeClr>
                </a:solidFill>
              </a:rPr>
              <a:t> </a:t>
            </a:r>
            <a:r>
              <a:rPr sz="2200" spc="-10" dirty="0">
                <a:solidFill>
                  <a:schemeClr val="tx2">
                    <a:lumMod val="50000"/>
                  </a:schemeClr>
                </a:solidFill>
              </a:rPr>
              <a:t>it</a:t>
            </a:r>
            <a:r>
              <a:rPr sz="2200" spc="-5" dirty="0">
                <a:solidFill>
                  <a:schemeClr val="tx2">
                    <a:lumMod val="50000"/>
                  </a:schemeClr>
                </a:solidFill>
              </a:rPr>
              <a:t> </a:t>
            </a:r>
            <a:r>
              <a:rPr sz="2200" dirty="0">
                <a:solidFill>
                  <a:schemeClr val="tx2">
                    <a:lumMod val="50000"/>
                  </a:schemeClr>
                </a:solidFill>
              </a:rPr>
              <a:t>should</a:t>
            </a:r>
            <a:r>
              <a:rPr sz="2200" spc="-10" dirty="0">
                <a:solidFill>
                  <a:schemeClr val="tx2">
                    <a:lumMod val="50000"/>
                  </a:schemeClr>
                </a:solidFill>
              </a:rPr>
              <a:t> al</a:t>
            </a:r>
            <a:r>
              <a:rPr sz="2200" spc="-55" dirty="0">
                <a:solidFill>
                  <a:schemeClr val="tx2">
                    <a:lumMod val="50000"/>
                  </a:schemeClr>
                </a:solidFill>
              </a:rPr>
              <a:t>r</a:t>
            </a:r>
            <a:r>
              <a:rPr sz="2200" dirty="0">
                <a:solidFill>
                  <a:schemeClr val="tx2">
                    <a:lumMod val="50000"/>
                  </a:schemeClr>
                </a:solidFill>
              </a:rPr>
              <a:t>ea</a:t>
            </a:r>
            <a:r>
              <a:rPr sz="2200" spc="-45" dirty="0">
                <a:solidFill>
                  <a:schemeClr val="tx2">
                    <a:lumMod val="50000"/>
                  </a:schemeClr>
                </a:solidFill>
              </a:rPr>
              <a:t>d</a:t>
            </a:r>
            <a:r>
              <a:rPr sz="2200" spc="-15" dirty="0">
                <a:solidFill>
                  <a:schemeClr val="tx2">
                    <a:lumMod val="50000"/>
                  </a:schemeClr>
                </a:solidFill>
              </a:rPr>
              <a:t>y</a:t>
            </a:r>
            <a:r>
              <a:rPr sz="2200" dirty="0">
                <a:solidFill>
                  <a:schemeClr val="tx2">
                    <a:lumMod val="50000"/>
                  </a:schemeClr>
                </a:solidFill>
              </a:rPr>
              <a:t> </a:t>
            </a:r>
            <a:r>
              <a:rPr sz="2200" spc="-5" dirty="0">
                <a:solidFill>
                  <a:schemeClr val="tx2">
                    <a:lumMod val="50000"/>
                  </a:schemeClr>
                </a:solidFill>
              </a:rPr>
              <a:t>be optimi</a:t>
            </a:r>
            <a:r>
              <a:rPr sz="2200" spc="-20" dirty="0">
                <a:solidFill>
                  <a:schemeClr val="tx2">
                    <a:lumMod val="50000"/>
                  </a:schemeClr>
                </a:solidFill>
              </a:rPr>
              <a:t>z</a:t>
            </a:r>
            <a:r>
              <a:rPr sz="2200" dirty="0">
                <a:solidFill>
                  <a:schemeClr val="tx2">
                    <a:lumMod val="50000"/>
                  </a:schemeClr>
                </a:solidFill>
              </a:rPr>
              <a:t>ed)</a:t>
            </a:r>
            <a:endParaRPr sz="2200" dirty="0">
              <a:solidFill>
                <a:schemeClr val="tx2">
                  <a:lumMod val="50000"/>
                </a:schemeClr>
              </a:solidFill>
              <a:latin typeface="Helvetica"/>
              <a:cs typeface="Helvetica"/>
            </a:endParaRPr>
          </a:p>
          <a:p>
            <a:pPr>
              <a:lnSpc>
                <a:spcPct val="100000"/>
              </a:lnSpc>
              <a:spcBef>
                <a:spcPts val="45"/>
              </a:spcBef>
            </a:pPr>
            <a:endParaRPr sz="1700" dirty="0">
              <a:solidFill>
                <a:schemeClr val="tx2">
                  <a:lumMod val="50000"/>
                </a:schemeClr>
              </a:solidFill>
              <a:latin typeface="Times New Roman"/>
              <a:cs typeface="Times New Roman"/>
            </a:endParaRPr>
          </a:p>
          <a:p>
            <a:pPr marL="12700">
              <a:lnSpc>
                <a:spcPct val="100000"/>
              </a:lnSpc>
            </a:pPr>
            <a:r>
              <a:rPr dirty="0">
                <a:solidFill>
                  <a:schemeClr val="tx2">
                    <a:lumMod val="50000"/>
                  </a:schemeClr>
                </a:solidFill>
              </a:rPr>
              <a:t>instead</a:t>
            </a:r>
            <a:r>
              <a:rPr spc="-10" dirty="0">
                <a:solidFill>
                  <a:schemeClr val="tx2">
                    <a:lumMod val="50000"/>
                  </a:schemeClr>
                </a:solidFill>
              </a:rPr>
              <a:t> </a:t>
            </a:r>
            <a:r>
              <a:rPr spc="-15" dirty="0">
                <a:solidFill>
                  <a:schemeClr val="tx2">
                    <a:lumMod val="50000"/>
                  </a:schemeClr>
                </a:solidFill>
              </a:rPr>
              <a:t>write</a:t>
            </a:r>
            <a:endParaRPr sz="2600" dirty="0">
              <a:solidFill>
                <a:schemeClr val="tx2">
                  <a:lumMod val="50000"/>
                </a:schemeClr>
              </a:solidFill>
              <a:latin typeface="Helvetica"/>
              <a:cs typeface="Helvetica"/>
            </a:endParaRPr>
          </a:p>
          <a:p>
            <a:pPr marL="698500" marR="5080" indent="-330200" algn="just">
              <a:lnSpc>
                <a:spcPts val="2400"/>
              </a:lnSpc>
              <a:spcBef>
                <a:spcPts val="1180"/>
              </a:spcBef>
            </a:pPr>
            <a:r>
              <a:rPr sz="2200" spc="-5" dirty="0">
                <a:solidFill>
                  <a:schemeClr val="tx2">
                    <a:lumMod val="50000"/>
                  </a:schemeClr>
                </a:solidFill>
              </a:rPr>
              <a:t>“Evidenc</a:t>
            </a:r>
            <a:r>
              <a:rPr sz="2200" dirty="0">
                <a:solidFill>
                  <a:schemeClr val="tx2">
                    <a:lumMod val="50000"/>
                  </a:schemeClr>
                </a:solidFill>
              </a:rPr>
              <a:t>e</a:t>
            </a:r>
            <a:r>
              <a:rPr sz="2200" spc="5" dirty="0">
                <a:solidFill>
                  <a:schemeClr val="tx2">
                    <a:lumMod val="50000"/>
                  </a:schemeClr>
                </a:solidFill>
              </a:rPr>
              <a:t> </a:t>
            </a:r>
            <a:r>
              <a:rPr sz="2200" dirty="0">
                <a:solidFill>
                  <a:schemeClr val="tx2">
                    <a:lumMod val="50000"/>
                  </a:schemeClr>
                </a:solidFill>
              </a:rPr>
              <a:t>su</a:t>
            </a:r>
            <a:r>
              <a:rPr sz="2200" spc="20" dirty="0">
                <a:solidFill>
                  <a:schemeClr val="tx2">
                    <a:lumMod val="50000"/>
                  </a:schemeClr>
                </a:solidFill>
              </a:rPr>
              <a:t>g</a:t>
            </a:r>
            <a:r>
              <a:rPr sz="2200" spc="-45" dirty="0">
                <a:solidFill>
                  <a:schemeClr val="tx2">
                    <a:lumMod val="50000"/>
                  </a:schemeClr>
                </a:solidFill>
              </a:rPr>
              <a:t>g</a:t>
            </a:r>
            <a:r>
              <a:rPr sz="2200" spc="-15" dirty="0">
                <a:solidFill>
                  <a:schemeClr val="tx2">
                    <a:lumMod val="50000"/>
                  </a:schemeClr>
                </a:solidFill>
              </a:rPr>
              <a:t>ests</a:t>
            </a:r>
            <a:r>
              <a:rPr sz="2200" dirty="0">
                <a:solidFill>
                  <a:schemeClr val="tx2">
                    <a:lumMod val="50000"/>
                  </a:schemeClr>
                </a:solidFill>
              </a:rPr>
              <a:t> </a:t>
            </a:r>
            <a:r>
              <a:rPr sz="2200" spc="-15" dirty="0">
                <a:solidFill>
                  <a:schemeClr val="tx2">
                    <a:lumMod val="50000"/>
                  </a:schemeClr>
                </a:solidFill>
              </a:rPr>
              <a:t>A</a:t>
            </a:r>
            <a:r>
              <a:rPr sz="2200" dirty="0">
                <a:solidFill>
                  <a:schemeClr val="tx2">
                    <a:lumMod val="50000"/>
                  </a:schemeClr>
                </a:solidFill>
              </a:rPr>
              <a:t> </a:t>
            </a:r>
            <a:r>
              <a:rPr sz="2200" spc="-10" dirty="0">
                <a:solidFill>
                  <a:schemeClr val="tx2">
                    <a:lumMod val="50000"/>
                  </a:schemeClr>
                </a:solidFill>
              </a:rPr>
              <a:t>is</a:t>
            </a:r>
            <a:r>
              <a:rPr sz="2200" dirty="0">
                <a:solidFill>
                  <a:schemeClr val="tx2">
                    <a:lumMod val="50000"/>
                  </a:schemeClr>
                </a:solidFill>
              </a:rPr>
              <a:t> </a:t>
            </a:r>
            <a:r>
              <a:rPr sz="2200" spc="-5" dirty="0">
                <a:solidFill>
                  <a:schemeClr val="tx2">
                    <a:lumMod val="50000"/>
                  </a:schemeClr>
                </a:solidFill>
              </a:rPr>
              <a:t>th</a:t>
            </a:r>
            <a:r>
              <a:rPr sz="2200" dirty="0">
                <a:solidFill>
                  <a:schemeClr val="tx2">
                    <a:lumMod val="50000"/>
                  </a:schemeClr>
                </a:solidFill>
              </a:rPr>
              <a:t>e </a:t>
            </a:r>
            <a:r>
              <a:rPr sz="2200" spc="-5" dirty="0">
                <a:solidFill>
                  <a:schemeClr val="tx2">
                    <a:lumMod val="50000"/>
                  </a:schemeClr>
                </a:solidFill>
              </a:rPr>
              <a:t>bes</a:t>
            </a:r>
            <a:r>
              <a:rPr sz="2200" dirty="0">
                <a:solidFill>
                  <a:schemeClr val="tx2">
                    <a:lumMod val="50000"/>
                  </a:schemeClr>
                </a:solidFill>
              </a:rPr>
              <a:t>t approa</a:t>
            </a:r>
            <a:r>
              <a:rPr sz="2200" spc="-25" dirty="0">
                <a:solidFill>
                  <a:schemeClr val="tx2">
                    <a:lumMod val="50000"/>
                  </a:schemeClr>
                </a:solidFill>
              </a:rPr>
              <a:t>c</a:t>
            </a:r>
            <a:r>
              <a:rPr sz="2200" dirty="0">
                <a:solidFill>
                  <a:schemeClr val="tx2">
                    <a:lumMod val="50000"/>
                  </a:schemeClr>
                </a:solidFill>
              </a:rPr>
              <a:t>h</a:t>
            </a:r>
            <a:r>
              <a:rPr sz="2200" spc="-5" dirty="0">
                <a:solidFill>
                  <a:schemeClr val="tx2">
                    <a:lumMod val="50000"/>
                  </a:schemeClr>
                </a:solidFill>
              </a:rPr>
              <a:t> </a:t>
            </a:r>
            <a:r>
              <a:rPr sz="2200" dirty="0">
                <a:solidFill>
                  <a:schemeClr val="tx2">
                    <a:lumMod val="50000"/>
                  </a:schemeClr>
                </a:solidFill>
              </a:rPr>
              <a:t>and</a:t>
            </a:r>
            <a:r>
              <a:rPr sz="2200" spc="-5" dirty="0">
                <a:solidFill>
                  <a:schemeClr val="tx2">
                    <a:lumMod val="50000"/>
                  </a:schemeClr>
                </a:solidFill>
              </a:rPr>
              <a:t> </a:t>
            </a:r>
            <a:r>
              <a:rPr sz="2200" spc="-15" dirty="0">
                <a:solidFill>
                  <a:schemeClr val="tx2">
                    <a:lumMod val="50000"/>
                  </a:schemeClr>
                </a:solidFill>
              </a:rPr>
              <a:t>we</a:t>
            </a:r>
            <a:r>
              <a:rPr sz="2200" dirty="0">
                <a:solidFill>
                  <a:schemeClr val="tx2">
                    <a:lumMod val="50000"/>
                  </a:schemeClr>
                </a:solidFill>
              </a:rPr>
              <a:t> </a:t>
            </a:r>
            <a:r>
              <a:rPr sz="2200" spc="-10" dirty="0">
                <a:solidFill>
                  <a:schemeClr val="tx2">
                    <a:lumMod val="50000"/>
                  </a:schemeClr>
                </a:solidFill>
              </a:rPr>
              <a:t>will </a:t>
            </a:r>
            <a:r>
              <a:rPr sz="2200" spc="-20" dirty="0">
                <a:solidFill>
                  <a:schemeClr val="tx2">
                    <a:lumMod val="50000"/>
                  </a:schemeClr>
                </a:solidFill>
              </a:rPr>
              <a:t>us</a:t>
            </a:r>
            <a:r>
              <a:rPr sz="2200" spc="-15" dirty="0">
                <a:solidFill>
                  <a:schemeClr val="tx2">
                    <a:lumMod val="50000"/>
                  </a:schemeClr>
                </a:solidFill>
              </a:rPr>
              <a:t>e</a:t>
            </a:r>
            <a:r>
              <a:rPr sz="2200" dirty="0">
                <a:solidFill>
                  <a:schemeClr val="tx2">
                    <a:lumMod val="50000"/>
                  </a:schemeClr>
                </a:solidFill>
              </a:rPr>
              <a:t> </a:t>
            </a:r>
            <a:r>
              <a:rPr sz="2200" spc="-5" dirty="0">
                <a:solidFill>
                  <a:schemeClr val="tx2">
                    <a:lumMod val="50000"/>
                  </a:schemeClr>
                </a:solidFill>
              </a:rPr>
              <a:t>that</a:t>
            </a:r>
            <a:r>
              <a:rPr sz="2200" dirty="0">
                <a:solidFill>
                  <a:schemeClr val="tx2">
                    <a:lumMod val="50000"/>
                  </a:schemeClr>
                </a:solidFill>
              </a:rPr>
              <a:t>, </a:t>
            </a:r>
            <a:r>
              <a:rPr sz="2200" spc="-25" dirty="0">
                <a:solidFill>
                  <a:schemeClr val="tx2">
                    <a:lumMod val="50000"/>
                  </a:schemeClr>
                </a:solidFill>
              </a:rPr>
              <a:t>b</a:t>
            </a:r>
            <a:r>
              <a:rPr sz="2200" spc="-5" dirty="0">
                <a:solidFill>
                  <a:schemeClr val="tx2">
                    <a:lumMod val="50000"/>
                  </a:schemeClr>
                </a:solidFill>
              </a:rPr>
              <a:t>u</a:t>
            </a:r>
            <a:r>
              <a:rPr sz="2200" dirty="0">
                <a:solidFill>
                  <a:schemeClr val="tx2">
                    <a:lumMod val="50000"/>
                  </a:schemeClr>
                </a:solidFill>
              </a:rPr>
              <a:t>t just</a:t>
            </a:r>
            <a:r>
              <a:rPr sz="2200" spc="-5" dirty="0">
                <a:solidFill>
                  <a:schemeClr val="tx2">
                    <a:lumMod val="50000"/>
                  </a:schemeClr>
                </a:solidFill>
              </a:rPr>
              <a:t> t</a:t>
            </a:r>
            <a:r>
              <a:rPr sz="2200" dirty="0">
                <a:solidFill>
                  <a:schemeClr val="tx2">
                    <a:lumMod val="50000"/>
                  </a:schemeClr>
                </a:solidFill>
              </a:rPr>
              <a:t>o </a:t>
            </a:r>
            <a:r>
              <a:rPr sz="2200" spc="-5" dirty="0">
                <a:solidFill>
                  <a:schemeClr val="tx2">
                    <a:lumMod val="50000"/>
                  </a:schemeClr>
                </a:solidFill>
              </a:rPr>
              <a:t>b</a:t>
            </a:r>
            <a:r>
              <a:rPr sz="2200" dirty="0">
                <a:solidFill>
                  <a:schemeClr val="tx2">
                    <a:lumMod val="50000"/>
                  </a:schemeClr>
                </a:solidFill>
              </a:rPr>
              <a:t>e </a:t>
            </a:r>
            <a:r>
              <a:rPr sz="2200" spc="-15" dirty="0">
                <a:solidFill>
                  <a:schemeClr val="tx2">
                    <a:lumMod val="50000"/>
                  </a:schemeClr>
                </a:solidFill>
              </a:rPr>
              <a:t>su</a:t>
            </a:r>
            <a:r>
              <a:rPr sz="2200" spc="-55" dirty="0">
                <a:solidFill>
                  <a:schemeClr val="tx2">
                    <a:lumMod val="50000"/>
                  </a:schemeClr>
                </a:solidFill>
              </a:rPr>
              <a:t>r</a:t>
            </a:r>
            <a:r>
              <a:rPr sz="2200" spc="-15" dirty="0">
                <a:solidFill>
                  <a:schemeClr val="tx2">
                    <a:lumMod val="50000"/>
                  </a:schemeClr>
                </a:solidFill>
              </a:rPr>
              <a:t>e</a:t>
            </a:r>
            <a:r>
              <a:rPr sz="2200" dirty="0">
                <a:solidFill>
                  <a:schemeClr val="tx2">
                    <a:lumMod val="50000"/>
                  </a:schemeClr>
                </a:solidFill>
              </a:rPr>
              <a:t> </a:t>
            </a:r>
            <a:r>
              <a:rPr sz="2200" spc="-15" dirty="0">
                <a:solidFill>
                  <a:schemeClr val="tx2">
                    <a:lumMod val="50000"/>
                  </a:schemeClr>
                </a:solidFill>
              </a:rPr>
              <a:t>we</a:t>
            </a:r>
            <a:r>
              <a:rPr sz="2200" dirty="0">
                <a:solidFill>
                  <a:schemeClr val="tx2">
                    <a:lumMod val="50000"/>
                  </a:schemeClr>
                </a:solidFill>
              </a:rPr>
              <a:t> </a:t>
            </a:r>
            <a:r>
              <a:rPr sz="2200" spc="-10" dirty="0">
                <a:solidFill>
                  <a:schemeClr val="tx2">
                    <a:lumMod val="50000"/>
                  </a:schemeClr>
                </a:solidFill>
              </a:rPr>
              <a:t>will</a:t>
            </a:r>
            <a:r>
              <a:rPr sz="2200" dirty="0">
                <a:solidFill>
                  <a:schemeClr val="tx2">
                    <a:lumMod val="50000"/>
                  </a:schemeClr>
                </a:solidFill>
              </a:rPr>
              <a:t> </a:t>
            </a:r>
            <a:r>
              <a:rPr sz="2200" spc="-15" dirty="0">
                <a:solidFill>
                  <a:schemeClr val="tx2">
                    <a:lumMod val="50000"/>
                  </a:schemeClr>
                </a:solidFill>
              </a:rPr>
              <a:t>also</a:t>
            </a:r>
            <a:r>
              <a:rPr sz="2200" dirty="0">
                <a:solidFill>
                  <a:schemeClr val="tx2">
                    <a:lumMod val="50000"/>
                  </a:schemeClr>
                </a:solidFill>
              </a:rPr>
              <a:t> </a:t>
            </a:r>
            <a:r>
              <a:rPr sz="2200" spc="-15" dirty="0">
                <a:solidFill>
                  <a:schemeClr val="tx2">
                    <a:lumMod val="50000"/>
                  </a:schemeClr>
                </a:solidFill>
              </a:rPr>
              <a:t>compa</a:t>
            </a:r>
            <a:r>
              <a:rPr sz="2200" spc="-55" dirty="0">
                <a:solidFill>
                  <a:schemeClr val="tx2">
                    <a:lumMod val="50000"/>
                  </a:schemeClr>
                </a:solidFill>
              </a:rPr>
              <a:t>r</a:t>
            </a:r>
            <a:r>
              <a:rPr sz="2200" spc="-15" dirty="0">
                <a:solidFill>
                  <a:schemeClr val="tx2">
                    <a:lumMod val="50000"/>
                  </a:schemeClr>
                </a:solidFill>
              </a:rPr>
              <a:t>e</a:t>
            </a:r>
            <a:r>
              <a:rPr sz="2200" dirty="0">
                <a:solidFill>
                  <a:schemeClr val="tx2">
                    <a:lumMod val="50000"/>
                  </a:schemeClr>
                </a:solidFill>
              </a:rPr>
              <a:t> with method</a:t>
            </a:r>
            <a:r>
              <a:rPr sz="2200" spc="-5" dirty="0">
                <a:solidFill>
                  <a:schemeClr val="tx2">
                    <a:lumMod val="50000"/>
                  </a:schemeClr>
                </a:solidFill>
              </a:rPr>
              <a:t> </a:t>
            </a:r>
            <a:r>
              <a:rPr sz="2200" dirty="0">
                <a:solidFill>
                  <a:schemeClr val="tx2">
                    <a:lumMod val="50000"/>
                  </a:schemeClr>
                </a:solidFill>
              </a:rPr>
              <a:t>B”</a:t>
            </a:r>
            <a:r>
              <a:rPr sz="2200" spc="-5" dirty="0">
                <a:solidFill>
                  <a:schemeClr val="tx2">
                    <a:lumMod val="50000"/>
                  </a:schemeClr>
                </a:solidFill>
              </a:rPr>
              <a:t> (i</a:t>
            </a:r>
            <a:r>
              <a:rPr sz="2200" dirty="0">
                <a:solidFill>
                  <a:schemeClr val="tx2">
                    <a:lumMod val="50000"/>
                  </a:schemeClr>
                </a:solidFill>
              </a:rPr>
              <a:t>n </a:t>
            </a:r>
            <a:r>
              <a:rPr sz="2200" spc="-5" dirty="0">
                <a:solidFill>
                  <a:schemeClr val="tx2">
                    <a:lumMod val="50000"/>
                  </a:schemeClr>
                </a:solidFill>
              </a:rPr>
              <a:t>th</a:t>
            </a:r>
            <a:r>
              <a:rPr sz="2200" dirty="0">
                <a:solidFill>
                  <a:schemeClr val="tx2">
                    <a:lumMod val="50000"/>
                  </a:schemeClr>
                </a:solidFill>
              </a:rPr>
              <a:t>e </a:t>
            </a:r>
            <a:r>
              <a:rPr sz="2200" spc="-15" dirty="0">
                <a:solidFill>
                  <a:schemeClr val="tx2">
                    <a:lumMod val="50000"/>
                  </a:schemeClr>
                </a:solidFill>
              </a:rPr>
              <a:t>c</a:t>
            </a:r>
            <a:r>
              <a:rPr sz="2200" spc="-65" dirty="0">
                <a:solidFill>
                  <a:schemeClr val="tx2">
                    <a:lumMod val="50000"/>
                  </a:schemeClr>
                </a:solidFill>
              </a:rPr>
              <a:t>a</a:t>
            </a:r>
            <a:r>
              <a:rPr sz="2200" spc="-45" dirty="0">
                <a:solidFill>
                  <a:schemeClr val="tx2">
                    <a:lumMod val="50000"/>
                  </a:schemeClr>
                </a:solidFill>
              </a:rPr>
              <a:t>v</a:t>
            </a:r>
            <a:r>
              <a:rPr sz="2200" spc="-15" dirty="0">
                <a:solidFill>
                  <a:schemeClr val="tx2">
                    <a:lumMod val="50000"/>
                  </a:schemeClr>
                </a:solidFill>
              </a:rPr>
              <a:t>eats</a:t>
            </a:r>
            <a:r>
              <a:rPr sz="2200" dirty="0">
                <a:solidFill>
                  <a:schemeClr val="tx2">
                    <a:lumMod val="50000"/>
                  </a:schemeClr>
                </a:solidFill>
              </a:rPr>
              <a:t> </a:t>
            </a:r>
            <a:r>
              <a:rPr sz="2200" spc="-15" dirty="0">
                <a:solidFill>
                  <a:schemeClr val="tx2">
                    <a:lumMod val="50000"/>
                  </a:schemeClr>
                </a:solidFill>
              </a:rPr>
              <a:t>section</a:t>
            </a:r>
            <a:r>
              <a:rPr sz="2200" spc="-10" dirty="0">
                <a:solidFill>
                  <a:schemeClr val="tx2">
                    <a:lumMod val="50000"/>
                  </a:schemeClr>
                </a:solidFill>
              </a:rPr>
              <a:t> </a:t>
            </a:r>
            <a:r>
              <a:rPr sz="2200" spc="-5" dirty="0">
                <a:solidFill>
                  <a:schemeClr val="tx2">
                    <a:lumMod val="50000"/>
                  </a:schemeClr>
                </a:solidFill>
              </a:rPr>
              <a:t>o</a:t>
            </a:r>
            <a:r>
              <a:rPr sz="2200" dirty="0">
                <a:solidFill>
                  <a:schemeClr val="tx2">
                    <a:lumMod val="50000"/>
                  </a:schemeClr>
                </a:solidFill>
              </a:rPr>
              <a:t>f</a:t>
            </a:r>
            <a:r>
              <a:rPr sz="2200" spc="320" dirty="0">
                <a:solidFill>
                  <a:schemeClr val="tx2">
                    <a:lumMod val="50000"/>
                  </a:schemeClr>
                </a:solidFill>
              </a:rPr>
              <a:t> </a:t>
            </a:r>
            <a:r>
              <a:rPr sz="2200" spc="-15" dirty="0">
                <a:solidFill>
                  <a:schemeClr val="tx2">
                    <a:lumMod val="50000"/>
                  </a:schemeClr>
                </a:solidFill>
              </a:rPr>
              <a:t>ea</a:t>
            </a:r>
            <a:r>
              <a:rPr sz="2200" spc="-35" dirty="0">
                <a:solidFill>
                  <a:schemeClr val="tx2">
                    <a:lumMod val="50000"/>
                  </a:schemeClr>
                </a:solidFill>
              </a:rPr>
              <a:t>c</a:t>
            </a:r>
            <a:r>
              <a:rPr sz="2200" dirty="0">
                <a:solidFill>
                  <a:schemeClr val="tx2">
                    <a:lumMod val="50000"/>
                  </a:schemeClr>
                </a:solidFill>
              </a:rPr>
              <a:t>h</a:t>
            </a:r>
            <a:r>
              <a:rPr sz="2200" spc="-5" dirty="0">
                <a:solidFill>
                  <a:schemeClr val="tx2">
                    <a:lumMod val="50000"/>
                  </a:schemeClr>
                </a:solidFill>
              </a:rPr>
              <a:t> </a:t>
            </a:r>
            <a:r>
              <a:rPr sz="2200" spc="-15" dirty="0">
                <a:solidFill>
                  <a:schemeClr val="tx2">
                    <a:lumMod val="50000"/>
                  </a:schemeClr>
                </a:solidFill>
              </a:rPr>
              <a:t>Aim)</a:t>
            </a:r>
            <a:endParaRPr sz="2200" dirty="0">
              <a:solidFill>
                <a:schemeClr val="tx2">
                  <a:lumMod val="50000"/>
                </a:schemeClr>
              </a:solidFill>
              <a:latin typeface="Helvetica"/>
              <a:cs typeface="Helvetica"/>
            </a:endParaRPr>
          </a:p>
          <a:p>
            <a:pPr marL="368300">
              <a:lnSpc>
                <a:spcPct val="100000"/>
              </a:lnSpc>
              <a:spcBef>
                <a:spcPts val="720"/>
              </a:spcBef>
            </a:pPr>
            <a:r>
              <a:rPr sz="2200" spc="-5" dirty="0">
                <a:solidFill>
                  <a:schemeClr val="tx2">
                    <a:lumMod val="50000"/>
                  </a:schemeClr>
                </a:solidFill>
              </a:rPr>
              <a:t>“</a:t>
            </a:r>
            <a:r>
              <a:rPr sz="2200" spc="-70" dirty="0">
                <a:solidFill>
                  <a:schemeClr val="tx2">
                    <a:lumMod val="50000"/>
                  </a:schemeClr>
                </a:solidFill>
              </a:rPr>
              <a:t>W</a:t>
            </a:r>
            <a:r>
              <a:rPr sz="2200" spc="-15" dirty="0">
                <a:solidFill>
                  <a:schemeClr val="tx2">
                    <a:lumMod val="50000"/>
                  </a:schemeClr>
                </a:solidFill>
              </a:rPr>
              <a:t>e</a:t>
            </a:r>
            <a:r>
              <a:rPr sz="2200" dirty="0">
                <a:solidFill>
                  <a:schemeClr val="tx2">
                    <a:lumMod val="50000"/>
                  </a:schemeClr>
                </a:solidFill>
              </a:rPr>
              <a:t> </a:t>
            </a:r>
            <a:r>
              <a:rPr sz="2200" spc="-10" dirty="0">
                <a:solidFill>
                  <a:schemeClr val="tx2">
                    <a:lumMod val="50000"/>
                  </a:schemeClr>
                </a:solidFill>
              </a:rPr>
              <a:t>will</a:t>
            </a:r>
            <a:r>
              <a:rPr sz="2200" dirty="0">
                <a:solidFill>
                  <a:schemeClr val="tx2">
                    <a:lumMod val="50000"/>
                  </a:schemeClr>
                </a:solidFill>
              </a:rPr>
              <a:t> </a:t>
            </a:r>
            <a:r>
              <a:rPr sz="2200" spc="-5" dirty="0">
                <a:solidFill>
                  <a:schemeClr val="tx2">
                    <a:lumMod val="50000"/>
                  </a:schemeClr>
                </a:solidFill>
              </a:rPr>
              <a:t>tes</a:t>
            </a:r>
            <a:r>
              <a:rPr sz="2200" dirty="0">
                <a:solidFill>
                  <a:schemeClr val="tx2">
                    <a:lumMod val="50000"/>
                  </a:schemeClr>
                </a:solidFill>
              </a:rPr>
              <a:t>t </a:t>
            </a:r>
            <a:r>
              <a:rPr sz="2200" spc="-5" dirty="0">
                <a:solidFill>
                  <a:schemeClr val="tx2">
                    <a:lumMod val="50000"/>
                  </a:schemeClr>
                </a:solidFill>
              </a:rPr>
              <a:t>th</a:t>
            </a:r>
            <a:r>
              <a:rPr sz="2200" dirty="0">
                <a:solidFill>
                  <a:schemeClr val="tx2">
                    <a:lumMod val="50000"/>
                  </a:schemeClr>
                </a:solidFill>
              </a:rPr>
              <a:t>e </a:t>
            </a:r>
            <a:r>
              <a:rPr sz="2200" spc="-5" dirty="0">
                <a:solidFill>
                  <a:schemeClr val="tx2">
                    <a:lumMod val="50000"/>
                  </a:schemeClr>
                </a:solidFill>
              </a:rPr>
              <a:t>Hypothesi</a:t>
            </a:r>
            <a:r>
              <a:rPr sz="2200" dirty="0">
                <a:solidFill>
                  <a:schemeClr val="tx2">
                    <a:lumMod val="50000"/>
                  </a:schemeClr>
                </a:solidFill>
              </a:rPr>
              <a:t>s</a:t>
            </a:r>
            <a:r>
              <a:rPr sz="2200" spc="5" dirty="0">
                <a:solidFill>
                  <a:schemeClr val="tx2">
                    <a:lumMod val="50000"/>
                  </a:schemeClr>
                </a:solidFill>
              </a:rPr>
              <a:t> </a:t>
            </a:r>
            <a:r>
              <a:rPr sz="2200" spc="-5" dirty="0">
                <a:solidFill>
                  <a:schemeClr val="tx2">
                    <a:lumMod val="50000"/>
                  </a:schemeClr>
                </a:solidFill>
              </a:rPr>
              <a:t>that…”</a:t>
            </a:r>
            <a:endParaRPr sz="2200" dirty="0">
              <a:solidFill>
                <a:schemeClr val="tx2">
                  <a:lumMod val="50000"/>
                </a:schemeClr>
              </a:solidFill>
              <a:latin typeface="Helvetica"/>
              <a:cs typeface="Helvetic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6788" y="1251514"/>
            <a:ext cx="6844823" cy="705321"/>
          </a:xfrm>
          <a:prstGeom prst="rect">
            <a:avLst/>
          </a:prstGeom>
        </p:spPr>
        <p:txBody>
          <a:bodyPr vert="horz" wrap="square" lIns="0" tIns="0" rIns="0" bIns="0" rtlCol="0">
            <a:spAutoFit/>
          </a:bodyPr>
          <a:lstStyle/>
          <a:p>
            <a:pPr marL="2455545">
              <a:lnSpc>
                <a:spcPts val="5460"/>
              </a:lnSpc>
            </a:pPr>
            <a:r>
              <a:rPr dirty="0">
                <a:solidFill>
                  <a:schemeClr val="tx1"/>
                </a:solidFill>
              </a:rPr>
              <a:t>Do</a:t>
            </a:r>
            <a:r>
              <a:rPr spc="-5" dirty="0">
                <a:solidFill>
                  <a:schemeClr val="tx1"/>
                </a:solidFill>
              </a:rPr>
              <a:t> </a:t>
            </a:r>
            <a:r>
              <a:rPr dirty="0">
                <a:solidFill>
                  <a:schemeClr val="tx1"/>
                </a:solidFill>
              </a:rPr>
              <a:t>Not</a:t>
            </a:r>
          </a:p>
        </p:txBody>
      </p:sp>
      <p:sp>
        <p:nvSpPr>
          <p:cNvPr id="3" name="object 3"/>
          <p:cNvSpPr txBox="1">
            <a:spLocks noGrp="1"/>
          </p:cNvSpPr>
          <p:nvPr>
            <p:ph type="body" idx="1"/>
          </p:nvPr>
        </p:nvSpPr>
        <p:spPr>
          <a:xfrm>
            <a:off x="1078230" y="2109247"/>
            <a:ext cx="7901939" cy="3393237"/>
          </a:xfrm>
          <a:prstGeom prst="rect">
            <a:avLst/>
          </a:prstGeom>
        </p:spPr>
        <p:txBody>
          <a:bodyPr vert="horz" wrap="square" lIns="0" tIns="0" rIns="0" bIns="0" rtlCol="0">
            <a:spAutoFit/>
          </a:bodyPr>
          <a:lstStyle/>
          <a:p>
            <a:pPr marL="19685">
              <a:lnSpc>
                <a:spcPct val="100000"/>
              </a:lnSpc>
            </a:pPr>
            <a:r>
              <a:rPr dirty="0">
                <a:solidFill>
                  <a:schemeClr val="tx2">
                    <a:lumMod val="50000"/>
                  </a:schemeClr>
                </a:solidFill>
              </a:rPr>
              <a:t>Do</a:t>
            </a:r>
            <a:r>
              <a:rPr spc="-5" dirty="0">
                <a:solidFill>
                  <a:schemeClr val="tx2">
                    <a:lumMod val="50000"/>
                  </a:schemeClr>
                </a:solidFill>
              </a:rPr>
              <a:t> no</a:t>
            </a:r>
            <a:r>
              <a:rPr dirty="0">
                <a:solidFill>
                  <a:schemeClr val="tx2">
                    <a:lumMod val="50000"/>
                  </a:schemeClr>
                </a:solidFill>
              </a:rPr>
              <a:t>t </a:t>
            </a:r>
            <a:r>
              <a:rPr spc="-5" dirty="0">
                <a:solidFill>
                  <a:schemeClr val="tx2">
                    <a:lumMod val="50000"/>
                  </a:schemeClr>
                </a:solidFill>
              </a:rPr>
              <a:t>h</a:t>
            </a:r>
            <a:r>
              <a:rPr spc="-55" dirty="0">
                <a:solidFill>
                  <a:schemeClr val="tx2">
                    <a:lumMod val="50000"/>
                  </a:schemeClr>
                </a:solidFill>
              </a:rPr>
              <a:t>a</a:t>
            </a:r>
            <a:r>
              <a:rPr spc="-50" dirty="0">
                <a:solidFill>
                  <a:schemeClr val="tx2">
                    <a:lumMod val="50000"/>
                  </a:schemeClr>
                </a:solidFill>
              </a:rPr>
              <a:t>v</a:t>
            </a:r>
            <a:r>
              <a:rPr spc="-15" dirty="0">
                <a:solidFill>
                  <a:schemeClr val="tx2">
                    <a:lumMod val="50000"/>
                  </a:schemeClr>
                </a:solidFill>
              </a:rPr>
              <a:t>e</a:t>
            </a:r>
            <a:r>
              <a:rPr dirty="0">
                <a:solidFill>
                  <a:schemeClr val="tx2">
                    <a:lumMod val="50000"/>
                  </a:schemeClr>
                </a:solidFill>
              </a:rPr>
              <a:t> </a:t>
            </a:r>
            <a:r>
              <a:rPr spc="-5" dirty="0">
                <a:solidFill>
                  <a:schemeClr val="tx2">
                    <a:lumMod val="50000"/>
                  </a:schemeClr>
                </a:solidFill>
              </a:rPr>
              <a:t>typo</a:t>
            </a:r>
            <a:r>
              <a:rPr dirty="0">
                <a:solidFill>
                  <a:schemeClr val="tx2">
                    <a:lumMod val="50000"/>
                  </a:schemeClr>
                </a:solidFill>
              </a:rPr>
              <a:t>s </a:t>
            </a:r>
            <a:r>
              <a:rPr spc="-5" dirty="0">
                <a:solidFill>
                  <a:schemeClr val="tx2">
                    <a:lumMod val="50000"/>
                  </a:schemeClr>
                </a:solidFill>
              </a:rPr>
              <a:t>o</a:t>
            </a:r>
            <a:r>
              <a:rPr dirty="0">
                <a:solidFill>
                  <a:schemeClr val="tx2">
                    <a:lumMod val="50000"/>
                  </a:schemeClr>
                </a:solidFill>
              </a:rPr>
              <a:t>r </a:t>
            </a:r>
            <a:r>
              <a:rPr spc="-25" dirty="0">
                <a:solidFill>
                  <a:schemeClr val="tx2">
                    <a:lumMod val="50000"/>
                  </a:schemeClr>
                </a:solidFill>
              </a:rPr>
              <a:t>f</a:t>
            </a:r>
            <a:r>
              <a:rPr spc="-5" dirty="0">
                <a:solidFill>
                  <a:schemeClr val="tx2">
                    <a:lumMod val="50000"/>
                  </a:schemeClr>
                </a:solidFill>
              </a:rPr>
              <a:t>o</a:t>
            </a:r>
            <a:r>
              <a:rPr spc="70" dirty="0">
                <a:solidFill>
                  <a:schemeClr val="tx2">
                    <a:lumMod val="50000"/>
                  </a:schemeClr>
                </a:solidFill>
              </a:rPr>
              <a:t>r</a:t>
            </a:r>
            <a:r>
              <a:rPr dirty="0">
                <a:solidFill>
                  <a:schemeClr val="tx2">
                    <a:lumMod val="50000"/>
                  </a:schemeClr>
                </a:solidFill>
              </a:rPr>
              <a:t>matting</a:t>
            </a:r>
            <a:r>
              <a:rPr spc="-5" dirty="0">
                <a:solidFill>
                  <a:schemeClr val="tx2">
                    <a:lumMod val="50000"/>
                  </a:schemeClr>
                </a:solidFill>
              </a:rPr>
              <a:t> </a:t>
            </a:r>
            <a:r>
              <a:rPr spc="-15" dirty="0">
                <a:solidFill>
                  <a:schemeClr val="tx2">
                    <a:lumMod val="50000"/>
                  </a:schemeClr>
                </a:solidFill>
              </a:rPr>
              <a:t>issues</a:t>
            </a:r>
            <a:endParaRPr sz="2600" dirty="0">
              <a:solidFill>
                <a:schemeClr val="tx2">
                  <a:lumMod val="50000"/>
                </a:schemeClr>
              </a:solidFill>
              <a:latin typeface="Helvetica"/>
              <a:cs typeface="Helvetica"/>
            </a:endParaRPr>
          </a:p>
          <a:p>
            <a:pPr marL="19685">
              <a:lnSpc>
                <a:spcPct val="100000"/>
              </a:lnSpc>
              <a:spcBef>
                <a:spcPts val="1780"/>
              </a:spcBef>
            </a:pPr>
            <a:r>
              <a:rPr spc="-5" dirty="0">
                <a:solidFill>
                  <a:schemeClr val="tx2">
                    <a:lumMod val="50000"/>
                  </a:schemeClr>
                </a:solidFill>
              </a:rPr>
              <a:t>p</a:t>
            </a:r>
            <a:r>
              <a:rPr spc="-25" dirty="0">
                <a:solidFill>
                  <a:schemeClr val="tx2">
                    <a:lumMod val="50000"/>
                  </a:schemeClr>
                </a:solidFill>
              </a:rPr>
              <a:t>a</a:t>
            </a:r>
            <a:r>
              <a:rPr spc="-15" dirty="0">
                <a:solidFill>
                  <a:schemeClr val="tx2">
                    <a:lumMod val="50000"/>
                  </a:schemeClr>
                </a:solidFill>
              </a:rPr>
              <a:t>y</a:t>
            </a:r>
            <a:r>
              <a:rPr dirty="0">
                <a:solidFill>
                  <a:schemeClr val="tx2">
                    <a:lumMod val="50000"/>
                  </a:schemeClr>
                </a:solidFill>
              </a:rPr>
              <a:t> </a:t>
            </a:r>
            <a:r>
              <a:rPr spc="-50" dirty="0">
                <a:solidFill>
                  <a:schemeClr val="tx2">
                    <a:lumMod val="50000"/>
                  </a:schemeClr>
                </a:solidFill>
              </a:rPr>
              <a:t>v</a:t>
            </a:r>
            <a:r>
              <a:rPr spc="-15" dirty="0">
                <a:solidFill>
                  <a:schemeClr val="tx2">
                    <a:lumMod val="50000"/>
                  </a:schemeClr>
                </a:solidFill>
              </a:rPr>
              <a:t>e</a:t>
            </a:r>
            <a:r>
              <a:rPr spc="55" dirty="0">
                <a:solidFill>
                  <a:schemeClr val="tx2">
                    <a:lumMod val="50000"/>
                  </a:schemeClr>
                </a:solidFill>
              </a:rPr>
              <a:t>r</a:t>
            </a:r>
            <a:r>
              <a:rPr spc="-15" dirty="0">
                <a:solidFill>
                  <a:schemeClr val="tx2">
                    <a:lumMod val="50000"/>
                  </a:schemeClr>
                </a:solidFill>
              </a:rPr>
              <a:t>y</a:t>
            </a:r>
            <a:r>
              <a:rPr dirty="0">
                <a:solidFill>
                  <a:schemeClr val="tx2">
                    <a:lumMod val="50000"/>
                  </a:schemeClr>
                </a:solidFill>
              </a:rPr>
              <a:t> </a:t>
            </a:r>
            <a:r>
              <a:rPr spc="0" dirty="0">
                <a:solidFill>
                  <a:schemeClr val="tx2">
                    <a:lumMod val="50000"/>
                  </a:schemeClr>
                </a:solidFill>
              </a:rPr>
              <a:t>c</a:t>
            </a:r>
            <a:r>
              <a:rPr spc="-15" dirty="0">
                <a:solidFill>
                  <a:schemeClr val="tx2">
                    <a:lumMod val="50000"/>
                  </a:schemeClr>
                </a:solidFill>
              </a:rPr>
              <a:t>lose</a:t>
            </a:r>
            <a:r>
              <a:rPr spc="-5" dirty="0">
                <a:solidFill>
                  <a:schemeClr val="tx2">
                    <a:lumMod val="50000"/>
                  </a:schemeClr>
                </a:solidFill>
              </a:rPr>
              <a:t> </a:t>
            </a:r>
            <a:r>
              <a:rPr dirty="0">
                <a:solidFill>
                  <a:schemeClr val="tx2">
                    <a:lumMod val="50000"/>
                  </a:schemeClr>
                </a:solidFill>
              </a:rPr>
              <a:t>attention</a:t>
            </a:r>
            <a:r>
              <a:rPr spc="-5" dirty="0">
                <a:solidFill>
                  <a:schemeClr val="tx2">
                    <a:lumMod val="50000"/>
                  </a:schemeClr>
                </a:solidFill>
              </a:rPr>
              <a:t> t</a:t>
            </a:r>
            <a:r>
              <a:rPr dirty="0">
                <a:solidFill>
                  <a:schemeClr val="tx2">
                    <a:lumMod val="50000"/>
                  </a:schemeClr>
                </a:solidFill>
              </a:rPr>
              <a:t>o </a:t>
            </a:r>
            <a:r>
              <a:rPr spc="-5" dirty="0">
                <a:solidFill>
                  <a:schemeClr val="tx2">
                    <a:lumMod val="50000"/>
                  </a:schemeClr>
                </a:solidFill>
              </a:rPr>
              <a:t>this</a:t>
            </a:r>
            <a:endParaRPr sz="2600" dirty="0">
              <a:solidFill>
                <a:schemeClr val="tx2">
                  <a:lumMod val="50000"/>
                </a:schemeClr>
              </a:solidFill>
              <a:latin typeface="Helvetica"/>
              <a:cs typeface="Helvetica"/>
            </a:endParaRPr>
          </a:p>
          <a:p>
            <a:pPr marL="375285" marR="154940" indent="-355600">
              <a:lnSpc>
                <a:spcPts val="2800"/>
              </a:lnSpc>
              <a:spcBef>
                <a:spcPts val="2140"/>
              </a:spcBef>
            </a:pPr>
            <a:r>
              <a:rPr dirty="0">
                <a:solidFill>
                  <a:schemeClr val="tx2">
                    <a:lumMod val="50000"/>
                  </a:schemeClr>
                </a:solidFill>
              </a:rPr>
              <a:t>if</a:t>
            </a:r>
            <a:r>
              <a:rPr spc="345" dirty="0">
                <a:solidFill>
                  <a:schemeClr val="tx2">
                    <a:lumMod val="50000"/>
                  </a:schemeClr>
                </a:solidFill>
              </a:rPr>
              <a:t> </a:t>
            </a:r>
            <a:r>
              <a:rPr spc="-40" dirty="0">
                <a:solidFill>
                  <a:schemeClr val="tx2">
                    <a:lumMod val="50000"/>
                  </a:schemeClr>
                </a:solidFill>
              </a:rPr>
              <a:t>y</a:t>
            </a:r>
            <a:r>
              <a:rPr spc="-5" dirty="0">
                <a:solidFill>
                  <a:schemeClr val="tx2">
                    <a:lumMod val="50000"/>
                  </a:schemeClr>
                </a:solidFill>
              </a:rPr>
              <a:t>o</a:t>
            </a:r>
            <a:r>
              <a:rPr dirty="0">
                <a:solidFill>
                  <a:schemeClr val="tx2">
                    <a:lumMod val="50000"/>
                  </a:schemeClr>
                </a:solidFill>
              </a:rPr>
              <a:t>u </a:t>
            </a:r>
            <a:r>
              <a:rPr spc="-5" dirty="0">
                <a:solidFill>
                  <a:schemeClr val="tx2">
                    <a:lumMod val="50000"/>
                  </a:schemeClr>
                </a:solidFill>
              </a:rPr>
              <a:t>do</a:t>
            </a:r>
            <a:r>
              <a:rPr spc="-50" dirty="0">
                <a:solidFill>
                  <a:schemeClr val="tx2">
                    <a:lumMod val="50000"/>
                  </a:schemeClr>
                </a:solidFill>
              </a:rPr>
              <a:t>n</a:t>
            </a:r>
            <a:r>
              <a:rPr spc="30" dirty="0">
                <a:solidFill>
                  <a:schemeClr val="tx2">
                    <a:lumMod val="50000"/>
                  </a:schemeClr>
                </a:solidFill>
              </a:rPr>
              <a:t>’</a:t>
            </a:r>
            <a:r>
              <a:rPr dirty="0">
                <a:solidFill>
                  <a:schemeClr val="tx2">
                    <a:lumMod val="50000"/>
                  </a:schemeClr>
                </a:solidFill>
              </a:rPr>
              <a:t>t</a:t>
            </a:r>
            <a:r>
              <a:rPr spc="-5" dirty="0">
                <a:solidFill>
                  <a:schemeClr val="tx2">
                    <a:lumMod val="50000"/>
                  </a:schemeClr>
                </a:solidFill>
              </a:rPr>
              <a:t> </a:t>
            </a:r>
            <a:r>
              <a:rPr spc="-15" dirty="0">
                <a:solidFill>
                  <a:schemeClr val="tx2">
                    <a:lumMod val="50000"/>
                  </a:schemeClr>
                </a:solidFill>
              </a:rPr>
              <a:t>ca</a:t>
            </a:r>
            <a:r>
              <a:rPr spc="-60" dirty="0">
                <a:solidFill>
                  <a:schemeClr val="tx2">
                    <a:lumMod val="50000"/>
                  </a:schemeClr>
                </a:solidFill>
              </a:rPr>
              <a:t>r</a:t>
            </a:r>
            <a:r>
              <a:rPr spc="-15" dirty="0">
                <a:solidFill>
                  <a:schemeClr val="tx2">
                    <a:lumMod val="50000"/>
                  </a:schemeClr>
                </a:solidFill>
              </a:rPr>
              <a:t>e</a:t>
            </a:r>
            <a:r>
              <a:rPr dirty="0">
                <a:solidFill>
                  <a:schemeClr val="tx2">
                    <a:lumMod val="50000"/>
                  </a:schemeClr>
                </a:solidFill>
              </a:rPr>
              <a:t> enough</a:t>
            </a:r>
            <a:r>
              <a:rPr spc="-5" dirty="0">
                <a:solidFill>
                  <a:schemeClr val="tx2">
                    <a:lumMod val="50000"/>
                  </a:schemeClr>
                </a:solidFill>
              </a:rPr>
              <a:t> </a:t>
            </a:r>
            <a:r>
              <a:rPr dirty="0">
                <a:solidFill>
                  <a:schemeClr val="tx2">
                    <a:lumMod val="50000"/>
                  </a:schemeClr>
                </a:solidFill>
              </a:rPr>
              <a:t>– </a:t>
            </a:r>
            <a:r>
              <a:rPr spc="-5" dirty="0">
                <a:solidFill>
                  <a:schemeClr val="tx2">
                    <a:lumMod val="50000"/>
                  </a:schemeClr>
                </a:solidFill>
              </a:rPr>
              <a:t>th</a:t>
            </a:r>
            <a:r>
              <a:rPr dirty="0">
                <a:solidFill>
                  <a:schemeClr val="tx2">
                    <a:lumMod val="50000"/>
                  </a:schemeClr>
                </a:solidFill>
              </a:rPr>
              <a:t>e </a:t>
            </a:r>
            <a:r>
              <a:rPr spc="-55" dirty="0">
                <a:solidFill>
                  <a:schemeClr val="tx2">
                    <a:lumMod val="50000"/>
                  </a:schemeClr>
                </a:solidFill>
              </a:rPr>
              <a:t>r</a:t>
            </a:r>
            <a:r>
              <a:rPr spc="-50" dirty="0">
                <a:solidFill>
                  <a:schemeClr val="tx2">
                    <a:lumMod val="50000"/>
                  </a:schemeClr>
                </a:solidFill>
              </a:rPr>
              <a:t>e</a:t>
            </a:r>
            <a:r>
              <a:rPr spc="-10" dirty="0">
                <a:solidFill>
                  <a:schemeClr val="tx2">
                    <a:lumMod val="50000"/>
                  </a:schemeClr>
                </a:solidFill>
              </a:rPr>
              <a:t>vi</a:t>
            </a:r>
            <a:r>
              <a:rPr spc="-40" dirty="0">
                <a:solidFill>
                  <a:schemeClr val="tx2">
                    <a:lumMod val="50000"/>
                  </a:schemeClr>
                </a:solidFill>
              </a:rPr>
              <a:t>e</a:t>
            </a:r>
            <a:r>
              <a:rPr spc="-15" dirty="0">
                <a:solidFill>
                  <a:schemeClr val="tx2">
                    <a:lumMod val="50000"/>
                  </a:schemeClr>
                </a:solidFill>
              </a:rPr>
              <a:t>wer</a:t>
            </a:r>
            <a:r>
              <a:rPr dirty="0">
                <a:solidFill>
                  <a:schemeClr val="tx2">
                    <a:lumMod val="50000"/>
                  </a:schemeClr>
                </a:solidFill>
              </a:rPr>
              <a:t> </a:t>
            </a:r>
            <a:r>
              <a:rPr spc="-15" dirty="0">
                <a:solidFill>
                  <a:schemeClr val="tx2">
                    <a:lumMod val="50000"/>
                  </a:schemeClr>
                </a:solidFill>
              </a:rPr>
              <a:t>ce</a:t>
            </a:r>
            <a:r>
              <a:rPr spc="100" dirty="0">
                <a:solidFill>
                  <a:schemeClr val="tx2">
                    <a:lumMod val="50000"/>
                  </a:schemeClr>
                </a:solidFill>
              </a:rPr>
              <a:t>r</a:t>
            </a:r>
            <a:r>
              <a:rPr spc="-20" dirty="0">
                <a:solidFill>
                  <a:schemeClr val="tx2">
                    <a:lumMod val="50000"/>
                  </a:schemeClr>
                </a:solidFill>
              </a:rPr>
              <a:t>tainly</a:t>
            </a:r>
            <a:r>
              <a:rPr spc="-15" dirty="0">
                <a:solidFill>
                  <a:schemeClr val="tx2">
                    <a:lumMod val="50000"/>
                  </a:schemeClr>
                </a:solidFill>
              </a:rPr>
              <a:t> </a:t>
            </a:r>
            <a:r>
              <a:rPr dirty="0">
                <a:solidFill>
                  <a:schemeClr val="tx2">
                    <a:lumMod val="50000"/>
                  </a:schemeClr>
                </a:solidFill>
              </a:rPr>
              <a:t>wo</a:t>
            </a:r>
            <a:r>
              <a:rPr spc="-50" dirty="0">
                <a:solidFill>
                  <a:schemeClr val="tx2">
                    <a:lumMod val="50000"/>
                  </a:schemeClr>
                </a:solidFill>
              </a:rPr>
              <a:t>n</a:t>
            </a:r>
            <a:r>
              <a:rPr spc="30" dirty="0">
                <a:solidFill>
                  <a:schemeClr val="tx2">
                    <a:lumMod val="50000"/>
                  </a:schemeClr>
                </a:solidFill>
              </a:rPr>
              <a:t>’</a:t>
            </a:r>
            <a:r>
              <a:rPr spc="-5" dirty="0">
                <a:solidFill>
                  <a:schemeClr val="tx2">
                    <a:lumMod val="50000"/>
                  </a:schemeClr>
                </a:solidFill>
              </a:rPr>
              <a:t>t.</a:t>
            </a:r>
            <a:endParaRPr sz="2600" dirty="0">
              <a:solidFill>
                <a:schemeClr val="tx2">
                  <a:lumMod val="50000"/>
                </a:schemeClr>
              </a:solidFill>
              <a:latin typeface="Helvetica"/>
              <a:cs typeface="Helvetica"/>
            </a:endParaRPr>
          </a:p>
          <a:p>
            <a:pPr marL="19685">
              <a:lnSpc>
                <a:spcPct val="100000"/>
              </a:lnSpc>
              <a:spcBef>
                <a:spcPts val="1740"/>
              </a:spcBef>
            </a:pPr>
            <a:r>
              <a:rPr spc="-70" dirty="0">
                <a:solidFill>
                  <a:schemeClr val="tx2">
                    <a:lumMod val="50000"/>
                  </a:schemeClr>
                </a:solidFill>
              </a:rPr>
              <a:t>a</a:t>
            </a:r>
            <a:r>
              <a:rPr spc="-50" dirty="0">
                <a:solidFill>
                  <a:schemeClr val="tx2">
                    <a:lumMod val="50000"/>
                  </a:schemeClr>
                </a:solidFill>
              </a:rPr>
              <a:t>v</a:t>
            </a:r>
            <a:r>
              <a:rPr spc="-5" dirty="0">
                <a:solidFill>
                  <a:schemeClr val="tx2">
                    <a:lumMod val="50000"/>
                  </a:schemeClr>
                </a:solidFill>
              </a:rPr>
              <a:t>oi</a:t>
            </a:r>
            <a:r>
              <a:rPr dirty="0">
                <a:solidFill>
                  <a:schemeClr val="tx2">
                    <a:lumMod val="50000"/>
                  </a:schemeClr>
                </a:solidFill>
              </a:rPr>
              <a:t>d </a:t>
            </a:r>
            <a:r>
              <a:rPr spc="-15" dirty="0">
                <a:solidFill>
                  <a:schemeClr val="tx2">
                    <a:lumMod val="50000"/>
                  </a:schemeClr>
                </a:solidFill>
              </a:rPr>
              <a:t>acro</a:t>
            </a:r>
            <a:r>
              <a:rPr spc="-85" dirty="0">
                <a:solidFill>
                  <a:schemeClr val="tx2">
                    <a:lumMod val="50000"/>
                  </a:schemeClr>
                </a:solidFill>
              </a:rPr>
              <a:t>n</a:t>
            </a:r>
            <a:r>
              <a:rPr spc="-20" dirty="0">
                <a:solidFill>
                  <a:schemeClr val="tx2">
                    <a:lumMod val="50000"/>
                  </a:schemeClr>
                </a:solidFill>
              </a:rPr>
              <a:t>yms</a:t>
            </a:r>
            <a:endParaRPr sz="2600" dirty="0">
              <a:solidFill>
                <a:schemeClr val="tx2">
                  <a:lumMod val="50000"/>
                </a:schemeClr>
              </a:solidFill>
              <a:latin typeface="Helvetica"/>
              <a:cs typeface="Helvetica"/>
            </a:endParaRPr>
          </a:p>
          <a:p>
            <a:pPr marL="705485" marR="5080" indent="-330200">
              <a:lnSpc>
                <a:spcPts val="2600"/>
              </a:lnSpc>
              <a:spcBef>
                <a:spcPts val="700"/>
              </a:spcBef>
            </a:pPr>
            <a:r>
              <a:rPr sz="2200" spc="-15" dirty="0">
                <a:solidFill>
                  <a:schemeClr val="tx2">
                    <a:lumMod val="50000"/>
                  </a:schemeClr>
                </a:solidFill>
              </a:rPr>
              <a:t>some</a:t>
            </a:r>
            <a:r>
              <a:rPr sz="2200" spc="-5" dirty="0">
                <a:solidFill>
                  <a:schemeClr val="tx2">
                    <a:lumMod val="50000"/>
                  </a:schemeClr>
                </a:solidFill>
              </a:rPr>
              <a:t> </a:t>
            </a:r>
            <a:r>
              <a:rPr sz="2200" spc="-55" dirty="0">
                <a:solidFill>
                  <a:schemeClr val="tx2">
                    <a:lumMod val="50000"/>
                  </a:schemeClr>
                </a:solidFill>
              </a:rPr>
              <a:t>r</a:t>
            </a:r>
            <a:r>
              <a:rPr sz="2200" spc="-50" dirty="0">
                <a:solidFill>
                  <a:schemeClr val="tx2">
                    <a:lumMod val="50000"/>
                  </a:schemeClr>
                </a:solidFill>
              </a:rPr>
              <a:t>e</a:t>
            </a:r>
            <a:r>
              <a:rPr sz="2200" spc="-10" dirty="0">
                <a:solidFill>
                  <a:schemeClr val="tx2">
                    <a:lumMod val="50000"/>
                  </a:schemeClr>
                </a:solidFill>
              </a:rPr>
              <a:t>vi</a:t>
            </a:r>
            <a:r>
              <a:rPr sz="2200" spc="-35" dirty="0">
                <a:solidFill>
                  <a:schemeClr val="tx2">
                    <a:lumMod val="50000"/>
                  </a:schemeClr>
                </a:solidFill>
              </a:rPr>
              <a:t>e</a:t>
            </a:r>
            <a:r>
              <a:rPr sz="2200" spc="-15" dirty="0">
                <a:solidFill>
                  <a:schemeClr val="tx2">
                    <a:lumMod val="50000"/>
                  </a:schemeClr>
                </a:solidFill>
              </a:rPr>
              <a:t>wers</a:t>
            </a:r>
            <a:r>
              <a:rPr sz="2200" dirty="0">
                <a:solidFill>
                  <a:schemeClr val="tx2">
                    <a:lumMod val="50000"/>
                  </a:schemeClr>
                </a:solidFill>
              </a:rPr>
              <a:t> </a:t>
            </a:r>
            <a:r>
              <a:rPr sz="2200" spc="-25" dirty="0">
                <a:solidFill>
                  <a:schemeClr val="tx2">
                    <a:lumMod val="50000"/>
                  </a:schemeClr>
                </a:solidFill>
              </a:rPr>
              <a:t>m</a:t>
            </a:r>
            <a:r>
              <a:rPr sz="2200" spc="-35" dirty="0">
                <a:solidFill>
                  <a:schemeClr val="tx2">
                    <a:lumMod val="50000"/>
                  </a:schemeClr>
                </a:solidFill>
              </a:rPr>
              <a:t>a</a:t>
            </a:r>
            <a:r>
              <a:rPr sz="2200" spc="-15" dirty="0">
                <a:solidFill>
                  <a:schemeClr val="tx2">
                    <a:lumMod val="50000"/>
                  </a:schemeClr>
                </a:solidFill>
              </a:rPr>
              <a:t>y</a:t>
            </a:r>
            <a:r>
              <a:rPr sz="2200" dirty="0">
                <a:solidFill>
                  <a:schemeClr val="tx2">
                    <a:lumMod val="50000"/>
                  </a:schemeClr>
                </a:solidFill>
              </a:rPr>
              <a:t> </a:t>
            </a:r>
            <a:r>
              <a:rPr sz="2200" spc="-5" dirty="0">
                <a:solidFill>
                  <a:schemeClr val="tx2">
                    <a:lumMod val="50000"/>
                  </a:schemeClr>
                </a:solidFill>
              </a:rPr>
              <a:t>no</a:t>
            </a:r>
            <a:r>
              <a:rPr sz="2200" dirty="0">
                <a:solidFill>
                  <a:schemeClr val="tx2">
                    <a:lumMod val="50000"/>
                  </a:schemeClr>
                </a:solidFill>
              </a:rPr>
              <a:t>t </a:t>
            </a:r>
            <a:r>
              <a:rPr sz="2200" spc="-5" dirty="0">
                <a:solidFill>
                  <a:schemeClr val="tx2">
                    <a:lumMod val="50000"/>
                  </a:schemeClr>
                </a:solidFill>
              </a:rPr>
              <a:t>b</a:t>
            </a:r>
            <a:r>
              <a:rPr sz="2200" dirty="0">
                <a:solidFill>
                  <a:schemeClr val="tx2">
                    <a:lumMod val="50000"/>
                  </a:schemeClr>
                </a:solidFill>
              </a:rPr>
              <a:t>e in</a:t>
            </a:r>
            <a:r>
              <a:rPr sz="2200" spc="-5" dirty="0">
                <a:solidFill>
                  <a:schemeClr val="tx2">
                    <a:lumMod val="50000"/>
                  </a:schemeClr>
                </a:solidFill>
              </a:rPr>
              <a:t> </a:t>
            </a:r>
            <a:r>
              <a:rPr sz="2200" spc="-35" dirty="0">
                <a:solidFill>
                  <a:schemeClr val="tx2">
                    <a:lumMod val="50000"/>
                  </a:schemeClr>
                </a:solidFill>
              </a:rPr>
              <a:t>y</a:t>
            </a:r>
            <a:r>
              <a:rPr sz="2200" spc="-5" dirty="0">
                <a:solidFill>
                  <a:schemeClr val="tx2">
                    <a:lumMod val="50000"/>
                  </a:schemeClr>
                </a:solidFill>
              </a:rPr>
              <a:t>ou</a:t>
            </a:r>
            <a:r>
              <a:rPr sz="2200" dirty="0">
                <a:solidFill>
                  <a:schemeClr val="tx2">
                    <a:lumMod val="50000"/>
                  </a:schemeClr>
                </a:solidFill>
              </a:rPr>
              <a:t>r </a:t>
            </a:r>
            <a:r>
              <a:rPr sz="2200" spc="-15" dirty="0">
                <a:solidFill>
                  <a:schemeClr val="tx2">
                    <a:lumMod val="50000"/>
                  </a:schemeClr>
                </a:solidFill>
              </a:rPr>
              <a:t>field</a:t>
            </a:r>
            <a:r>
              <a:rPr sz="2200" dirty="0">
                <a:solidFill>
                  <a:schemeClr val="tx2">
                    <a:lumMod val="50000"/>
                  </a:schemeClr>
                </a:solidFill>
              </a:rPr>
              <a:t> and</a:t>
            </a:r>
            <a:r>
              <a:rPr sz="2200" spc="-5" dirty="0">
                <a:solidFill>
                  <a:schemeClr val="tx2">
                    <a:lumMod val="50000"/>
                  </a:schemeClr>
                </a:solidFill>
              </a:rPr>
              <a:t> </a:t>
            </a:r>
            <a:r>
              <a:rPr sz="2200" spc="-10" dirty="0">
                <a:solidFill>
                  <a:schemeClr val="tx2">
                    <a:lumMod val="50000"/>
                  </a:schemeClr>
                </a:solidFill>
              </a:rPr>
              <a:t>will</a:t>
            </a:r>
            <a:r>
              <a:rPr sz="2200" dirty="0">
                <a:solidFill>
                  <a:schemeClr val="tx2">
                    <a:lumMod val="50000"/>
                  </a:schemeClr>
                </a:solidFill>
              </a:rPr>
              <a:t> </a:t>
            </a:r>
            <a:r>
              <a:rPr sz="2200" spc="-5" dirty="0">
                <a:solidFill>
                  <a:schemeClr val="tx2">
                    <a:lumMod val="50000"/>
                  </a:schemeClr>
                </a:solidFill>
              </a:rPr>
              <a:t>be </a:t>
            </a:r>
            <a:r>
              <a:rPr sz="2200" dirty="0">
                <a:solidFill>
                  <a:schemeClr val="tx2">
                    <a:lumMod val="50000"/>
                  </a:schemeClr>
                </a:solidFill>
              </a:rPr>
              <a:t>ann</a:t>
            </a:r>
            <a:r>
              <a:rPr sz="2200" spc="-45" dirty="0">
                <a:solidFill>
                  <a:schemeClr val="tx2">
                    <a:lumMod val="50000"/>
                  </a:schemeClr>
                </a:solidFill>
              </a:rPr>
              <a:t>o</a:t>
            </a:r>
            <a:r>
              <a:rPr sz="2200" spc="-35" dirty="0">
                <a:solidFill>
                  <a:schemeClr val="tx2">
                    <a:lumMod val="50000"/>
                  </a:schemeClr>
                </a:solidFill>
              </a:rPr>
              <a:t>y</a:t>
            </a:r>
            <a:r>
              <a:rPr sz="2200" dirty="0">
                <a:solidFill>
                  <a:schemeClr val="tx2">
                    <a:lumMod val="50000"/>
                  </a:schemeClr>
                </a:solidFill>
              </a:rPr>
              <a:t>ed</a:t>
            </a:r>
            <a:endParaRPr sz="2200" dirty="0">
              <a:solidFill>
                <a:schemeClr val="tx2">
                  <a:lumMod val="50000"/>
                </a:schemeClr>
              </a:solidFill>
              <a:latin typeface="Helvetica"/>
              <a:cs typeface="Helvetic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6788" y="1251514"/>
            <a:ext cx="6844823" cy="705321"/>
          </a:xfrm>
          <a:prstGeom prst="rect">
            <a:avLst/>
          </a:prstGeom>
        </p:spPr>
        <p:txBody>
          <a:bodyPr vert="horz" wrap="square" lIns="0" tIns="0" rIns="0" bIns="0" rtlCol="0">
            <a:spAutoFit/>
          </a:bodyPr>
          <a:lstStyle/>
          <a:p>
            <a:pPr marL="1800860">
              <a:lnSpc>
                <a:spcPts val="5460"/>
              </a:lnSpc>
            </a:pPr>
            <a:r>
              <a:rPr spc="-25" dirty="0">
                <a:solidFill>
                  <a:schemeClr val="tx1"/>
                </a:solidFill>
              </a:rPr>
              <a:t>Alte</a:t>
            </a:r>
            <a:r>
              <a:rPr spc="70" dirty="0">
                <a:solidFill>
                  <a:schemeClr val="tx1"/>
                </a:solidFill>
              </a:rPr>
              <a:t>r</a:t>
            </a:r>
            <a:r>
              <a:rPr spc="-5" dirty="0">
                <a:solidFill>
                  <a:schemeClr val="tx1"/>
                </a:solidFill>
              </a:rPr>
              <a:t>nat</a:t>
            </a:r>
            <a:r>
              <a:rPr spc="-40" dirty="0">
                <a:solidFill>
                  <a:schemeClr val="tx1"/>
                </a:solidFill>
              </a:rPr>
              <a:t>i</a:t>
            </a:r>
            <a:r>
              <a:rPr spc="-90" dirty="0">
                <a:solidFill>
                  <a:schemeClr val="tx1"/>
                </a:solidFill>
              </a:rPr>
              <a:t>v</a:t>
            </a:r>
            <a:r>
              <a:rPr spc="-25" dirty="0">
                <a:solidFill>
                  <a:schemeClr val="tx1"/>
                </a:solidFill>
              </a:rPr>
              <a:t>es</a:t>
            </a:r>
          </a:p>
        </p:txBody>
      </p:sp>
      <p:sp>
        <p:nvSpPr>
          <p:cNvPr id="3" name="object 3"/>
          <p:cNvSpPr txBox="1">
            <a:spLocks noGrp="1"/>
          </p:cNvSpPr>
          <p:nvPr>
            <p:ph type="body" idx="1"/>
          </p:nvPr>
        </p:nvSpPr>
        <p:spPr>
          <a:xfrm>
            <a:off x="1078230" y="2109247"/>
            <a:ext cx="7901939" cy="3734356"/>
          </a:xfrm>
          <a:prstGeom prst="rect">
            <a:avLst/>
          </a:prstGeom>
        </p:spPr>
        <p:txBody>
          <a:bodyPr vert="horz" wrap="square" lIns="0" tIns="0" rIns="0" bIns="0" rtlCol="0">
            <a:spAutoFit/>
          </a:bodyPr>
          <a:lstStyle/>
          <a:p>
            <a:pPr marL="19685">
              <a:lnSpc>
                <a:spcPct val="100000"/>
              </a:lnSpc>
            </a:pPr>
            <a:r>
              <a:rPr spc="-5" dirty="0"/>
              <a:t>h</a:t>
            </a:r>
            <a:r>
              <a:rPr spc="-55" dirty="0"/>
              <a:t>a</a:t>
            </a:r>
            <a:r>
              <a:rPr spc="-50" dirty="0"/>
              <a:t>v</a:t>
            </a:r>
            <a:r>
              <a:rPr spc="-15" dirty="0"/>
              <a:t>e</a:t>
            </a:r>
            <a:r>
              <a:rPr dirty="0"/>
              <a:t> </a:t>
            </a:r>
            <a:r>
              <a:rPr spc="-25" dirty="0"/>
              <a:t>f</a:t>
            </a:r>
            <a:r>
              <a:rPr spc="-15" dirty="0"/>
              <a:t>allback</a:t>
            </a:r>
            <a:r>
              <a:rPr dirty="0"/>
              <a:t> </a:t>
            </a:r>
            <a:r>
              <a:rPr spc="-20" dirty="0"/>
              <a:t>plans</a:t>
            </a:r>
            <a:endParaRPr sz="2600" dirty="0">
              <a:latin typeface="Helvetica"/>
              <a:cs typeface="Helvetica"/>
            </a:endParaRPr>
          </a:p>
          <a:p>
            <a:pPr marL="19685">
              <a:lnSpc>
                <a:spcPct val="100000"/>
              </a:lnSpc>
              <a:spcBef>
                <a:spcPts val="1780"/>
              </a:spcBef>
            </a:pPr>
            <a:r>
              <a:rPr spc="-25" dirty="0"/>
              <a:t>w</a:t>
            </a:r>
            <a:r>
              <a:rPr spc="-5" dirty="0"/>
              <a:t>ha</a:t>
            </a:r>
            <a:r>
              <a:rPr dirty="0"/>
              <a:t>t if</a:t>
            </a:r>
            <a:r>
              <a:rPr spc="345" dirty="0"/>
              <a:t> </a:t>
            </a:r>
            <a:r>
              <a:rPr spc="-15" dirty="0"/>
              <a:t>Aim</a:t>
            </a:r>
            <a:r>
              <a:rPr spc="-5" dirty="0"/>
              <a:t> </a:t>
            </a:r>
            <a:r>
              <a:rPr dirty="0"/>
              <a:t>1 </a:t>
            </a:r>
            <a:r>
              <a:rPr spc="-5" dirty="0"/>
              <a:t>does</a:t>
            </a:r>
            <a:r>
              <a:rPr spc="-50" dirty="0"/>
              <a:t>n</a:t>
            </a:r>
            <a:r>
              <a:rPr spc="30" dirty="0"/>
              <a:t>’</a:t>
            </a:r>
            <a:r>
              <a:rPr dirty="0"/>
              <a:t>t</a:t>
            </a:r>
            <a:r>
              <a:rPr spc="-5" dirty="0"/>
              <a:t> </a:t>
            </a:r>
            <a:r>
              <a:rPr dirty="0"/>
              <a:t>work</a:t>
            </a:r>
            <a:endParaRPr sz="2600" dirty="0">
              <a:latin typeface="Helvetica"/>
              <a:cs typeface="Helvetica"/>
            </a:endParaRPr>
          </a:p>
          <a:p>
            <a:pPr marL="19685">
              <a:lnSpc>
                <a:spcPct val="100000"/>
              </a:lnSpc>
              <a:spcBef>
                <a:spcPts val="1780"/>
              </a:spcBef>
            </a:pPr>
            <a:r>
              <a:rPr spc="-25" dirty="0"/>
              <a:t>w</a:t>
            </a:r>
            <a:r>
              <a:rPr spc="-5" dirty="0"/>
              <a:t>ha</a:t>
            </a:r>
            <a:r>
              <a:rPr dirty="0"/>
              <a:t>t if</a:t>
            </a:r>
            <a:r>
              <a:rPr spc="345" dirty="0"/>
              <a:t> </a:t>
            </a:r>
            <a:r>
              <a:rPr spc="-40" dirty="0"/>
              <a:t>y</a:t>
            </a:r>
            <a:r>
              <a:rPr spc="-5" dirty="0"/>
              <a:t>ou</a:t>
            </a:r>
            <a:r>
              <a:rPr dirty="0"/>
              <a:t>r </a:t>
            </a:r>
            <a:r>
              <a:rPr spc="-5" dirty="0"/>
              <a:t>hypothesi</a:t>
            </a:r>
            <a:r>
              <a:rPr dirty="0"/>
              <a:t>s</a:t>
            </a:r>
            <a:r>
              <a:rPr spc="5" dirty="0"/>
              <a:t> </a:t>
            </a:r>
            <a:r>
              <a:rPr spc="-10" dirty="0"/>
              <a:t>is</a:t>
            </a:r>
            <a:r>
              <a:rPr dirty="0"/>
              <a:t> wrong</a:t>
            </a:r>
            <a:endParaRPr sz="2600" dirty="0">
              <a:latin typeface="Helvetica"/>
              <a:cs typeface="Helvetica"/>
            </a:endParaRPr>
          </a:p>
          <a:p>
            <a:pPr marL="19685">
              <a:lnSpc>
                <a:spcPct val="100000"/>
              </a:lnSpc>
              <a:spcBef>
                <a:spcPts val="1680"/>
              </a:spcBef>
            </a:pPr>
            <a:r>
              <a:rPr spc="-20" dirty="0"/>
              <a:t>discus</a:t>
            </a:r>
            <a:r>
              <a:rPr spc="-15" dirty="0"/>
              <a:t>s</a:t>
            </a:r>
            <a:r>
              <a:rPr spc="5" dirty="0"/>
              <a:t> </a:t>
            </a:r>
            <a:r>
              <a:rPr spc="-15" dirty="0"/>
              <a:t>alte</a:t>
            </a:r>
            <a:r>
              <a:rPr spc="30" dirty="0"/>
              <a:t>r</a:t>
            </a:r>
            <a:r>
              <a:rPr spc="-5" dirty="0"/>
              <a:t>nat</a:t>
            </a:r>
            <a:r>
              <a:rPr spc="-25" dirty="0"/>
              <a:t>i</a:t>
            </a:r>
            <a:r>
              <a:rPr spc="-50" dirty="0"/>
              <a:t>v</a:t>
            </a:r>
            <a:r>
              <a:rPr spc="-15" dirty="0"/>
              <a:t>e</a:t>
            </a:r>
            <a:r>
              <a:rPr dirty="0"/>
              <a:t> </a:t>
            </a:r>
            <a:r>
              <a:rPr spc="-15" dirty="0"/>
              <a:t>interp</a:t>
            </a:r>
            <a:r>
              <a:rPr spc="-60" dirty="0"/>
              <a:t>r</a:t>
            </a:r>
            <a:r>
              <a:rPr dirty="0"/>
              <a:t>etations</a:t>
            </a:r>
            <a:endParaRPr sz="2600" dirty="0">
              <a:latin typeface="Helvetica"/>
              <a:cs typeface="Helvetica"/>
            </a:endParaRPr>
          </a:p>
          <a:p>
            <a:pPr marL="375285">
              <a:lnSpc>
                <a:spcPct val="100000"/>
              </a:lnSpc>
              <a:spcBef>
                <a:spcPts val="380"/>
              </a:spcBef>
            </a:pPr>
            <a:r>
              <a:rPr sz="2200" spc="-55" dirty="0"/>
              <a:t>r</a:t>
            </a:r>
            <a:r>
              <a:rPr sz="2200" spc="-15" dirty="0"/>
              <a:t>equi</a:t>
            </a:r>
            <a:r>
              <a:rPr sz="2200" spc="-55" dirty="0"/>
              <a:t>r</a:t>
            </a:r>
            <a:r>
              <a:rPr sz="2200" spc="-15" dirty="0"/>
              <a:t>es</a:t>
            </a:r>
            <a:r>
              <a:rPr sz="2200" dirty="0"/>
              <a:t> </a:t>
            </a:r>
            <a:r>
              <a:rPr sz="2200" spc="-20" dirty="0"/>
              <a:t>balanc</a:t>
            </a:r>
            <a:r>
              <a:rPr sz="2200" spc="-15" dirty="0"/>
              <a:t>e</a:t>
            </a:r>
            <a:r>
              <a:rPr sz="2200" spc="5" dirty="0"/>
              <a:t> </a:t>
            </a:r>
            <a:r>
              <a:rPr sz="2200" spc="-20" dirty="0"/>
              <a:t>he</a:t>
            </a:r>
            <a:r>
              <a:rPr sz="2200" spc="-55" dirty="0"/>
              <a:t>r</a:t>
            </a:r>
            <a:r>
              <a:rPr sz="2200" spc="-15" dirty="0"/>
              <a:t>e</a:t>
            </a:r>
            <a:r>
              <a:rPr sz="2200" dirty="0"/>
              <a:t> – </a:t>
            </a:r>
            <a:r>
              <a:rPr sz="2200" spc="-5" dirty="0"/>
              <a:t>d</a:t>
            </a:r>
            <a:r>
              <a:rPr sz="2200" dirty="0"/>
              <a:t>o </a:t>
            </a:r>
            <a:r>
              <a:rPr sz="2200" spc="-5" dirty="0"/>
              <a:t>no</a:t>
            </a:r>
            <a:r>
              <a:rPr sz="2200" dirty="0"/>
              <a:t>t </a:t>
            </a:r>
            <a:r>
              <a:rPr sz="2200" spc="20" dirty="0"/>
              <a:t>w</a:t>
            </a:r>
            <a:r>
              <a:rPr sz="2200" dirty="0"/>
              <a:t>ant</a:t>
            </a:r>
            <a:r>
              <a:rPr sz="2200" spc="-5" dirty="0"/>
              <a:t> t</a:t>
            </a:r>
            <a:r>
              <a:rPr sz="2200" dirty="0"/>
              <a:t>o </a:t>
            </a:r>
            <a:r>
              <a:rPr sz="2200" spc="-20" dirty="0"/>
              <a:t>p</a:t>
            </a:r>
            <a:r>
              <a:rPr sz="2200" spc="-55" dirty="0"/>
              <a:t>r</a:t>
            </a:r>
            <a:r>
              <a:rPr sz="2200" spc="-50" dirty="0"/>
              <a:t>e</a:t>
            </a:r>
            <a:r>
              <a:rPr sz="2200" spc="-20" dirty="0"/>
              <a:t>v</a:t>
            </a:r>
            <a:r>
              <a:rPr sz="2200" spc="-15" dirty="0"/>
              <a:t>aricate</a:t>
            </a:r>
            <a:endParaRPr sz="2200" dirty="0">
              <a:latin typeface="Helvetica"/>
              <a:cs typeface="Helvetica"/>
            </a:endParaRPr>
          </a:p>
          <a:p>
            <a:pPr marL="375285">
              <a:lnSpc>
                <a:spcPct val="100000"/>
              </a:lnSpc>
              <a:spcBef>
                <a:spcPts val="420"/>
              </a:spcBef>
            </a:pPr>
            <a:r>
              <a:rPr sz="2200" spc="-35" dirty="0"/>
              <a:t>y</a:t>
            </a:r>
            <a:r>
              <a:rPr sz="2200" spc="-5" dirty="0"/>
              <a:t>o</a:t>
            </a:r>
            <a:r>
              <a:rPr sz="2200" dirty="0"/>
              <a:t>u </a:t>
            </a:r>
            <a:r>
              <a:rPr sz="2200" spc="20" dirty="0"/>
              <a:t>w</a:t>
            </a:r>
            <a:r>
              <a:rPr sz="2200" dirty="0"/>
              <a:t>ant</a:t>
            </a:r>
            <a:r>
              <a:rPr sz="2200" spc="-5" dirty="0"/>
              <a:t> t</a:t>
            </a:r>
            <a:r>
              <a:rPr sz="2200" dirty="0"/>
              <a:t>o appear</a:t>
            </a:r>
            <a:r>
              <a:rPr sz="2200" spc="-5" dirty="0"/>
              <a:t> </a:t>
            </a:r>
            <a:r>
              <a:rPr sz="2200" dirty="0"/>
              <a:t>confident</a:t>
            </a:r>
            <a:r>
              <a:rPr sz="2200" spc="-15" dirty="0"/>
              <a:t> </a:t>
            </a:r>
            <a:r>
              <a:rPr sz="2200" dirty="0"/>
              <a:t>in</a:t>
            </a:r>
            <a:r>
              <a:rPr sz="2200" spc="-5" dirty="0"/>
              <a:t> </a:t>
            </a:r>
            <a:r>
              <a:rPr sz="2200" spc="-35" dirty="0"/>
              <a:t>y</a:t>
            </a:r>
            <a:r>
              <a:rPr sz="2200" spc="-5" dirty="0"/>
              <a:t>ou</a:t>
            </a:r>
            <a:r>
              <a:rPr sz="2200" dirty="0"/>
              <a:t>r approa</a:t>
            </a:r>
            <a:r>
              <a:rPr sz="2200" spc="-25" dirty="0"/>
              <a:t>c</a:t>
            </a:r>
            <a:r>
              <a:rPr sz="2200" dirty="0"/>
              <a:t>h</a:t>
            </a:r>
            <a:endParaRPr sz="2200" dirty="0">
              <a:latin typeface="Helvetica"/>
              <a:cs typeface="Helvetica"/>
            </a:endParaRPr>
          </a:p>
          <a:p>
            <a:pPr marL="705485">
              <a:lnSpc>
                <a:spcPct val="100000"/>
              </a:lnSpc>
              <a:spcBef>
                <a:spcPts val="320"/>
              </a:spcBef>
            </a:pPr>
            <a:r>
              <a:rPr sz="2000" spc="-20" dirty="0"/>
              <a:t>b</a:t>
            </a:r>
            <a:r>
              <a:rPr sz="2000" spc="-5" dirty="0"/>
              <a:t>u</a:t>
            </a:r>
            <a:r>
              <a:rPr sz="2000" dirty="0"/>
              <a:t>t kn</a:t>
            </a:r>
            <a:r>
              <a:rPr sz="2000" spc="-35" dirty="0"/>
              <a:t>o</a:t>
            </a:r>
            <a:r>
              <a:rPr sz="2000" dirty="0"/>
              <a:t>wled</a:t>
            </a:r>
            <a:r>
              <a:rPr sz="2000" spc="-40" dirty="0"/>
              <a:t>g</a:t>
            </a:r>
            <a:r>
              <a:rPr sz="2000" spc="-15" dirty="0"/>
              <a:t>e</a:t>
            </a:r>
            <a:r>
              <a:rPr sz="2000" spc="-35" dirty="0"/>
              <a:t>a</a:t>
            </a:r>
            <a:r>
              <a:rPr sz="2000" spc="-20" dirty="0"/>
              <a:t>b</a:t>
            </a:r>
            <a:r>
              <a:rPr sz="2000" spc="-10" dirty="0"/>
              <a:t>le</a:t>
            </a:r>
            <a:r>
              <a:rPr sz="2000" spc="-5" dirty="0"/>
              <a:t> o</a:t>
            </a:r>
            <a:r>
              <a:rPr sz="2000" dirty="0"/>
              <a:t>f</a:t>
            </a:r>
            <a:r>
              <a:rPr sz="2000" spc="290" dirty="0"/>
              <a:t> </a:t>
            </a:r>
            <a:r>
              <a:rPr sz="2000" spc="-5" dirty="0"/>
              <a:t>othe</a:t>
            </a:r>
            <a:r>
              <a:rPr sz="2000" dirty="0"/>
              <a:t>r </a:t>
            </a:r>
            <a:r>
              <a:rPr sz="2000" spc="-5" dirty="0"/>
              <a:t>possi</a:t>
            </a:r>
            <a:r>
              <a:rPr sz="2000" spc="-20" dirty="0"/>
              <a:t>b</a:t>
            </a:r>
            <a:r>
              <a:rPr sz="2000" spc="-10" dirty="0"/>
              <a:t>le</a:t>
            </a:r>
            <a:r>
              <a:rPr sz="2000" spc="-5" dirty="0"/>
              <a:t> outcomes</a:t>
            </a:r>
            <a:endParaRPr sz="2000" dirty="0">
              <a:latin typeface="Helvetica"/>
              <a:cs typeface="Helvetica"/>
            </a:endParaRPr>
          </a:p>
          <a:p>
            <a:pPr marL="705485">
              <a:lnSpc>
                <a:spcPct val="100000"/>
              </a:lnSpc>
              <a:spcBef>
                <a:spcPts val="359"/>
              </a:spcBef>
            </a:pPr>
            <a:r>
              <a:rPr sz="2000" spc="-35" dirty="0"/>
              <a:t>y</a:t>
            </a:r>
            <a:r>
              <a:rPr sz="2000" spc="-15" dirty="0"/>
              <a:t>es</a:t>
            </a:r>
            <a:r>
              <a:rPr sz="2000" dirty="0"/>
              <a:t> – </a:t>
            </a:r>
            <a:r>
              <a:rPr sz="2000" spc="-35" dirty="0"/>
              <a:t>y</a:t>
            </a:r>
            <a:r>
              <a:rPr sz="2000" spc="-5" dirty="0"/>
              <a:t>o</a:t>
            </a:r>
            <a:r>
              <a:rPr sz="2000" dirty="0"/>
              <a:t>u </a:t>
            </a:r>
            <a:r>
              <a:rPr sz="2000" spc="-10" dirty="0"/>
              <a:t>al</a:t>
            </a:r>
            <a:r>
              <a:rPr sz="2000" spc="-50" dirty="0"/>
              <a:t>r</a:t>
            </a:r>
            <a:r>
              <a:rPr sz="2000" dirty="0"/>
              <a:t>ea</a:t>
            </a:r>
            <a:r>
              <a:rPr sz="2000" spc="-40" dirty="0"/>
              <a:t>d</a:t>
            </a:r>
            <a:r>
              <a:rPr sz="2000" spc="-15" dirty="0"/>
              <a:t>y</a:t>
            </a:r>
            <a:r>
              <a:rPr sz="2000" dirty="0"/>
              <a:t> </a:t>
            </a:r>
            <a:r>
              <a:rPr sz="2000" spc="-5" dirty="0"/>
              <a:t>though</a:t>
            </a:r>
            <a:r>
              <a:rPr sz="2000" dirty="0"/>
              <a:t>t </a:t>
            </a:r>
            <a:r>
              <a:rPr sz="2000" spc="-5" dirty="0"/>
              <a:t>o</a:t>
            </a:r>
            <a:r>
              <a:rPr sz="2000" dirty="0"/>
              <a:t>f</a:t>
            </a:r>
            <a:r>
              <a:rPr sz="2000" spc="290" dirty="0"/>
              <a:t> </a:t>
            </a:r>
            <a:r>
              <a:rPr sz="2000" spc="-5" dirty="0"/>
              <a:t>that…</a:t>
            </a:r>
            <a:endParaRPr sz="2000" dirty="0">
              <a:latin typeface="Helvetica"/>
              <a:cs typeface="Helvetic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788" y="1251514"/>
            <a:ext cx="6844823" cy="707886"/>
          </a:xfrm>
        </p:spPr>
        <p:txBody>
          <a:bodyPr/>
          <a:lstStyle/>
          <a:p>
            <a:pPr algn="ctr"/>
            <a:r>
              <a:rPr lang="en-US" dirty="0">
                <a:solidFill>
                  <a:schemeClr val="tx1"/>
                </a:solidFill>
              </a:rPr>
              <a:t>Alternative</a:t>
            </a:r>
          </a:p>
        </p:txBody>
      </p:sp>
      <p:sp>
        <p:nvSpPr>
          <p:cNvPr id="3" name="Text Placeholder 2"/>
          <p:cNvSpPr>
            <a:spLocks noGrp="1"/>
          </p:cNvSpPr>
          <p:nvPr>
            <p:ph type="body" idx="1"/>
          </p:nvPr>
        </p:nvSpPr>
        <p:spPr>
          <a:xfrm>
            <a:off x="1078229" y="1977597"/>
            <a:ext cx="7901939" cy="5539978"/>
          </a:xfrm>
        </p:spPr>
        <p:txBody>
          <a:bodyPr/>
          <a:lstStyle/>
          <a:p>
            <a:r>
              <a:rPr lang="en-US" dirty="0"/>
              <a:t>If enrollment lags, we will open new sites at xxx and </a:t>
            </a:r>
            <a:r>
              <a:rPr lang="en-US" dirty="0" err="1"/>
              <a:t>yyy</a:t>
            </a:r>
            <a:endParaRPr lang="en-US" dirty="0"/>
          </a:p>
          <a:p>
            <a:endParaRPr lang="en-US" dirty="0"/>
          </a:p>
          <a:p>
            <a:r>
              <a:rPr lang="en-US" dirty="0"/>
              <a:t>We anticipate that LAM </a:t>
            </a:r>
            <a:r>
              <a:rPr lang="en-US" dirty="0" err="1"/>
              <a:t>xenographic</a:t>
            </a:r>
            <a:r>
              <a:rPr lang="en-US" dirty="0"/>
              <a:t> tumors will</a:t>
            </a:r>
          </a:p>
          <a:p>
            <a:r>
              <a:rPr lang="en-US" dirty="0"/>
              <a:t>develop increased </a:t>
            </a:r>
            <a:r>
              <a:rPr lang="en-US" dirty="0" err="1"/>
              <a:t>lymphangiogenesis</a:t>
            </a:r>
            <a:r>
              <a:rPr lang="en-US" dirty="0"/>
              <a:t> compared to TSC2-expressing LAM cells. The experimental</a:t>
            </a:r>
          </a:p>
          <a:p>
            <a:r>
              <a:rPr lang="en-US" dirty="0"/>
              <a:t>limitations relate to low tumorigenic potential of TSC2-expressing LAM cells. To overcome this limitation we</a:t>
            </a:r>
          </a:p>
          <a:p>
            <a:r>
              <a:rPr lang="en-US" dirty="0"/>
              <a:t>will inject cells subcutaneously in the 1:1 ratio with </a:t>
            </a:r>
            <a:r>
              <a:rPr lang="en-US" dirty="0" err="1"/>
              <a:t>Matrigel</a:t>
            </a:r>
            <a:r>
              <a:rPr lang="en-US" dirty="0"/>
              <a:t> in 10%FBs which should improve LAM growth</a:t>
            </a:r>
          </a:p>
          <a:p>
            <a:r>
              <a:rPr lang="en-US" dirty="0"/>
              <a:t>in vivo, or will generate stable LAM cell lines by introduction of E6/E7 (pLXSN16E6E7-neo) and human</a:t>
            </a:r>
          </a:p>
          <a:p>
            <a:r>
              <a:rPr lang="en-US" dirty="0"/>
              <a:t>telomerase (</a:t>
            </a:r>
            <a:r>
              <a:rPr lang="en-US" dirty="0" err="1"/>
              <a:t>pLXSN</a:t>
            </a:r>
            <a:r>
              <a:rPr lang="en-US" dirty="0"/>
              <a:t> hTERT-</a:t>
            </a:r>
            <a:r>
              <a:rPr lang="en-US" dirty="0" err="1"/>
              <a:t>hyg</a:t>
            </a:r>
            <a:r>
              <a:rPr lang="en-US" dirty="0"/>
              <a:t>) as described (43) that should also improve LAM cell growth in vivo.</a:t>
            </a:r>
          </a:p>
          <a:p>
            <a:r>
              <a:rPr lang="en-US" dirty="0"/>
              <a:t> </a:t>
            </a:r>
          </a:p>
        </p:txBody>
      </p:sp>
    </p:spTree>
    <p:extLst>
      <p:ext uri="{BB962C8B-B14F-4D97-AF65-F5344CB8AC3E}">
        <p14:creationId xmlns:p14="http://schemas.microsoft.com/office/powerpoint/2010/main" val="13196763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3867"/>
            <a:ext cx="7994412" cy="1415772"/>
          </a:xfrm>
        </p:spPr>
        <p:txBody>
          <a:bodyPr/>
          <a:lstStyle/>
          <a:p>
            <a:pPr algn="ctr"/>
            <a:r>
              <a:rPr lang="en-US" dirty="0">
                <a:solidFill>
                  <a:schemeClr val="tx1"/>
                </a:solidFill>
              </a:rPr>
              <a:t>Rigor, Sex as  Biological Variable and Authentication</a:t>
            </a:r>
          </a:p>
        </p:txBody>
      </p:sp>
      <p:sp>
        <p:nvSpPr>
          <p:cNvPr id="3" name="Text Placeholder 2"/>
          <p:cNvSpPr>
            <a:spLocks noGrp="1"/>
          </p:cNvSpPr>
          <p:nvPr>
            <p:ph type="body" idx="1"/>
          </p:nvPr>
        </p:nvSpPr>
        <p:spPr>
          <a:xfrm>
            <a:off x="1078230" y="2109247"/>
            <a:ext cx="7901939" cy="2954655"/>
          </a:xfrm>
        </p:spPr>
        <p:txBody>
          <a:bodyPr/>
          <a:lstStyle/>
          <a:p>
            <a:r>
              <a:rPr lang="en-US" dirty="0"/>
              <a:t>Rigor-replicates, ‘n’, show all points (not bar graphs), </a:t>
            </a:r>
            <a:r>
              <a:rPr lang="en-US" dirty="0" err="1"/>
              <a:t>eec</a:t>
            </a:r>
            <a:r>
              <a:rPr lang="en-US" dirty="0"/>
              <a:t> </a:t>
            </a:r>
          </a:p>
          <a:p>
            <a:endParaRPr lang="en-US" dirty="0"/>
          </a:p>
          <a:p>
            <a:r>
              <a:rPr lang="en-US" dirty="0"/>
              <a:t>Sex as a biological variable-justify decision to study one or both genders. </a:t>
            </a:r>
          </a:p>
          <a:p>
            <a:endParaRPr lang="en-US" dirty="0"/>
          </a:p>
          <a:p>
            <a:r>
              <a:rPr lang="en-US" dirty="0"/>
              <a:t>Authentication-are animal and cell models well chosen and validated</a:t>
            </a:r>
          </a:p>
        </p:txBody>
      </p:sp>
    </p:spTree>
    <p:extLst>
      <p:ext uri="{BB962C8B-B14F-4D97-AF65-F5344CB8AC3E}">
        <p14:creationId xmlns:p14="http://schemas.microsoft.com/office/powerpoint/2010/main" val="184884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969" y="457200"/>
            <a:ext cx="8382000" cy="1524000"/>
          </a:xfrm>
        </p:spPr>
        <p:txBody>
          <a:bodyPr/>
          <a:lstStyle/>
          <a:p>
            <a:pPr algn="ctr"/>
            <a:r>
              <a:rPr lang="en-US" dirty="0">
                <a:solidFill>
                  <a:schemeClr val="tx1"/>
                </a:solidFill>
              </a:rPr>
              <a:t>Requirements</a:t>
            </a:r>
            <a:br>
              <a:rPr lang="en-US" dirty="0">
                <a:solidFill>
                  <a:schemeClr val="tx1"/>
                </a:solidFill>
              </a:rPr>
            </a:br>
            <a:r>
              <a:rPr lang="en-US">
                <a:solidFill>
                  <a:schemeClr val="tx1"/>
                </a:solidFill>
              </a:rPr>
              <a:t>A successful career </a:t>
            </a:r>
            <a:r>
              <a:rPr lang="en-US" dirty="0">
                <a:solidFill>
                  <a:schemeClr val="tx1"/>
                </a:solidFill>
              </a:rPr>
              <a:t>in science</a:t>
            </a:r>
          </a:p>
        </p:txBody>
      </p:sp>
      <p:sp>
        <p:nvSpPr>
          <p:cNvPr id="3" name="Text Placeholder 2"/>
          <p:cNvSpPr>
            <a:spLocks noGrp="1"/>
          </p:cNvSpPr>
          <p:nvPr>
            <p:ph type="body" idx="1"/>
          </p:nvPr>
        </p:nvSpPr>
        <p:spPr>
          <a:xfrm>
            <a:off x="762000" y="2362200"/>
            <a:ext cx="7901939" cy="2215991"/>
          </a:xfrm>
        </p:spPr>
        <p:txBody>
          <a:bodyPr/>
          <a:lstStyle/>
          <a:p>
            <a:pPr marL="342900" indent="-342900">
              <a:buFont typeface="Arial" charset="0"/>
              <a:buChar char="•"/>
            </a:pPr>
            <a:r>
              <a:rPr lang="en-US" dirty="0">
                <a:solidFill>
                  <a:schemeClr val="tx1"/>
                </a:solidFill>
              </a:rPr>
              <a:t>You have to love it and want it in the worst way</a:t>
            </a:r>
          </a:p>
          <a:p>
            <a:pPr marL="342900" indent="-342900">
              <a:buFont typeface="Arial" charset="0"/>
              <a:buChar char="•"/>
            </a:pPr>
            <a:r>
              <a:rPr lang="en-US" dirty="0">
                <a:solidFill>
                  <a:schemeClr val="tx1"/>
                </a:solidFill>
              </a:rPr>
              <a:t>You have to be prepared to make sacrifices</a:t>
            </a:r>
          </a:p>
          <a:p>
            <a:pPr marL="342900" indent="-342900">
              <a:buFont typeface="Arial" charset="0"/>
              <a:buChar char="•"/>
            </a:pPr>
            <a:r>
              <a:rPr lang="en-US" dirty="0">
                <a:solidFill>
                  <a:schemeClr val="tx1"/>
                </a:solidFill>
              </a:rPr>
              <a:t>You must have a high tolerance for frustration</a:t>
            </a:r>
          </a:p>
          <a:p>
            <a:pPr marL="342900" indent="-342900">
              <a:buFont typeface="Arial" charset="0"/>
              <a:buChar char="•"/>
            </a:pPr>
            <a:r>
              <a:rPr lang="en-US" dirty="0">
                <a:solidFill>
                  <a:schemeClr val="tx1"/>
                </a:solidFill>
              </a:rPr>
              <a:t>You must have a track record of productivity</a:t>
            </a:r>
          </a:p>
          <a:p>
            <a:pPr marL="342900" indent="-342900">
              <a:buFont typeface="Arial" charset="0"/>
              <a:buChar char="•"/>
            </a:pPr>
            <a:r>
              <a:rPr lang="en-US" dirty="0">
                <a:solidFill>
                  <a:schemeClr val="tx1"/>
                </a:solidFill>
              </a:rPr>
              <a:t>You must build relationships with peers in your field</a:t>
            </a:r>
          </a:p>
          <a:p>
            <a:pPr marL="342900" indent="-342900">
              <a:buFont typeface="Arial" charset="0"/>
              <a:buChar char="•"/>
            </a:pPr>
            <a:r>
              <a:rPr lang="en-US" dirty="0">
                <a:solidFill>
                  <a:schemeClr val="tx1"/>
                </a:solidFill>
              </a:rPr>
              <a:t>Publications in high caliber journals are key</a:t>
            </a:r>
          </a:p>
        </p:txBody>
      </p:sp>
    </p:spTree>
    <p:extLst>
      <p:ext uri="{BB962C8B-B14F-4D97-AF65-F5344CB8AC3E}">
        <p14:creationId xmlns:p14="http://schemas.microsoft.com/office/powerpoint/2010/main" val="17732618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4376"/>
            <a:ext cx="9067800" cy="1415772"/>
          </a:xfrm>
        </p:spPr>
        <p:txBody>
          <a:bodyPr/>
          <a:lstStyle/>
          <a:p>
            <a:r>
              <a:rPr lang="en-US" dirty="0">
                <a:solidFill>
                  <a:schemeClr val="tx1"/>
                </a:solidFill>
              </a:rPr>
              <a:t>Example of rigor and transparency statement</a:t>
            </a:r>
          </a:p>
        </p:txBody>
      </p:sp>
      <p:sp>
        <p:nvSpPr>
          <p:cNvPr id="3" name="Text Placeholder 2"/>
          <p:cNvSpPr>
            <a:spLocks noGrp="1"/>
          </p:cNvSpPr>
          <p:nvPr>
            <p:ph type="body" idx="1"/>
          </p:nvPr>
        </p:nvSpPr>
        <p:spPr>
          <a:xfrm>
            <a:off x="1078230" y="2109247"/>
            <a:ext cx="7901939" cy="5539978"/>
          </a:xfrm>
        </p:spPr>
        <p:txBody>
          <a:bodyPr/>
          <a:lstStyle/>
          <a:p>
            <a:r>
              <a:rPr lang="en-US" dirty="0"/>
              <a:t>In this proposal, hypotheses will be tested employing previously established, reproducible, in vivo models. To ensure an unbiased approach, analyses of histology and immunostaining will be blinded, with viewing of multiple fields from at least five independent samples per group. All experiments will involve using 50% male and 50% female mice. Covariant analysis will be performed to assess any influence of gender. If data/trends suggest otherwise, comparisons of males and females will be formally pursued. We calculate we need at least x mice per time point so xx mice per group, y groups and </a:t>
            </a:r>
            <a:r>
              <a:rPr lang="en-US" dirty="0" err="1"/>
              <a:t>yy</a:t>
            </a:r>
            <a:r>
              <a:rPr lang="en-US" dirty="0"/>
              <a:t> mice per experiment. We will perform at least 3 experiments per model with each aa to determine </a:t>
            </a:r>
            <a:r>
              <a:rPr lang="en-US" dirty="0" err="1"/>
              <a:t>zz</a:t>
            </a:r>
            <a:r>
              <a:rPr lang="en-US" dirty="0"/>
              <a:t>.  </a:t>
            </a:r>
            <a:r>
              <a:rPr lang="mr-IN" dirty="0"/>
              <a:t>……</a:t>
            </a:r>
            <a:r>
              <a:rPr lang="en-US" dirty="0"/>
              <a:t>...</a:t>
            </a:r>
          </a:p>
          <a:p>
            <a:endParaRPr lang="en-US" dirty="0"/>
          </a:p>
        </p:txBody>
      </p:sp>
    </p:spTree>
    <p:extLst>
      <p:ext uri="{BB962C8B-B14F-4D97-AF65-F5344CB8AC3E}">
        <p14:creationId xmlns:p14="http://schemas.microsoft.com/office/powerpoint/2010/main" val="13012623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5400" y="228600"/>
            <a:ext cx="6844823" cy="1410643"/>
          </a:xfrm>
          <a:prstGeom prst="rect">
            <a:avLst/>
          </a:prstGeom>
        </p:spPr>
        <p:txBody>
          <a:bodyPr vert="horz" wrap="square" lIns="0" tIns="0" rIns="0" bIns="0" rtlCol="0">
            <a:spAutoFit/>
          </a:bodyPr>
          <a:lstStyle/>
          <a:p>
            <a:pPr marL="821055" algn="ctr">
              <a:lnSpc>
                <a:spcPts val="5460"/>
              </a:lnSpc>
            </a:pPr>
            <a:r>
              <a:rPr lang="en-US" spc="-5" dirty="0">
                <a:solidFill>
                  <a:schemeClr val="tx1"/>
                </a:solidFill>
              </a:rPr>
              <a:t>Writing the grant</a:t>
            </a:r>
            <a:br>
              <a:rPr lang="en-US" spc="-5" dirty="0">
                <a:solidFill>
                  <a:schemeClr val="tx1"/>
                </a:solidFill>
              </a:rPr>
            </a:br>
            <a:r>
              <a:rPr lang="en-US" spc="-30" dirty="0">
                <a:solidFill>
                  <a:schemeClr val="tx1"/>
                </a:solidFill>
              </a:rPr>
              <a:t>Budget</a:t>
            </a:r>
            <a:endParaRPr spc="-30" dirty="0">
              <a:solidFill>
                <a:schemeClr val="tx1"/>
              </a:solidFill>
            </a:endParaRPr>
          </a:p>
        </p:txBody>
      </p:sp>
      <p:sp>
        <p:nvSpPr>
          <p:cNvPr id="6" name="Text Placeholder 5"/>
          <p:cNvSpPr>
            <a:spLocks noGrp="1"/>
          </p:cNvSpPr>
          <p:nvPr>
            <p:ph type="body" idx="1"/>
          </p:nvPr>
        </p:nvSpPr>
        <p:spPr>
          <a:xfrm>
            <a:off x="762000" y="1603986"/>
            <a:ext cx="8888096" cy="6526787"/>
          </a:xfrm>
        </p:spPr>
        <p:txBody>
          <a:bodyPr/>
          <a:lstStyle/>
          <a:p>
            <a:pPr marL="12700">
              <a:lnSpc>
                <a:spcPct val="100000"/>
              </a:lnSpc>
              <a:tabLst>
                <a:tab pos="361315" algn="l"/>
              </a:tabLst>
            </a:pPr>
            <a:r>
              <a:rPr lang="en-US" spc="-20" dirty="0">
                <a:solidFill>
                  <a:schemeClr val="tx1"/>
                </a:solidFill>
              </a:rPr>
              <a:t>F</a:t>
            </a:r>
            <a:r>
              <a:rPr lang="en-US" spc="-5" dirty="0">
                <a:solidFill>
                  <a:schemeClr val="tx1"/>
                </a:solidFill>
              </a:rPr>
              <a:t>o</a:t>
            </a:r>
            <a:r>
              <a:rPr lang="en-US" dirty="0">
                <a:solidFill>
                  <a:schemeClr val="tx1"/>
                </a:solidFill>
              </a:rPr>
              <a:t>r </a:t>
            </a:r>
            <a:r>
              <a:rPr lang="en-US" spc="-30" dirty="0">
                <a:solidFill>
                  <a:schemeClr val="tx1"/>
                </a:solidFill>
              </a:rPr>
              <a:t>y</a:t>
            </a:r>
            <a:r>
              <a:rPr lang="en-US" spc="-5" dirty="0">
                <a:solidFill>
                  <a:schemeClr val="tx1"/>
                </a:solidFill>
              </a:rPr>
              <a:t>ou</a:t>
            </a:r>
            <a:r>
              <a:rPr lang="en-US" dirty="0">
                <a:solidFill>
                  <a:schemeClr val="tx1"/>
                </a:solidFill>
              </a:rPr>
              <a:t>r </a:t>
            </a:r>
            <a:r>
              <a:rPr lang="en-US" spc="-15" dirty="0">
                <a:solidFill>
                  <a:schemeClr val="tx1"/>
                </a:solidFill>
              </a:rPr>
              <a:t>firs</a:t>
            </a:r>
            <a:r>
              <a:rPr lang="en-US" spc="-10" dirty="0">
                <a:solidFill>
                  <a:schemeClr val="tx1"/>
                </a:solidFill>
              </a:rPr>
              <a:t>t</a:t>
            </a:r>
            <a:r>
              <a:rPr lang="en-US" dirty="0">
                <a:solidFill>
                  <a:schemeClr val="tx1"/>
                </a:solidFill>
              </a:rPr>
              <a:t> </a:t>
            </a:r>
            <a:r>
              <a:rPr lang="en-US" spc="25" dirty="0">
                <a:solidFill>
                  <a:schemeClr val="tx1"/>
                </a:solidFill>
              </a:rPr>
              <a:t>g</a:t>
            </a:r>
            <a:r>
              <a:rPr lang="en-US" spc="-30" dirty="0">
                <a:solidFill>
                  <a:schemeClr val="tx1"/>
                </a:solidFill>
              </a:rPr>
              <a:t>r</a:t>
            </a:r>
            <a:r>
              <a:rPr lang="en-US" dirty="0">
                <a:solidFill>
                  <a:schemeClr val="tx1"/>
                </a:solidFill>
              </a:rPr>
              <a:t>ant</a:t>
            </a:r>
            <a:r>
              <a:rPr lang="en-US" spc="-5" dirty="0">
                <a:solidFill>
                  <a:schemeClr val="tx1"/>
                </a:solidFill>
              </a:rPr>
              <a:t> </a:t>
            </a:r>
            <a:r>
              <a:rPr lang="en-US" dirty="0">
                <a:solidFill>
                  <a:schemeClr val="tx1"/>
                </a:solidFill>
              </a:rPr>
              <a:t>– </a:t>
            </a:r>
            <a:r>
              <a:rPr lang="en-US" spc="-5" dirty="0">
                <a:solidFill>
                  <a:schemeClr val="tx1"/>
                </a:solidFill>
              </a:rPr>
              <a:t>be conservative </a:t>
            </a:r>
            <a:endParaRPr lang="en-US" dirty="0">
              <a:solidFill>
                <a:schemeClr val="tx1"/>
              </a:solidFill>
            </a:endParaRPr>
          </a:p>
          <a:p>
            <a:pPr marL="12700">
              <a:lnSpc>
                <a:spcPct val="100000"/>
              </a:lnSpc>
              <a:spcBef>
                <a:spcPts val="1340"/>
              </a:spcBef>
              <a:tabLst>
                <a:tab pos="361315" algn="l"/>
              </a:tabLst>
            </a:pPr>
            <a:r>
              <a:rPr lang="en-US" spc="-15" dirty="0">
                <a:solidFill>
                  <a:schemeClr val="tx1"/>
                </a:solidFill>
              </a:rPr>
              <a:t>R01</a:t>
            </a:r>
            <a:r>
              <a:rPr lang="en-US" spc="-5" dirty="0">
                <a:solidFill>
                  <a:schemeClr val="tx1"/>
                </a:solidFill>
              </a:rPr>
              <a:t> </a:t>
            </a:r>
            <a:r>
              <a:rPr lang="en-US" spc="-15" dirty="0">
                <a:solidFill>
                  <a:schemeClr val="tx1"/>
                </a:solidFill>
              </a:rPr>
              <a:t>guideline</a:t>
            </a:r>
            <a:r>
              <a:rPr lang="en-US" spc="-10" dirty="0">
                <a:solidFill>
                  <a:schemeClr val="tx1"/>
                </a:solidFill>
              </a:rPr>
              <a:t>s</a:t>
            </a:r>
            <a:r>
              <a:rPr lang="en-US" spc="5" dirty="0">
                <a:solidFill>
                  <a:schemeClr val="tx1"/>
                </a:solidFill>
              </a:rPr>
              <a:t> </a:t>
            </a:r>
            <a:r>
              <a:rPr lang="en-US" spc="-10" dirty="0">
                <a:solidFill>
                  <a:schemeClr val="tx1"/>
                </a:solidFill>
              </a:rPr>
              <a:t>all</a:t>
            </a:r>
            <a:r>
              <a:rPr lang="en-US" spc="-45" dirty="0">
                <a:solidFill>
                  <a:schemeClr val="tx1"/>
                </a:solidFill>
              </a:rPr>
              <a:t>o</a:t>
            </a:r>
            <a:r>
              <a:rPr lang="en-US" dirty="0">
                <a:solidFill>
                  <a:schemeClr val="tx1"/>
                </a:solidFill>
              </a:rPr>
              <a:t>w 5 </a:t>
            </a:r>
            <a:r>
              <a:rPr lang="en-US" spc="-30" dirty="0">
                <a:solidFill>
                  <a:schemeClr val="tx1"/>
                </a:solidFill>
              </a:rPr>
              <a:t>y</a:t>
            </a:r>
            <a:r>
              <a:rPr lang="en-US" spc="-10" dirty="0">
                <a:solidFill>
                  <a:schemeClr val="tx1"/>
                </a:solidFill>
              </a:rPr>
              <a:t>ears</a:t>
            </a:r>
            <a:r>
              <a:rPr lang="en-US" dirty="0">
                <a:solidFill>
                  <a:schemeClr val="tx1"/>
                </a:solidFill>
              </a:rPr>
              <a:t> at</a:t>
            </a:r>
            <a:r>
              <a:rPr lang="en-US" spc="-5" dirty="0">
                <a:solidFill>
                  <a:schemeClr val="tx1"/>
                </a:solidFill>
              </a:rPr>
              <a:t> </a:t>
            </a:r>
            <a:r>
              <a:rPr lang="en-US" spc="-15" dirty="0">
                <a:solidFill>
                  <a:schemeClr val="tx1"/>
                </a:solidFill>
              </a:rPr>
              <a:t>$250k/</a:t>
            </a:r>
            <a:r>
              <a:rPr lang="en-US" spc="-30" dirty="0">
                <a:solidFill>
                  <a:schemeClr val="tx1"/>
                </a:solidFill>
              </a:rPr>
              <a:t>y</a:t>
            </a:r>
            <a:r>
              <a:rPr lang="en-US" spc="-10" dirty="0">
                <a:solidFill>
                  <a:schemeClr val="tx1"/>
                </a:solidFill>
              </a:rPr>
              <a:t>ear</a:t>
            </a:r>
            <a:r>
              <a:rPr lang="en-US" dirty="0">
                <a:solidFill>
                  <a:schemeClr val="tx1"/>
                </a:solidFill>
              </a:rPr>
              <a:t> </a:t>
            </a:r>
            <a:r>
              <a:rPr lang="en-US" spc="-5" dirty="0">
                <a:solidFill>
                  <a:schemeClr val="tx1"/>
                </a:solidFill>
              </a:rPr>
              <a:t>(modular)</a:t>
            </a:r>
            <a:endParaRPr lang="en-US" dirty="0">
              <a:solidFill>
                <a:schemeClr val="tx1"/>
              </a:solidFill>
            </a:endParaRPr>
          </a:p>
          <a:p>
            <a:pPr marL="12700">
              <a:lnSpc>
                <a:spcPct val="100000"/>
              </a:lnSpc>
              <a:spcBef>
                <a:spcPts val="1340"/>
              </a:spcBef>
              <a:tabLst>
                <a:tab pos="361315" algn="l"/>
              </a:tabLst>
            </a:pPr>
            <a:r>
              <a:rPr lang="en-US" spc="-280" dirty="0">
                <a:solidFill>
                  <a:schemeClr val="tx1"/>
                </a:solidFill>
              </a:rPr>
              <a:t>With</a:t>
            </a:r>
            <a:r>
              <a:rPr lang="en-US" spc="-5" dirty="0">
                <a:solidFill>
                  <a:schemeClr val="tx1"/>
                </a:solidFill>
              </a:rPr>
              <a:t> </a:t>
            </a:r>
            <a:r>
              <a:rPr lang="en-US" spc="-20" dirty="0">
                <a:solidFill>
                  <a:schemeClr val="tx1"/>
                </a:solidFill>
              </a:rPr>
              <a:t>p</a:t>
            </a:r>
            <a:r>
              <a:rPr lang="en-US" spc="-50" dirty="0">
                <a:solidFill>
                  <a:schemeClr val="tx1"/>
                </a:solidFill>
              </a:rPr>
              <a:t>r</a:t>
            </a:r>
            <a:r>
              <a:rPr lang="en-US" spc="-10" dirty="0">
                <a:solidFill>
                  <a:schemeClr val="tx1"/>
                </a:solidFill>
              </a:rPr>
              <a:t>e-</a:t>
            </a:r>
            <a:r>
              <a:rPr lang="en-US" dirty="0">
                <a:solidFill>
                  <a:schemeClr val="tx1"/>
                </a:solidFill>
              </a:rPr>
              <a:t>c</a:t>
            </a:r>
            <a:r>
              <a:rPr lang="en-US" spc="-10" dirty="0">
                <a:solidFill>
                  <a:schemeClr val="tx1"/>
                </a:solidFill>
              </a:rPr>
              <a:t>lea</a:t>
            </a:r>
            <a:r>
              <a:rPr lang="en-US" spc="-30" dirty="0">
                <a:solidFill>
                  <a:schemeClr val="tx1"/>
                </a:solidFill>
              </a:rPr>
              <a:t>r</a:t>
            </a:r>
            <a:r>
              <a:rPr lang="en-US" spc="-15" dirty="0">
                <a:solidFill>
                  <a:schemeClr val="tx1"/>
                </a:solidFill>
              </a:rPr>
              <a:t>ance</a:t>
            </a:r>
            <a:r>
              <a:rPr lang="en-US" dirty="0">
                <a:solidFill>
                  <a:schemeClr val="tx1"/>
                </a:solidFill>
              </a:rPr>
              <a:t> </a:t>
            </a:r>
            <a:r>
              <a:rPr lang="en-US" spc="-30" dirty="0">
                <a:solidFill>
                  <a:schemeClr val="tx1"/>
                </a:solidFill>
              </a:rPr>
              <a:t>y</a:t>
            </a:r>
            <a:r>
              <a:rPr lang="en-US" spc="-5" dirty="0">
                <a:solidFill>
                  <a:schemeClr val="tx1"/>
                </a:solidFill>
              </a:rPr>
              <a:t>o</a:t>
            </a:r>
            <a:r>
              <a:rPr lang="en-US" dirty="0">
                <a:solidFill>
                  <a:schemeClr val="tx1"/>
                </a:solidFill>
              </a:rPr>
              <a:t>u </a:t>
            </a:r>
            <a:r>
              <a:rPr lang="en-US" spc="-15" dirty="0">
                <a:solidFill>
                  <a:schemeClr val="tx1"/>
                </a:solidFill>
              </a:rPr>
              <a:t>can</a:t>
            </a:r>
            <a:r>
              <a:rPr lang="en-US" spc="-5" dirty="0">
                <a:solidFill>
                  <a:schemeClr val="tx1"/>
                </a:solidFill>
              </a:rPr>
              <a:t> </a:t>
            </a:r>
            <a:r>
              <a:rPr lang="en-US" spc="-40" dirty="0">
                <a:solidFill>
                  <a:schemeClr val="tx1"/>
                </a:solidFill>
              </a:rPr>
              <a:t>g</a:t>
            </a:r>
            <a:r>
              <a:rPr lang="en-US" dirty="0">
                <a:solidFill>
                  <a:schemeClr val="tx1"/>
                </a:solidFill>
              </a:rPr>
              <a:t>o</a:t>
            </a:r>
            <a:r>
              <a:rPr lang="en-US" spc="-5" dirty="0">
                <a:solidFill>
                  <a:schemeClr val="tx1"/>
                </a:solidFill>
              </a:rPr>
              <a:t> </a:t>
            </a:r>
            <a:r>
              <a:rPr lang="en-US" spc="-35" dirty="0">
                <a:solidFill>
                  <a:schemeClr val="tx1"/>
                </a:solidFill>
              </a:rPr>
              <a:t>a</a:t>
            </a:r>
            <a:r>
              <a:rPr lang="en-US" spc="-5" dirty="0">
                <a:solidFill>
                  <a:schemeClr val="tx1"/>
                </a:solidFill>
              </a:rPr>
              <a:t>b</a:t>
            </a:r>
            <a:r>
              <a:rPr lang="en-US" spc="-75" dirty="0">
                <a:solidFill>
                  <a:schemeClr val="tx1"/>
                </a:solidFill>
              </a:rPr>
              <a:t>o</a:t>
            </a:r>
            <a:r>
              <a:rPr lang="en-US" spc="-40" dirty="0">
                <a:solidFill>
                  <a:schemeClr val="tx1"/>
                </a:solidFill>
              </a:rPr>
              <a:t>v</a:t>
            </a:r>
            <a:r>
              <a:rPr lang="en-US" spc="-15" dirty="0">
                <a:solidFill>
                  <a:schemeClr val="tx1"/>
                </a:solidFill>
              </a:rPr>
              <a:t>e</a:t>
            </a:r>
            <a:r>
              <a:rPr lang="en-US" dirty="0">
                <a:solidFill>
                  <a:schemeClr val="tx1"/>
                </a:solidFill>
              </a:rPr>
              <a:t> </a:t>
            </a:r>
            <a:r>
              <a:rPr lang="en-US" spc="-5" dirty="0">
                <a:solidFill>
                  <a:schemeClr val="tx1"/>
                </a:solidFill>
              </a:rPr>
              <a:t>thi</a:t>
            </a:r>
            <a:r>
              <a:rPr lang="en-US" dirty="0">
                <a:solidFill>
                  <a:schemeClr val="tx1"/>
                </a:solidFill>
              </a:rPr>
              <a:t>s an</a:t>
            </a:r>
            <a:r>
              <a:rPr lang="en-US" spc="-20" dirty="0">
                <a:solidFill>
                  <a:schemeClr val="tx1"/>
                </a:solidFill>
              </a:rPr>
              <a:t>nua</a:t>
            </a:r>
            <a:r>
              <a:rPr lang="en-US" spc="-10" dirty="0">
                <a:solidFill>
                  <a:schemeClr val="tx1"/>
                </a:solidFill>
              </a:rPr>
              <a:t>l</a:t>
            </a:r>
            <a:r>
              <a:rPr lang="en-US" dirty="0">
                <a:solidFill>
                  <a:schemeClr val="tx1"/>
                </a:solidFill>
              </a:rPr>
              <a:t> </a:t>
            </a:r>
            <a:r>
              <a:rPr lang="en-US" spc="-10" dirty="0">
                <a:solidFill>
                  <a:schemeClr val="tx1"/>
                </a:solidFill>
              </a:rPr>
              <a:t>limit</a:t>
            </a:r>
            <a:endParaRPr lang="en-US" dirty="0">
              <a:solidFill>
                <a:schemeClr val="tx1"/>
              </a:solidFill>
            </a:endParaRPr>
          </a:p>
          <a:p>
            <a:pPr marL="12700">
              <a:lnSpc>
                <a:spcPts val="2450"/>
              </a:lnSpc>
              <a:spcBef>
                <a:spcPts val="1340"/>
              </a:spcBef>
              <a:tabLst>
                <a:tab pos="361315" algn="l"/>
              </a:tabLst>
            </a:pPr>
            <a:r>
              <a:rPr lang="en-US" sz="2800" spc="-15" dirty="0">
                <a:solidFill>
                  <a:schemeClr val="tx1"/>
                </a:solidFill>
              </a:rPr>
              <a:t>As a </a:t>
            </a:r>
            <a:r>
              <a:rPr lang="en-US" sz="2800" spc="-5" dirty="0">
                <a:solidFill>
                  <a:schemeClr val="tx1"/>
                </a:solidFill>
              </a:rPr>
              <a:t>n</a:t>
            </a:r>
            <a:r>
              <a:rPr lang="en-US" sz="2800" spc="-20" dirty="0">
                <a:solidFill>
                  <a:schemeClr val="tx1"/>
                </a:solidFill>
              </a:rPr>
              <a:t>e</a:t>
            </a:r>
            <a:r>
              <a:rPr lang="en-US" sz="2800" dirty="0">
                <a:solidFill>
                  <a:schemeClr val="tx1"/>
                </a:solidFill>
              </a:rPr>
              <a:t>w i</a:t>
            </a:r>
            <a:r>
              <a:rPr lang="en-US" sz="2800" spc="-60" dirty="0">
                <a:solidFill>
                  <a:schemeClr val="tx1"/>
                </a:solidFill>
              </a:rPr>
              <a:t>n</a:t>
            </a:r>
            <a:r>
              <a:rPr lang="en-US" sz="2800" spc="-40" dirty="0">
                <a:solidFill>
                  <a:schemeClr val="tx1"/>
                </a:solidFill>
              </a:rPr>
              <a:t>v</a:t>
            </a:r>
            <a:r>
              <a:rPr lang="en-US" sz="2800" spc="-10" dirty="0">
                <a:solidFill>
                  <a:schemeClr val="tx1"/>
                </a:solidFill>
              </a:rPr>
              <a:t>esti</a:t>
            </a:r>
            <a:r>
              <a:rPr lang="en-US" sz="2800" dirty="0">
                <a:solidFill>
                  <a:schemeClr val="tx1"/>
                </a:solidFill>
              </a:rPr>
              <a:t>gator</a:t>
            </a:r>
            <a:r>
              <a:rPr lang="en-US" sz="2800" spc="-5" dirty="0">
                <a:solidFill>
                  <a:schemeClr val="tx1"/>
                </a:solidFill>
              </a:rPr>
              <a:t> </a:t>
            </a:r>
            <a:r>
              <a:rPr lang="en-US" sz="2800" spc="-30" dirty="0">
                <a:solidFill>
                  <a:schemeClr val="tx1"/>
                </a:solidFill>
              </a:rPr>
              <a:t>y</a:t>
            </a:r>
            <a:r>
              <a:rPr lang="en-US" sz="2800" spc="-5" dirty="0">
                <a:solidFill>
                  <a:schemeClr val="tx1"/>
                </a:solidFill>
              </a:rPr>
              <a:t>o</a:t>
            </a:r>
            <a:r>
              <a:rPr lang="en-US" sz="2800" dirty="0">
                <a:solidFill>
                  <a:schemeClr val="tx1"/>
                </a:solidFill>
              </a:rPr>
              <a:t>u </a:t>
            </a:r>
            <a:r>
              <a:rPr lang="en-US" sz="2800" spc="-15" dirty="0">
                <a:solidFill>
                  <a:schemeClr val="tx1"/>
                </a:solidFill>
              </a:rPr>
              <a:t>a</a:t>
            </a:r>
            <a:r>
              <a:rPr lang="en-US" sz="2800" spc="-50" dirty="0">
                <a:solidFill>
                  <a:schemeClr val="tx1"/>
                </a:solidFill>
              </a:rPr>
              <a:t>r</a:t>
            </a:r>
            <a:r>
              <a:rPr lang="en-US" sz="2800" spc="-15" dirty="0">
                <a:solidFill>
                  <a:schemeClr val="tx1"/>
                </a:solidFill>
              </a:rPr>
              <a:t>e</a:t>
            </a:r>
            <a:r>
              <a:rPr lang="en-US" sz="2800" dirty="0">
                <a:solidFill>
                  <a:schemeClr val="tx1"/>
                </a:solidFill>
              </a:rPr>
              <a:t> </a:t>
            </a:r>
            <a:r>
              <a:rPr lang="en-US" sz="2800" spc="-5" dirty="0">
                <a:solidFill>
                  <a:schemeClr val="tx1"/>
                </a:solidFill>
              </a:rPr>
              <a:t>unpr</a:t>
            </a:r>
            <a:r>
              <a:rPr lang="en-US" sz="2800" spc="-75" dirty="0">
                <a:solidFill>
                  <a:schemeClr val="tx1"/>
                </a:solidFill>
              </a:rPr>
              <a:t>o</a:t>
            </a:r>
            <a:r>
              <a:rPr lang="en-US" sz="2800" spc="-40" dirty="0">
                <a:solidFill>
                  <a:schemeClr val="tx1"/>
                </a:solidFill>
              </a:rPr>
              <a:t>v</a:t>
            </a:r>
            <a:r>
              <a:rPr lang="en-US" sz="2800" dirty="0">
                <a:solidFill>
                  <a:schemeClr val="tx1"/>
                </a:solidFill>
              </a:rPr>
              <a:t>en</a:t>
            </a:r>
          </a:p>
          <a:p>
            <a:pPr marL="698500" marR="5080" indent="-330200">
              <a:lnSpc>
                <a:spcPct val="78800"/>
              </a:lnSpc>
              <a:spcBef>
                <a:spcPts val="580"/>
              </a:spcBef>
              <a:tabLst>
                <a:tab pos="704215" algn="l"/>
              </a:tabLst>
            </a:pPr>
            <a:r>
              <a:rPr lang="en-US" spc="-10" dirty="0" err="1">
                <a:solidFill>
                  <a:schemeClr val="tx1"/>
                </a:solidFill>
              </a:rPr>
              <a:t>probababy</a:t>
            </a:r>
            <a:r>
              <a:rPr lang="en-US" spc="-10" dirty="0">
                <a:solidFill>
                  <a:schemeClr val="tx1"/>
                </a:solidFill>
              </a:rPr>
              <a:t> less</a:t>
            </a:r>
            <a:r>
              <a:rPr lang="en-US" spc="-5" dirty="0">
                <a:solidFill>
                  <a:schemeClr val="tx1"/>
                </a:solidFill>
              </a:rPr>
              <a:t> li</a:t>
            </a:r>
            <a:r>
              <a:rPr lang="en-US" spc="-50" dirty="0">
                <a:solidFill>
                  <a:schemeClr val="tx1"/>
                </a:solidFill>
              </a:rPr>
              <a:t>k</a:t>
            </a:r>
            <a:r>
              <a:rPr lang="en-US" spc="-10" dirty="0">
                <a:solidFill>
                  <a:schemeClr val="tx1"/>
                </a:solidFill>
              </a:rPr>
              <a:t>ely</a:t>
            </a:r>
            <a:r>
              <a:rPr lang="en-US" dirty="0">
                <a:solidFill>
                  <a:schemeClr val="tx1"/>
                </a:solidFill>
              </a:rPr>
              <a:t> </a:t>
            </a:r>
            <a:r>
              <a:rPr lang="en-US" spc="-5" dirty="0">
                <a:solidFill>
                  <a:schemeClr val="tx1"/>
                </a:solidFill>
              </a:rPr>
              <a:t>t</a:t>
            </a:r>
            <a:r>
              <a:rPr lang="en-US" dirty="0">
                <a:solidFill>
                  <a:schemeClr val="tx1"/>
                </a:solidFill>
              </a:rPr>
              <a:t>o </a:t>
            </a:r>
            <a:r>
              <a:rPr lang="en-US" spc="-5" dirty="0">
                <a:solidFill>
                  <a:schemeClr val="tx1"/>
                </a:solidFill>
              </a:rPr>
              <a:t>fun</a:t>
            </a:r>
            <a:r>
              <a:rPr lang="en-US" dirty="0">
                <a:solidFill>
                  <a:schemeClr val="tx1"/>
                </a:solidFill>
              </a:rPr>
              <a:t>d 5 </a:t>
            </a:r>
            <a:r>
              <a:rPr lang="en-US" spc="-25" dirty="0">
                <a:solidFill>
                  <a:schemeClr val="tx1"/>
                </a:solidFill>
              </a:rPr>
              <a:t>y</a:t>
            </a:r>
            <a:r>
              <a:rPr lang="en-US" spc="-10" dirty="0">
                <a:solidFill>
                  <a:schemeClr val="tx1"/>
                </a:solidFill>
              </a:rPr>
              <a:t>ears</a:t>
            </a:r>
            <a:r>
              <a:rPr lang="en-US" dirty="0">
                <a:solidFill>
                  <a:schemeClr val="tx1"/>
                </a:solidFill>
              </a:rPr>
              <a:t> at</a:t>
            </a:r>
            <a:r>
              <a:rPr lang="en-US" spc="-5" dirty="0">
                <a:solidFill>
                  <a:schemeClr val="tx1"/>
                </a:solidFill>
              </a:rPr>
              <a:t> </a:t>
            </a:r>
            <a:r>
              <a:rPr lang="en-US" spc="-15" dirty="0">
                <a:solidFill>
                  <a:schemeClr val="tx1"/>
                </a:solidFill>
              </a:rPr>
              <a:t>$750k/</a:t>
            </a:r>
            <a:r>
              <a:rPr lang="en-US" spc="-25" dirty="0">
                <a:solidFill>
                  <a:schemeClr val="tx1"/>
                </a:solidFill>
              </a:rPr>
              <a:t>y</a:t>
            </a:r>
            <a:r>
              <a:rPr lang="en-US" spc="-10" dirty="0">
                <a:solidFill>
                  <a:schemeClr val="tx1"/>
                </a:solidFill>
              </a:rPr>
              <a:t>ear</a:t>
            </a:r>
            <a:r>
              <a:rPr lang="en-US" dirty="0">
                <a:solidFill>
                  <a:schemeClr val="tx1"/>
                </a:solidFill>
              </a:rPr>
              <a:t> </a:t>
            </a:r>
            <a:r>
              <a:rPr lang="en-US" spc="-20" dirty="0">
                <a:solidFill>
                  <a:schemeClr val="tx1"/>
                </a:solidFill>
              </a:rPr>
              <a:t>f</a:t>
            </a:r>
            <a:r>
              <a:rPr lang="en-US" spc="-5" dirty="0">
                <a:solidFill>
                  <a:schemeClr val="tx1"/>
                </a:solidFill>
              </a:rPr>
              <a:t>o</a:t>
            </a:r>
            <a:r>
              <a:rPr lang="en-US" dirty="0">
                <a:solidFill>
                  <a:schemeClr val="tx1"/>
                </a:solidFill>
              </a:rPr>
              <a:t>r </a:t>
            </a:r>
            <a:r>
              <a:rPr lang="en-US" spc="-10" dirty="0">
                <a:solidFill>
                  <a:schemeClr val="tx1"/>
                </a:solidFill>
              </a:rPr>
              <a:t>a</a:t>
            </a:r>
            <a:r>
              <a:rPr lang="en-US" dirty="0">
                <a:solidFill>
                  <a:schemeClr val="tx1"/>
                </a:solidFill>
              </a:rPr>
              <a:t> </a:t>
            </a:r>
            <a:r>
              <a:rPr lang="en-US" spc="-5" dirty="0">
                <a:solidFill>
                  <a:schemeClr val="tx1"/>
                </a:solidFill>
              </a:rPr>
              <a:t>n</a:t>
            </a:r>
            <a:r>
              <a:rPr lang="en-US" spc="-20" dirty="0">
                <a:solidFill>
                  <a:schemeClr val="tx1"/>
                </a:solidFill>
              </a:rPr>
              <a:t>e</a:t>
            </a:r>
            <a:r>
              <a:rPr lang="en-US" dirty="0">
                <a:solidFill>
                  <a:schemeClr val="tx1"/>
                </a:solidFill>
              </a:rPr>
              <a:t>w i</a:t>
            </a:r>
            <a:r>
              <a:rPr lang="en-US" spc="-55" dirty="0">
                <a:solidFill>
                  <a:schemeClr val="tx1"/>
                </a:solidFill>
              </a:rPr>
              <a:t>n</a:t>
            </a:r>
            <a:r>
              <a:rPr lang="en-US" spc="-35" dirty="0">
                <a:solidFill>
                  <a:schemeClr val="tx1"/>
                </a:solidFill>
              </a:rPr>
              <a:t>v</a:t>
            </a:r>
            <a:r>
              <a:rPr lang="en-US" spc="-10" dirty="0">
                <a:solidFill>
                  <a:schemeClr val="tx1"/>
                </a:solidFill>
              </a:rPr>
              <a:t>esti</a:t>
            </a:r>
            <a:r>
              <a:rPr lang="en-US" dirty="0">
                <a:solidFill>
                  <a:schemeClr val="tx1"/>
                </a:solidFill>
              </a:rPr>
              <a:t>gator</a:t>
            </a:r>
            <a:r>
              <a:rPr lang="en-US" spc="-5" dirty="0">
                <a:solidFill>
                  <a:schemeClr val="tx1"/>
                </a:solidFill>
              </a:rPr>
              <a:t> </a:t>
            </a:r>
          </a:p>
          <a:p>
            <a:pPr marL="698500" marR="5080" indent="-330200">
              <a:lnSpc>
                <a:spcPct val="78800"/>
              </a:lnSpc>
              <a:spcBef>
                <a:spcPts val="580"/>
              </a:spcBef>
              <a:tabLst>
                <a:tab pos="704215" algn="l"/>
              </a:tabLst>
            </a:pPr>
            <a:endParaRPr lang="en-US" spc="-5" dirty="0">
              <a:solidFill>
                <a:schemeClr val="tx1"/>
              </a:solidFill>
            </a:endParaRPr>
          </a:p>
          <a:p>
            <a:pPr marL="698500" marR="5080" indent="-330200" algn="l">
              <a:lnSpc>
                <a:spcPct val="78800"/>
              </a:lnSpc>
              <a:spcBef>
                <a:spcPts val="580"/>
              </a:spcBef>
              <a:tabLst>
                <a:tab pos="704215" algn="l"/>
              </a:tabLst>
            </a:pPr>
            <a:r>
              <a:rPr lang="en-US" spc="-5" dirty="0">
                <a:solidFill>
                  <a:schemeClr val="tx1"/>
                </a:solidFill>
              </a:rPr>
              <a:t>Consider R21 for those institutes that support them</a:t>
            </a:r>
            <a:endParaRPr lang="en-US" dirty="0"/>
          </a:p>
          <a:p>
            <a:r>
              <a:rPr lang="en-US" sz="2000" dirty="0"/>
              <a:t> </a:t>
            </a:r>
          </a:p>
          <a:p>
            <a:r>
              <a:rPr lang="en-US" sz="2000" b="1" dirty="0"/>
              <a:t>Reductions may be recommended under circumstances such as: </a:t>
            </a:r>
          </a:p>
          <a:p>
            <a:r>
              <a:rPr lang="en-US" sz="2000" b="1" dirty="0"/>
              <a:t>o 	The budget is considered to be insufficiently justified by the 	project described in the application </a:t>
            </a:r>
          </a:p>
          <a:p>
            <a:r>
              <a:rPr lang="en-US" sz="2000" b="1" dirty="0"/>
              <a:t>o 	Insufficient information is provided in the application about the 	work to be done in later years of the project </a:t>
            </a:r>
          </a:p>
          <a:p>
            <a:r>
              <a:rPr lang="en-US" sz="2000" b="1" dirty="0"/>
              <a:t>o 	The reviewers deem that the project can be completed in fewer 	years or for a smaller budget than requested</a:t>
            </a:r>
            <a:r>
              <a:rPr lang="en-US" sz="2000" dirty="0"/>
              <a:t> </a:t>
            </a:r>
          </a:p>
          <a:p>
            <a:pPr marL="698500" marR="5080" indent="-330200" algn="l">
              <a:lnSpc>
                <a:spcPct val="78800"/>
              </a:lnSpc>
              <a:spcBef>
                <a:spcPts val="580"/>
              </a:spcBef>
              <a:tabLst>
                <a:tab pos="704215" algn="l"/>
              </a:tabLst>
            </a:pPr>
            <a:endParaRPr lang="en-US" dirty="0">
              <a:solidFill>
                <a:schemeClr val="tx1"/>
              </a:solidFill>
            </a:endParaRPr>
          </a:p>
          <a:p>
            <a:endParaRPr lang="en-US" dirty="0">
              <a:solidFill>
                <a:schemeClr val="tx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6788" y="1251514"/>
            <a:ext cx="6844823" cy="705321"/>
          </a:xfrm>
          <a:prstGeom prst="rect">
            <a:avLst/>
          </a:prstGeom>
        </p:spPr>
        <p:txBody>
          <a:bodyPr vert="horz" wrap="square" lIns="0" tIns="0" rIns="0" bIns="0" rtlCol="0">
            <a:spAutoFit/>
          </a:bodyPr>
          <a:lstStyle/>
          <a:p>
            <a:pPr marL="1352550">
              <a:lnSpc>
                <a:spcPts val="5460"/>
              </a:lnSpc>
            </a:pPr>
            <a:r>
              <a:rPr spc="-240" dirty="0">
                <a:solidFill>
                  <a:schemeClr val="tx1"/>
                </a:solidFill>
              </a:rPr>
              <a:t>R</a:t>
            </a:r>
            <a:r>
              <a:rPr spc="-25" dirty="0">
                <a:solidFill>
                  <a:schemeClr val="tx1"/>
                </a:solidFill>
              </a:rPr>
              <a:t>esubmissions</a:t>
            </a:r>
          </a:p>
        </p:txBody>
      </p:sp>
      <p:sp>
        <p:nvSpPr>
          <p:cNvPr id="3" name="object 3"/>
          <p:cNvSpPr txBox="1"/>
          <p:nvPr/>
        </p:nvSpPr>
        <p:spPr>
          <a:xfrm>
            <a:off x="1085214" y="2080796"/>
            <a:ext cx="7648575" cy="4746941"/>
          </a:xfrm>
          <a:prstGeom prst="rect">
            <a:avLst/>
          </a:prstGeom>
        </p:spPr>
        <p:txBody>
          <a:bodyPr vert="horz" wrap="square" lIns="0" tIns="0" rIns="0" bIns="0" rtlCol="0">
            <a:spAutoFit/>
          </a:bodyPr>
          <a:lstStyle/>
          <a:p>
            <a:pPr marL="12700">
              <a:lnSpc>
                <a:spcPct val="100000"/>
              </a:lnSpc>
              <a:tabLst>
                <a:tab pos="361315" algn="l"/>
              </a:tabLst>
            </a:pPr>
            <a:r>
              <a:rPr sz="2200" spc="-35" dirty="0">
                <a:solidFill>
                  <a:schemeClr val="tx2">
                    <a:lumMod val="50000"/>
                  </a:schemeClr>
                </a:solidFill>
                <a:latin typeface="News Gothic MT"/>
                <a:cs typeface="News Gothic MT"/>
              </a:rPr>
              <a:t>y</a:t>
            </a:r>
            <a:r>
              <a:rPr sz="2200" spc="-5" dirty="0">
                <a:solidFill>
                  <a:schemeClr val="tx2">
                    <a:lumMod val="50000"/>
                  </a:schemeClr>
                </a:solidFill>
                <a:latin typeface="News Gothic MT"/>
                <a:cs typeface="News Gothic MT"/>
              </a:rPr>
              <a:t>o</a:t>
            </a:r>
            <a:r>
              <a:rPr sz="2200" dirty="0">
                <a:solidFill>
                  <a:schemeClr val="tx2">
                    <a:lumMod val="50000"/>
                  </a:schemeClr>
                </a:solidFill>
                <a:latin typeface="News Gothic MT"/>
                <a:cs typeface="News Gothic MT"/>
              </a:rPr>
              <a:t>u </a:t>
            </a:r>
            <a:r>
              <a:rPr sz="2200" spc="-5" dirty="0">
                <a:solidFill>
                  <a:schemeClr val="tx2">
                    <a:lumMod val="50000"/>
                  </a:schemeClr>
                </a:solidFill>
                <a:latin typeface="News Gothic MT"/>
                <a:cs typeface="News Gothic MT"/>
              </a:rPr>
              <a:t>did</a:t>
            </a:r>
            <a:r>
              <a:rPr sz="2200" spc="-45" dirty="0">
                <a:solidFill>
                  <a:schemeClr val="tx2">
                    <a:lumMod val="50000"/>
                  </a:schemeClr>
                </a:solidFill>
                <a:latin typeface="News Gothic MT"/>
                <a:cs typeface="News Gothic MT"/>
              </a:rPr>
              <a:t>n</a:t>
            </a:r>
            <a:r>
              <a:rPr sz="2200" spc="25" dirty="0">
                <a:solidFill>
                  <a:schemeClr val="tx2">
                    <a:lumMod val="50000"/>
                  </a:schemeClr>
                </a:solidFill>
                <a:latin typeface="News Gothic MT"/>
                <a:cs typeface="News Gothic MT"/>
              </a:rPr>
              <a:t>’</a:t>
            </a:r>
            <a:r>
              <a:rPr sz="2200" dirty="0">
                <a:solidFill>
                  <a:schemeClr val="tx2">
                    <a:lumMod val="50000"/>
                  </a:schemeClr>
                </a:solidFill>
                <a:latin typeface="News Gothic MT"/>
                <a:cs typeface="News Gothic MT"/>
              </a:rPr>
              <a:t>t</a:t>
            </a:r>
            <a:r>
              <a:rPr sz="2200" spc="-5" dirty="0">
                <a:solidFill>
                  <a:schemeClr val="tx2">
                    <a:lumMod val="50000"/>
                  </a:schemeClr>
                </a:solidFill>
                <a:latin typeface="News Gothic MT"/>
                <a:cs typeface="News Gothic MT"/>
              </a:rPr>
              <a:t> </a:t>
            </a:r>
            <a:r>
              <a:rPr sz="2200" spc="-45" dirty="0">
                <a:solidFill>
                  <a:schemeClr val="tx2">
                    <a:lumMod val="50000"/>
                  </a:schemeClr>
                </a:solidFill>
                <a:latin typeface="News Gothic MT"/>
                <a:cs typeface="News Gothic MT"/>
              </a:rPr>
              <a:t>g</a:t>
            </a:r>
            <a:r>
              <a:rPr sz="2200" dirty="0">
                <a:solidFill>
                  <a:schemeClr val="tx2">
                    <a:lumMod val="50000"/>
                  </a:schemeClr>
                </a:solidFill>
                <a:latin typeface="News Gothic MT"/>
                <a:cs typeface="News Gothic MT"/>
              </a:rPr>
              <a:t>et</a:t>
            </a:r>
            <a:r>
              <a:rPr sz="2200" spc="-5" dirty="0">
                <a:solidFill>
                  <a:schemeClr val="tx2">
                    <a:lumMod val="50000"/>
                  </a:schemeClr>
                </a:solidFill>
                <a:latin typeface="News Gothic MT"/>
                <a:cs typeface="News Gothic MT"/>
              </a:rPr>
              <a:t> funde</a:t>
            </a:r>
            <a:r>
              <a:rPr sz="2200" dirty="0">
                <a:solidFill>
                  <a:schemeClr val="tx2">
                    <a:lumMod val="50000"/>
                  </a:schemeClr>
                </a:solidFill>
                <a:latin typeface="News Gothic MT"/>
                <a:cs typeface="News Gothic MT"/>
              </a:rPr>
              <a:t>d </a:t>
            </a:r>
            <a:r>
              <a:rPr sz="2200" spc="-5" dirty="0">
                <a:solidFill>
                  <a:schemeClr val="tx2">
                    <a:lumMod val="50000"/>
                  </a:schemeClr>
                </a:solidFill>
                <a:latin typeface="News Gothic MT"/>
                <a:cs typeface="News Gothic MT"/>
              </a:rPr>
              <a:t>1</a:t>
            </a:r>
            <a:r>
              <a:rPr sz="2175" spc="7" baseline="24904" dirty="0">
                <a:solidFill>
                  <a:schemeClr val="tx2">
                    <a:lumMod val="50000"/>
                  </a:schemeClr>
                </a:solidFill>
                <a:latin typeface="News Gothic MT"/>
                <a:cs typeface="News Gothic MT"/>
              </a:rPr>
              <a:t>st</a:t>
            </a:r>
            <a:r>
              <a:rPr sz="2175" baseline="24904" dirty="0">
                <a:solidFill>
                  <a:schemeClr val="tx2">
                    <a:lumMod val="50000"/>
                  </a:schemeClr>
                </a:solidFill>
                <a:latin typeface="News Gothic MT"/>
                <a:cs typeface="News Gothic MT"/>
              </a:rPr>
              <a:t> </a:t>
            </a:r>
            <a:r>
              <a:rPr sz="2175" spc="-330" baseline="24904" dirty="0">
                <a:solidFill>
                  <a:schemeClr val="tx2">
                    <a:lumMod val="50000"/>
                  </a:schemeClr>
                </a:solidFill>
                <a:latin typeface="News Gothic MT"/>
                <a:cs typeface="News Gothic MT"/>
              </a:rPr>
              <a:t> </a:t>
            </a:r>
            <a:r>
              <a:rPr sz="2200" spc="-20" dirty="0">
                <a:solidFill>
                  <a:schemeClr val="tx2">
                    <a:lumMod val="50000"/>
                  </a:schemeClr>
                </a:solidFill>
                <a:latin typeface="News Gothic MT"/>
                <a:cs typeface="News Gothic MT"/>
              </a:rPr>
              <a:t>tim</a:t>
            </a:r>
            <a:r>
              <a:rPr sz="2200" spc="-15" dirty="0">
                <a:solidFill>
                  <a:schemeClr val="tx2">
                    <a:lumMod val="50000"/>
                  </a:schemeClr>
                </a:solidFill>
                <a:latin typeface="News Gothic MT"/>
                <a:cs typeface="News Gothic MT"/>
              </a:rPr>
              <a:t>e</a:t>
            </a:r>
            <a:r>
              <a:rPr sz="2200" dirty="0">
                <a:solidFill>
                  <a:schemeClr val="tx2">
                    <a:lumMod val="50000"/>
                  </a:schemeClr>
                </a:solidFill>
                <a:latin typeface="News Gothic MT"/>
                <a:cs typeface="News Gothic MT"/>
              </a:rPr>
              <a:t> around</a:t>
            </a:r>
          </a:p>
          <a:p>
            <a:pPr marL="368300">
              <a:lnSpc>
                <a:spcPct val="100000"/>
              </a:lnSpc>
              <a:spcBef>
                <a:spcPts val="459"/>
              </a:spcBef>
              <a:tabLst>
                <a:tab pos="704215" algn="l"/>
              </a:tabLst>
            </a:pPr>
            <a:r>
              <a:rPr sz="2000" spc="-5" dirty="0">
                <a:solidFill>
                  <a:schemeClr val="tx2">
                    <a:lumMod val="50000"/>
                  </a:schemeClr>
                </a:solidFill>
                <a:latin typeface="News Gothic MT"/>
                <a:cs typeface="News Gothic MT"/>
              </a:rPr>
              <a:t>hopefull</a:t>
            </a:r>
            <a:r>
              <a:rPr sz="2000" dirty="0">
                <a:solidFill>
                  <a:schemeClr val="tx2">
                    <a:lumMod val="50000"/>
                  </a:schemeClr>
                </a:solidFill>
                <a:latin typeface="News Gothic MT"/>
                <a:cs typeface="News Gothic MT"/>
              </a:rPr>
              <a:t>y</a:t>
            </a:r>
            <a:r>
              <a:rPr sz="2000" spc="5" dirty="0">
                <a:solidFill>
                  <a:schemeClr val="tx2">
                    <a:lumMod val="50000"/>
                  </a:schemeClr>
                </a:solidFill>
                <a:latin typeface="News Gothic MT"/>
                <a:cs typeface="News Gothic MT"/>
              </a:rPr>
              <a:t> </a:t>
            </a:r>
            <a:r>
              <a:rPr sz="2000" spc="-35" dirty="0">
                <a:solidFill>
                  <a:schemeClr val="tx2">
                    <a:lumMod val="50000"/>
                  </a:schemeClr>
                </a:solidFill>
                <a:latin typeface="News Gothic MT"/>
                <a:cs typeface="News Gothic MT"/>
              </a:rPr>
              <a:t>y</a:t>
            </a:r>
            <a:r>
              <a:rPr sz="2000" spc="-5" dirty="0">
                <a:solidFill>
                  <a:schemeClr val="tx2">
                    <a:lumMod val="50000"/>
                  </a:schemeClr>
                </a:solidFill>
                <a:latin typeface="News Gothic MT"/>
                <a:cs typeface="News Gothic MT"/>
              </a:rPr>
              <a:t>o</a:t>
            </a:r>
            <a:r>
              <a:rPr sz="2000" dirty="0">
                <a:solidFill>
                  <a:schemeClr val="tx2">
                    <a:lumMod val="50000"/>
                  </a:schemeClr>
                </a:solidFill>
                <a:latin typeface="News Gothic MT"/>
                <a:cs typeface="News Gothic MT"/>
              </a:rPr>
              <a:t>u </a:t>
            </a:r>
            <a:r>
              <a:rPr sz="2000" spc="-40" dirty="0">
                <a:solidFill>
                  <a:schemeClr val="tx2">
                    <a:lumMod val="50000"/>
                  </a:schemeClr>
                </a:solidFill>
                <a:latin typeface="News Gothic MT"/>
                <a:cs typeface="News Gothic MT"/>
              </a:rPr>
              <a:t>g</a:t>
            </a:r>
            <a:r>
              <a:rPr sz="2000" spc="-5" dirty="0">
                <a:solidFill>
                  <a:schemeClr val="tx2">
                    <a:lumMod val="50000"/>
                  </a:schemeClr>
                </a:solidFill>
                <a:latin typeface="News Gothic MT"/>
                <a:cs typeface="News Gothic MT"/>
              </a:rPr>
              <a:t>o</a:t>
            </a:r>
            <a:r>
              <a:rPr sz="2000" dirty="0">
                <a:solidFill>
                  <a:schemeClr val="tx2">
                    <a:lumMod val="50000"/>
                  </a:schemeClr>
                </a:solidFill>
                <a:latin typeface="News Gothic MT"/>
                <a:cs typeface="News Gothic MT"/>
              </a:rPr>
              <a:t>t </a:t>
            </a:r>
            <a:r>
              <a:rPr sz="2000" spc="-15" dirty="0">
                <a:solidFill>
                  <a:schemeClr val="tx2">
                    <a:lumMod val="50000"/>
                  </a:schemeClr>
                </a:solidFill>
                <a:latin typeface="News Gothic MT"/>
                <a:cs typeface="News Gothic MT"/>
              </a:rPr>
              <a:t>a</a:t>
            </a:r>
            <a:r>
              <a:rPr sz="2000" dirty="0">
                <a:solidFill>
                  <a:schemeClr val="tx2">
                    <a:lumMod val="50000"/>
                  </a:schemeClr>
                </a:solidFill>
                <a:latin typeface="News Gothic MT"/>
                <a:cs typeface="News Gothic MT"/>
              </a:rPr>
              <a:t> </a:t>
            </a:r>
            <a:r>
              <a:rPr sz="2000" spc="-15" dirty="0">
                <a:solidFill>
                  <a:schemeClr val="tx2">
                    <a:lumMod val="50000"/>
                  </a:schemeClr>
                </a:solidFill>
                <a:latin typeface="News Gothic MT"/>
                <a:cs typeface="News Gothic MT"/>
              </a:rPr>
              <a:t>sco</a:t>
            </a:r>
            <a:r>
              <a:rPr sz="2000" spc="-50" dirty="0">
                <a:solidFill>
                  <a:schemeClr val="tx2">
                    <a:lumMod val="50000"/>
                  </a:schemeClr>
                </a:solidFill>
                <a:latin typeface="News Gothic MT"/>
                <a:cs typeface="News Gothic MT"/>
              </a:rPr>
              <a:t>r</a:t>
            </a:r>
            <a:r>
              <a:rPr sz="2000" spc="-15" dirty="0">
                <a:solidFill>
                  <a:schemeClr val="tx2">
                    <a:lumMod val="50000"/>
                  </a:schemeClr>
                </a:solidFill>
                <a:latin typeface="News Gothic MT"/>
                <a:cs typeface="News Gothic MT"/>
              </a:rPr>
              <a:t>e</a:t>
            </a:r>
            <a:endParaRPr sz="2000" dirty="0">
              <a:solidFill>
                <a:schemeClr val="tx2">
                  <a:lumMod val="50000"/>
                </a:schemeClr>
              </a:solidFill>
              <a:latin typeface="News Gothic MT"/>
              <a:cs typeface="News Gothic MT"/>
            </a:endParaRPr>
          </a:p>
          <a:p>
            <a:pPr marL="12700">
              <a:lnSpc>
                <a:spcPct val="100000"/>
              </a:lnSpc>
              <a:spcBef>
                <a:spcPts val="1820"/>
              </a:spcBef>
              <a:tabLst>
                <a:tab pos="361315" algn="l"/>
              </a:tabLst>
            </a:pPr>
            <a:r>
              <a:rPr sz="2200" spc="-55" dirty="0">
                <a:solidFill>
                  <a:schemeClr val="tx2">
                    <a:lumMod val="50000"/>
                  </a:schemeClr>
                </a:solidFill>
                <a:latin typeface="News Gothic MT"/>
                <a:cs typeface="News Gothic MT"/>
              </a:rPr>
              <a:t>r</a:t>
            </a:r>
            <a:r>
              <a:rPr sz="2200" dirty="0">
                <a:solidFill>
                  <a:schemeClr val="tx2">
                    <a:lumMod val="50000"/>
                  </a:schemeClr>
                </a:solidFill>
                <a:latin typeface="News Gothic MT"/>
                <a:cs typeface="News Gothic MT"/>
              </a:rPr>
              <a:t>ead</a:t>
            </a:r>
            <a:r>
              <a:rPr sz="2200" spc="-5" dirty="0">
                <a:solidFill>
                  <a:schemeClr val="tx2">
                    <a:lumMod val="50000"/>
                  </a:schemeClr>
                </a:solidFill>
                <a:latin typeface="News Gothic MT"/>
                <a:cs typeface="News Gothic MT"/>
              </a:rPr>
              <a:t> th</a:t>
            </a:r>
            <a:r>
              <a:rPr sz="2200" dirty="0">
                <a:solidFill>
                  <a:schemeClr val="tx2">
                    <a:lumMod val="50000"/>
                  </a:schemeClr>
                </a:solidFill>
                <a:latin typeface="News Gothic MT"/>
                <a:cs typeface="News Gothic MT"/>
              </a:rPr>
              <a:t>e </a:t>
            </a:r>
            <a:r>
              <a:rPr sz="2200" spc="-55" dirty="0">
                <a:solidFill>
                  <a:schemeClr val="tx2">
                    <a:lumMod val="50000"/>
                  </a:schemeClr>
                </a:solidFill>
                <a:latin typeface="News Gothic MT"/>
                <a:cs typeface="News Gothic MT"/>
              </a:rPr>
              <a:t>r</a:t>
            </a:r>
            <a:r>
              <a:rPr sz="2200" spc="-50" dirty="0">
                <a:solidFill>
                  <a:schemeClr val="tx2">
                    <a:lumMod val="50000"/>
                  </a:schemeClr>
                </a:solidFill>
                <a:latin typeface="News Gothic MT"/>
                <a:cs typeface="News Gothic MT"/>
              </a:rPr>
              <a:t>e</a:t>
            </a:r>
            <a:r>
              <a:rPr sz="2200" spc="-10" dirty="0">
                <a:solidFill>
                  <a:schemeClr val="tx2">
                    <a:lumMod val="50000"/>
                  </a:schemeClr>
                </a:solidFill>
                <a:latin typeface="News Gothic MT"/>
                <a:cs typeface="News Gothic MT"/>
              </a:rPr>
              <a:t>vi</a:t>
            </a:r>
            <a:r>
              <a:rPr sz="2200" spc="-35" dirty="0">
                <a:solidFill>
                  <a:schemeClr val="tx2">
                    <a:lumMod val="50000"/>
                  </a:schemeClr>
                </a:solidFill>
                <a:latin typeface="News Gothic MT"/>
                <a:cs typeface="News Gothic MT"/>
              </a:rPr>
              <a:t>e</a:t>
            </a:r>
            <a:r>
              <a:rPr sz="2200" spc="-15" dirty="0">
                <a:solidFill>
                  <a:schemeClr val="tx2">
                    <a:lumMod val="50000"/>
                  </a:schemeClr>
                </a:solidFill>
                <a:latin typeface="News Gothic MT"/>
                <a:cs typeface="News Gothic MT"/>
              </a:rPr>
              <a:t>ws</a:t>
            </a:r>
            <a:r>
              <a:rPr sz="2200" dirty="0">
                <a:solidFill>
                  <a:schemeClr val="tx2">
                    <a:lumMod val="50000"/>
                  </a:schemeClr>
                </a:solidFill>
                <a:latin typeface="News Gothic MT"/>
                <a:cs typeface="News Gothic MT"/>
              </a:rPr>
              <a:t> </a:t>
            </a:r>
            <a:r>
              <a:rPr sz="2200" spc="-45" dirty="0">
                <a:solidFill>
                  <a:schemeClr val="tx2">
                    <a:lumMod val="50000"/>
                  </a:schemeClr>
                </a:solidFill>
                <a:latin typeface="News Gothic MT"/>
                <a:cs typeface="News Gothic MT"/>
              </a:rPr>
              <a:t>v</a:t>
            </a:r>
            <a:r>
              <a:rPr sz="2200" spc="-15" dirty="0">
                <a:solidFill>
                  <a:schemeClr val="tx2">
                    <a:lumMod val="50000"/>
                  </a:schemeClr>
                </a:solidFill>
                <a:latin typeface="News Gothic MT"/>
                <a:cs typeface="News Gothic MT"/>
              </a:rPr>
              <a:t>e</a:t>
            </a:r>
            <a:r>
              <a:rPr sz="2200" spc="50" dirty="0">
                <a:solidFill>
                  <a:schemeClr val="tx2">
                    <a:lumMod val="50000"/>
                  </a:schemeClr>
                </a:solidFill>
                <a:latin typeface="News Gothic MT"/>
                <a:cs typeface="News Gothic MT"/>
              </a:rPr>
              <a:t>r</a:t>
            </a:r>
            <a:r>
              <a:rPr sz="2200" spc="-15" dirty="0">
                <a:solidFill>
                  <a:schemeClr val="tx2">
                    <a:lumMod val="50000"/>
                  </a:schemeClr>
                </a:solidFill>
                <a:latin typeface="News Gothic MT"/>
                <a:cs typeface="News Gothic MT"/>
              </a:rPr>
              <a:t>y</a:t>
            </a:r>
            <a:r>
              <a:rPr sz="2200" dirty="0">
                <a:solidFill>
                  <a:schemeClr val="tx2">
                    <a:lumMod val="50000"/>
                  </a:schemeClr>
                </a:solidFill>
                <a:latin typeface="News Gothic MT"/>
                <a:cs typeface="News Gothic MT"/>
              </a:rPr>
              <a:t> </a:t>
            </a:r>
            <a:r>
              <a:rPr sz="2200" spc="-15" dirty="0">
                <a:solidFill>
                  <a:schemeClr val="tx2">
                    <a:lumMod val="50000"/>
                  </a:schemeClr>
                </a:solidFill>
                <a:latin typeface="News Gothic MT"/>
                <a:cs typeface="News Gothic MT"/>
              </a:rPr>
              <a:t>ca</a:t>
            </a:r>
            <a:r>
              <a:rPr sz="2200" spc="-55" dirty="0">
                <a:solidFill>
                  <a:schemeClr val="tx2">
                    <a:lumMod val="50000"/>
                  </a:schemeClr>
                </a:solidFill>
                <a:latin typeface="News Gothic MT"/>
                <a:cs typeface="News Gothic MT"/>
              </a:rPr>
              <a:t>r</a:t>
            </a:r>
            <a:r>
              <a:rPr sz="2200" spc="-10" dirty="0">
                <a:solidFill>
                  <a:schemeClr val="tx2">
                    <a:lumMod val="50000"/>
                  </a:schemeClr>
                </a:solidFill>
                <a:latin typeface="News Gothic MT"/>
                <a:cs typeface="News Gothic MT"/>
              </a:rPr>
              <a:t>efully</a:t>
            </a:r>
            <a:endParaRPr sz="2200" dirty="0">
              <a:solidFill>
                <a:schemeClr val="tx2">
                  <a:lumMod val="50000"/>
                </a:schemeClr>
              </a:solidFill>
              <a:latin typeface="News Gothic MT"/>
              <a:cs typeface="News Gothic MT"/>
            </a:endParaRPr>
          </a:p>
          <a:p>
            <a:pPr marL="12700">
              <a:lnSpc>
                <a:spcPct val="100000"/>
              </a:lnSpc>
              <a:spcBef>
                <a:spcPts val="1820"/>
              </a:spcBef>
              <a:tabLst>
                <a:tab pos="361315" algn="l"/>
              </a:tabLst>
            </a:pPr>
            <a:r>
              <a:rPr sz="2200" spc="-5" dirty="0">
                <a:solidFill>
                  <a:schemeClr val="tx2">
                    <a:lumMod val="50000"/>
                  </a:schemeClr>
                </a:solidFill>
                <a:latin typeface="News Gothic MT"/>
                <a:cs typeface="News Gothic MT"/>
              </a:rPr>
              <a:t>pu</a:t>
            </a:r>
            <a:r>
              <a:rPr sz="2200" dirty="0">
                <a:solidFill>
                  <a:schemeClr val="tx2">
                    <a:lumMod val="50000"/>
                  </a:schemeClr>
                </a:solidFill>
                <a:latin typeface="News Gothic MT"/>
                <a:cs typeface="News Gothic MT"/>
              </a:rPr>
              <a:t>t </a:t>
            </a:r>
            <a:r>
              <a:rPr sz="2200" spc="-5" dirty="0">
                <a:solidFill>
                  <a:schemeClr val="tx2">
                    <a:lumMod val="50000"/>
                  </a:schemeClr>
                </a:solidFill>
                <a:latin typeface="News Gothic MT"/>
                <a:cs typeface="News Gothic MT"/>
              </a:rPr>
              <a:t>the</a:t>
            </a:r>
            <a:r>
              <a:rPr sz="2200" dirty="0">
                <a:solidFill>
                  <a:schemeClr val="tx2">
                    <a:lumMod val="50000"/>
                  </a:schemeClr>
                </a:solidFill>
                <a:latin typeface="News Gothic MT"/>
                <a:cs typeface="News Gothic MT"/>
              </a:rPr>
              <a:t>m </a:t>
            </a:r>
            <a:r>
              <a:rPr sz="2200" spc="-35" dirty="0">
                <a:solidFill>
                  <a:schemeClr val="tx2">
                    <a:lumMod val="50000"/>
                  </a:schemeClr>
                </a:solidFill>
                <a:latin typeface="News Gothic MT"/>
                <a:cs typeface="News Gothic MT"/>
              </a:rPr>
              <a:t>a</a:t>
            </a:r>
            <a:r>
              <a:rPr sz="2200" spc="20" dirty="0">
                <a:solidFill>
                  <a:schemeClr val="tx2">
                    <a:lumMod val="50000"/>
                  </a:schemeClr>
                </a:solidFill>
                <a:latin typeface="News Gothic MT"/>
                <a:cs typeface="News Gothic MT"/>
              </a:rPr>
              <a:t>w</a:t>
            </a:r>
            <a:r>
              <a:rPr sz="2200" spc="-35" dirty="0">
                <a:solidFill>
                  <a:schemeClr val="tx2">
                    <a:lumMod val="50000"/>
                  </a:schemeClr>
                </a:solidFill>
                <a:latin typeface="News Gothic MT"/>
                <a:cs typeface="News Gothic MT"/>
              </a:rPr>
              <a:t>a</a:t>
            </a:r>
            <a:r>
              <a:rPr sz="2200" spc="-15" dirty="0">
                <a:solidFill>
                  <a:schemeClr val="tx2">
                    <a:lumMod val="50000"/>
                  </a:schemeClr>
                </a:solidFill>
                <a:latin typeface="News Gothic MT"/>
                <a:cs typeface="News Gothic MT"/>
              </a:rPr>
              <a:t>y</a:t>
            </a:r>
            <a:r>
              <a:rPr sz="2200" dirty="0">
                <a:solidFill>
                  <a:schemeClr val="tx2">
                    <a:lumMod val="50000"/>
                  </a:schemeClr>
                </a:solidFill>
                <a:latin typeface="News Gothic MT"/>
                <a:cs typeface="News Gothic MT"/>
              </a:rPr>
              <a:t> </a:t>
            </a:r>
            <a:r>
              <a:rPr sz="2200" spc="-25" dirty="0">
                <a:solidFill>
                  <a:schemeClr val="tx2">
                    <a:lumMod val="50000"/>
                  </a:schemeClr>
                </a:solidFill>
                <a:latin typeface="News Gothic MT"/>
                <a:cs typeface="News Gothic MT"/>
              </a:rPr>
              <a:t>f</a:t>
            </a:r>
            <a:r>
              <a:rPr sz="2200" spc="-5" dirty="0">
                <a:solidFill>
                  <a:schemeClr val="tx2">
                    <a:lumMod val="50000"/>
                  </a:schemeClr>
                </a:solidFill>
                <a:latin typeface="News Gothic MT"/>
                <a:cs typeface="News Gothic MT"/>
              </a:rPr>
              <a:t>o</a:t>
            </a:r>
            <a:r>
              <a:rPr sz="2200" dirty="0">
                <a:solidFill>
                  <a:schemeClr val="tx2">
                    <a:lumMod val="50000"/>
                  </a:schemeClr>
                </a:solidFill>
                <a:latin typeface="News Gothic MT"/>
                <a:cs typeface="News Gothic MT"/>
              </a:rPr>
              <a:t>r </a:t>
            </a:r>
            <a:r>
              <a:rPr sz="2200" spc="-15" dirty="0">
                <a:solidFill>
                  <a:schemeClr val="tx2">
                    <a:lumMod val="50000"/>
                  </a:schemeClr>
                </a:solidFill>
                <a:latin typeface="News Gothic MT"/>
                <a:cs typeface="News Gothic MT"/>
              </a:rPr>
              <a:t>a</a:t>
            </a:r>
            <a:r>
              <a:rPr sz="2200" dirty="0">
                <a:solidFill>
                  <a:schemeClr val="tx2">
                    <a:lumMod val="50000"/>
                  </a:schemeClr>
                </a:solidFill>
                <a:latin typeface="News Gothic MT"/>
                <a:cs typeface="News Gothic MT"/>
              </a:rPr>
              <a:t> </a:t>
            </a:r>
            <a:r>
              <a:rPr sz="2200" spc="-25" dirty="0">
                <a:solidFill>
                  <a:schemeClr val="tx2">
                    <a:lumMod val="50000"/>
                  </a:schemeClr>
                </a:solidFill>
                <a:latin typeface="News Gothic MT"/>
                <a:cs typeface="News Gothic MT"/>
              </a:rPr>
              <a:t>f</a:t>
            </a:r>
            <a:r>
              <a:rPr sz="2200" spc="-35" dirty="0">
                <a:solidFill>
                  <a:schemeClr val="tx2">
                    <a:lumMod val="50000"/>
                  </a:schemeClr>
                </a:solidFill>
                <a:latin typeface="News Gothic MT"/>
                <a:cs typeface="News Gothic MT"/>
              </a:rPr>
              <a:t>e</a:t>
            </a:r>
            <a:r>
              <a:rPr sz="2200" dirty="0">
                <a:solidFill>
                  <a:schemeClr val="tx2">
                    <a:lumMod val="50000"/>
                  </a:schemeClr>
                </a:solidFill>
                <a:latin typeface="News Gothic MT"/>
                <a:cs typeface="News Gothic MT"/>
              </a:rPr>
              <a:t>w </a:t>
            </a:r>
            <a:r>
              <a:rPr sz="2200" spc="-15" dirty="0">
                <a:solidFill>
                  <a:schemeClr val="tx2">
                    <a:lumMod val="50000"/>
                  </a:schemeClr>
                </a:solidFill>
                <a:latin typeface="News Gothic MT"/>
                <a:cs typeface="News Gothic MT"/>
              </a:rPr>
              <a:t>weeks</a:t>
            </a:r>
            <a:r>
              <a:rPr sz="2200" dirty="0">
                <a:solidFill>
                  <a:schemeClr val="tx2">
                    <a:lumMod val="50000"/>
                  </a:schemeClr>
                </a:solidFill>
                <a:latin typeface="News Gothic MT"/>
                <a:cs typeface="News Gothic MT"/>
              </a:rPr>
              <a:t> </a:t>
            </a:r>
            <a:r>
              <a:rPr sz="2200" spc="-5" dirty="0">
                <a:solidFill>
                  <a:schemeClr val="tx2">
                    <a:lumMod val="50000"/>
                  </a:schemeClr>
                </a:solidFill>
                <a:latin typeface="News Gothic MT"/>
                <a:cs typeface="News Gothic MT"/>
              </a:rPr>
              <a:t>(t</a:t>
            </a:r>
            <a:r>
              <a:rPr sz="2200" dirty="0">
                <a:solidFill>
                  <a:schemeClr val="tx2">
                    <a:lumMod val="50000"/>
                  </a:schemeClr>
                </a:solidFill>
                <a:latin typeface="News Gothic MT"/>
                <a:cs typeface="News Gothic MT"/>
              </a:rPr>
              <a:t>o cool</a:t>
            </a:r>
            <a:r>
              <a:rPr sz="2200" spc="-5" dirty="0">
                <a:solidFill>
                  <a:schemeClr val="tx2">
                    <a:lumMod val="50000"/>
                  </a:schemeClr>
                </a:solidFill>
                <a:latin typeface="News Gothic MT"/>
                <a:cs typeface="News Gothic MT"/>
              </a:rPr>
              <a:t> d</a:t>
            </a:r>
            <a:r>
              <a:rPr sz="2200" spc="-40" dirty="0">
                <a:solidFill>
                  <a:schemeClr val="tx2">
                    <a:lumMod val="50000"/>
                  </a:schemeClr>
                </a:solidFill>
                <a:latin typeface="News Gothic MT"/>
                <a:cs typeface="News Gothic MT"/>
              </a:rPr>
              <a:t>o</a:t>
            </a:r>
            <a:r>
              <a:rPr sz="2200" dirty="0">
                <a:solidFill>
                  <a:schemeClr val="tx2">
                    <a:lumMod val="50000"/>
                  </a:schemeClr>
                </a:solidFill>
                <a:latin typeface="News Gothic MT"/>
                <a:cs typeface="News Gothic MT"/>
              </a:rPr>
              <a:t>wn)</a:t>
            </a:r>
            <a:endParaRPr lang="en-US" sz="2200" dirty="0">
              <a:solidFill>
                <a:schemeClr val="tx2">
                  <a:lumMod val="50000"/>
                </a:schemeClr>
              </a:solidFill>
              <a:latin typeface="News Gothic MT"/>
              <a:cs typeface="News Gothic MT"/>
            </a:endParaRPr>
          </a:p>
          <a:p>
            <a:pPr marL="12700">
              <a:lnSpc>
                <a:spcPct val="100000"/>
              </a:lnSpc>
              <a:spcBef>
                <a:spcPts val="1820"/>
              </a:spcBef>
              <a:tabLst>
                <a:tab pos="361315" algn="l"/>
              </a:tabLst>
            </a:pPr>
            <a:r>
              <a:rPr sz="2000" spc="-50" dirty="0">
                <a:solidFill>
                  <a:schemeClr val="tx2">
                    <a:lumMod val="50000"/>
                  </a:schemeClr>
                </a:solidFill>
                <a:latin typeface="News Gothic MT"/>
                <a:cs typeface="News Gothic MT"/>
              </a:rPr>
              <a:t>r</a:t>
            </a:r>
            <a:r>
              <a:rPr sz="2000" dirty="0">
                <a:solidFill>
                  <a:schemeClr val="tx2">
                    <a:lumMod val="50000"/>
                  </a:schemeClr>
                </a:solidFill>
                <a:latin typeface="News Gothic MT"/>
                <a:cs typeface="News Gothic MT"/>
              </a:rPr>
              <a:t>ead</a:t>
            </a:r>
            <a:r>
              <a:rPr sz="2000" spc="-5" dirty="0">
                <a:solidFill>
                  <a:schemeClr val="tx2">
                    <a:lumMod val="50000"/>
                  </a:schemeClr>
                </a:solidFill>
                <a:latin typeface="News Gothic MT"/>
                <a:cs typeface="News Gothic MT"/>
              </a:rPr>
              <a:t> the</a:t>
            </a:r>
            <a:r>
              <a:rPr sz="2000" dirty="0">
                <a:solidFill>
                  <a:schemeClr val="tx2">
                    <a:lumMod val="50000"/>
                  </a:schemeClr>
                </a:solidFill>
                <a:latin typeface="News Gothic MT"/>
                <a:cs typeface="News Gothic MT"/>
              </a:rPr>
              <a:t>m </a:t>
            </a:r>
            <a:r>
              <a:rPr sz="2000" spc="0" dirty="0">
                <a:solidFill>
                  <a:schemeClr val="tx2">
                    <a:lumMod val="50000"/>
                  </a:schemeClr>
                </a:solidFill>
                <a:latin typeface="News Gothic MT"/>
                <a:cs typeface="News Gothic MT"/>
              </a:rPr>
              <a:t>a</a:t>
            </a:r>
            <a:r>
              <a:rPr sz="2000" spc="15" dirty="0">
                <a:solidFill>
                  <a:schemeClr val="tx2">
                    <a:lumMod val="50000"/>
                  </a:schemeClr>
                </a:solidFill>
                <a:latin typeface="News Gothic MT"/>
                <a:cs typeface="News Gothic MT"/>
              </a:rPr>
              <a:t>g</a:t>
            </a:r>
            <a:r>
              <a:rPr sz="2000" spc="-10" dirty="0">
                <a:solidFill>
                  <a:schemeClr val="tx2">
                    <a:lumMod val="50000"/>
                  </a:schemeClr>
                </a:solidFill>
                <a:latin typeface="News Gothic MT"/>
                <a:cs typeface="News Gothic MT"/>
              </a:rPr>
              <a:t>ain</a:t>
            </a:r>
            <a:r>
              <a:rPr sz="2000" dirty="0">
                <a:solidFill>
                  <a:schemeClr val="tx2">
                    <a:lumMod val="50000"/>
                  </a:schemeClr>
                </a:solidFill>
                <a:latin typeface="News Gothic MT"/>
                <a:cs typeface="News Gothic MT"/>
              </a:rPr>
              <a:t> </a:t>
            </a:r>
            <a:r>
              <a:rPr sz="2000" spc="-40" dirty="0">
                <a:solidFill>
                  <a:schemeClr val="tx2">
                    <a:lumMod val="50000"/>
                  </a:schemeClr>
                </a:solidFill>
                <a:latin typeface="News Gothic MT"/>
                <a:cs typeface="News Gothic MT"/>
              </a:rPr>
              <a:t>v</a:t>
            </a:r>
            <a:r>
              <a:rPr sz="2000" spc="-15" dirty="0">
                <a:solidFill>
                  <a:schemeClr val="tx2">
                    <a:lumMod val="50000"/>
                  </a:schemeClr>
                </a:solidFill>
                <a:latin typeface="News Gothic MT"/>
                <a:cs typeface="News Gothic MT"/>
              </a:rPr>
              <a:t>e</a:t>
            </a:r>
            <a:r>
              <a:rPr sz="2000" spc="45" dirty="0">
                <a:solidFill>
                  <a:schemeClr val="tx2">
                    <a:lumMod val="50000"/>
                  </a:schemeClr>
                </a:solidFill>
                <a:latin typeface="News Gothic MT"/>
                <a:cs typeface="News Gothic MT"/>
              </a:rPr>
              <a:t>r</a:t>
            </a:r>
            <a:r>
              <a:rPr sz="2000" spc="-15" dirty="0">
                <a:solidFill>
                  <a:schemeClr val="tx2">
                    <a:lumMod val="50000"/>
                  </a:schemeClr>
                </a:solidFill>
                <a:latin typeface="News Gothic MT"/>
                <a:cs typeface="News Gothic MT"/>
              </a:rPr>
              <a:t>y</a:t>
            </a:r>
            <a:r>
              <a:rPr sz="2000" dirty="0">
                <a:solidFill>
                  <a:schemeClr val="tx2">
                    <a:lumMod val="50000"/>
                  </a:schemeClr>
                </a:solidFill>
                <a:latin typeface="News Gothic MT"/>
                <a:cs typeface="News Gothic MT"/>
              </a:rPr>
              <a:t> </a:t>
            </a:r>
            <a:r>
              <a:rPr sz="2000" spc="-15" dirty="0">
                <a:solidFill>
                  <a:schemeClr val="tx2">
                    <a:lumMod val="50000"/>
                  </a:schemeClr>
                </a:solidFill>
                <a:latin typeface="News Gothic MT"/>
                <a:cs typeface="News Gothic MT"/>
              </a:rPr>
              <a:t>ca</a:t>
            </a:r>
            <a:r>
              <a:rPr sz="2000" spc="-50" dirty="0">
                <a:solidFill>
                  <a:schemeClr val="tx2">
                    <a:lumMod val="50000"/>
                  </a:schemeClr>
                </a:solidFill>
                <a:latin typeface="News Gothic MT"/>
                <a:cs typeface="News Gothic MT"/>
              </a:rPr>
              <a:t>r</a:t>
            </a:r>
            <a:r>
              <a:rPr sz="2000" spc="-10" dirty="0">
                <a:solidFill>
                  <a:schemeClr val="tx2">
                    <a:lumMod val="50000"/>
                  </a:schemeClr>
                </a:solidFill>
                <a:latin typeface="News Gothic MT"/>
                <a:cs typeface="News Gothic MT"/>
              </a:rPr>
              <a:t>efully</a:t>
            </a:r>
            <a:endParaRPr sz="2000" dirty="0">
              <a:solidFill>
                <a:schemeClr val="tx2">
                  <a:lumMod val="50000"/>
                </a:schemeClr>
              </a:solidFill>
              <a:latin typeface="News Gothic MT"/>
              <a:cs typeface="News Gothic MT"/>
            </a:endParaRPr>
          </a:p>
          <a:p>
            <a:pPr>
              <a:lnSpc>
                <a:spcPct val="100000"/>
              </a:lnSpc>
              <a:spcBef>
                <a:spcPts val="41"/>
              </a:spcBef>
            </a:pPr>
            <a:endParaRPr sz="2050" dirty="0">
              <a:solidFill>
                <a:schemeClr val="tx2">
                  <a:lumMod val="50000"/>
                </a:schemeClr>
              </a:solidFill>
              <a:latin typeface="Times New Roman"/>
              <a:cs typeface="Times New Roman"/>
            </a:endParaRPr>
          </a:p>
          <a:p>
            <a:pPr marL="368300" marR="780415" indent="-355600">
              <a:lnSpc>
                <a:spcPct val="79900"/>
              </a:lnSpc>
              <a:tabLst>
                <a:tab pos="361315" algn="l"/>
              </a:tabLst>
            </a:pPr>
            <a:r>
              <a:rPr sz="2200" spc="-10" dirty="0">
                <a:solidFill>
                  <a:schemeClr val="tx2">
                    <a:lumMod val="50000"/>
                  </a:schemeClr>
                </a:solidFill>
                <a:latin typeface="News Gothic MT"/>
                <a:cs typeface="News Gothic MT"/>
              </a:rPr>
              <a:t>call</a:t>
            </a:r>
            <a:r>
              <a:rPr sz="2200" spc="-5" dirty="0">
                <a:solidFill>
                  <a:schemeClr val="tx2">
                    <a:lumMod val="50000"/>
                  </a:schemeClr>
                </a:solidFill>
                <a:latin typeface="News Gothic MT"/>
                <a:cs typeface="News Gothic MT"/>
              </a:rPr>
              <a:t> th</a:t>
            </a:r>
            <a:r>
              <a:rPr sz="2200" dirty="0">
                <a:solidFill>
                  <a:schemeClr val="tx2">
                    <a:lumMod val="50000"/>
                  </a:schemeClr>
                </a:solidFill>
                <a:latin typeface="News Gothic MT"/>
                <a:cs typeface="News Gothic MT"/>
              </a:rPr>
              <a:t>e </a:t>
            </a:r>
            <a:r>
              <a:rPr sz="2200" spc="-15" dirty="0">
                <a:solidFill>
                  <a:schemeClr val="tx2">
                    <a:lumMod val="50000"/>
                  </a:schemeClr>
                </a:solidFill>
                <a:latin typeface="News Gothic MT"/>
                <a:cs typeface="News Gothic MT"/>
              </a:rPr>
              <a:t>S</a:t>
            </a:r>
            <a:r>
              <a:rPr sz="2200" spc="-80" dirty="0">
                <a:solidFill>
                  <a:schemeClr val="tx2">
                    <a:lumMod val="50000"/>
                  </a:schemeClr>
                </a:solidFill>
                <a:latin typeface="News Gothic MT"/>
                <a:cs typeface="News Gothic MT"/>
              </a:rPr>
              <a:t>R</a:t>
            </a:r>
            <a:r>
              <a:rPr sz="2200" dirty="0">
                <a:solidFill>
                  <a:schemeClr val="tx2">
                    <a:lumMod val="50000"/>
                  </a:schemeClr>
                </a:solidFill>
                <a:latin typeface="News Gothic MT"/>
                <a:cs typeface="News Gothic MT"/>
              </a:rPr>
              <a:t>O </a:t>
            </a:r>
            <a:r>
              <a:rPr sz="2200" spc="-15" dirty="0">
                <a:solidFill>
                  <a:schemeClr val="tx2">
                    <a:lumMod val="50000"/>
                  </a:schemeClr>
                </a:solidFill>
                <a:latin typeface="News Gothic MT"/>
                <a:cs typeface="News Gothic MT"/>
              </a:rPr>
              <a:t>(scientific</a:t>
            </a:r>
            <a:r>
              <a:rPr sz="2200" spc="10" dirty="0">
                <a:solidFill>
                  <a:schemeClr val="tx2">
                    <a:lumMod val="50000"/>
                  </a:schemeClr>
                </a:solidFill>
                <a:latin typeface="News Gothic MT"/>
                <a:cs typeface="News Gothic MT"/>
              </a:rPr>
              <a:t> </a:t>
            </a:r>
            <a:r>
              <a:rPr sz="2200" spc="-55" dirty="0">
                <a:solidFill>
                  <a:schemeClr val="tx2">
                    <a:lumMod val="50000"/>
                  </a:schemeClr>
                </a:solidFill>
                <a:latin typeface="News Gothic MT"/>
                <a:cs typeface="News Gothic MT"/>
              </a:rPr>
              <a:t>r</a:t>
            </a:r>
            <a:r>
              <a:rPr sz="2200" spc="-50" dirty="0">
                <a:solidFill>
                  <a:schemeClr val="tx2">
                    <a:lumMod val="50000"/>
                  </a:schemeClr>
                </a:solidFill>
                <a:latin typeface="News Gothic MT"/>
                <a:cs typeface="News Gothic MT"/>
              </a:rPr>
              <a:t>e</a:t>
            </a:r>
            <a:r>
              <a:rPr sz="2200" spc="-10" dirty="0">
                <a:solidFill>
                  <a:schemeClr val="tx2">
                    <a:lumMod val="50000"/>
                  </a:schemeClr>
                </a:solidFill>
                <a:latin typeface="News Gothic MT"/>
                <a:cs typeface="News Gothic MT"/>
              </a:rPr>
              <a:t>vi</a:t>
            </a:r>
            <a:r>
              <a:rPr sz="2200" spc="-35" dirty="0">
                <a:solidFill>
                  <a:schemeClr val="tx2">
                    <a:lumMod val="50000"/>
                  </a:schemeClr>
                </a:solidFill>
                <a:latin typeface="News Gothic MT"/>
                <a:cs typeface="News Gothic MT"/>
              </a:rPr>
              <a:t>e</a:t>
            </a:r>
            <a:r>
              <a:rPr sz="2200" dirty="0">
                <a:solidFill>
                  <a:schemeClr val="tx2">
                    <a:lumMod val="50000"/>
                  </a:schemeClr>
                </a:solidFill>
                <a:latin typeface="News Gothic MT"/>
                <a:cs typeface="News Gothic MT"/>
              </a:rPr>
              <a:t>w </a:t>
            </a:r>
            <a:r>
              <a:rPr sz="2200" spc="-5" dirty="0">
                <a:solidFill>
                  <a:schemeClr val="tx2">
                    <a:lumMod val="50000"/>
                  </a:schemeClr>
                </a:solidFill>
                <a:latin typeface="News Gothic MT"/>
                <a:cs typeface="News Gothic MT"/>
              </a:rPr>
              <a:t>o</a:t>
            </a:r>
            <a:r>
              <a:rPr sz="2200" spc="20" dirty="0">
                <a:solidFill>
                  <a:schemeClr val="tx2">
                    <a:lumMod val="50000"/>
                  </a:schemeClr>
                </a:solidFill>
                <a:latin typeface="News Gothic MT"/>
                <a:cs typeface="News Gothic MT"/>
              </a:rPr>
              <a:t>f</a:t>
            </a:r>
            <a:r>
              <a:rPr sz="2200" spc="-15" dirty="0">
                <a:solidFill>
                  <a:schemeClr val="tx2">
                    <a:lumMod val="50000"/>
                  </a:schemeClr>
                </a:solidFill>
                <a:latin typeface="News Gothic MT"/>
                <a:cs typeface="News Gothic MT"/>
              </a:rPr>
              <a:t>ficer</a:t>
            </a:r>
            <a:r>
              <a:rPr sz="2200" spc="-10" dirty="0">
                <a:solidFill>
                  <a:schemeClr val="tx2">
                    <a:lumMod val="50000"/>
                  </a:schemeClr>
                </a:solidFill>
                <a:latin typeface="News Gothic MT"/>
                <a:cs typeface="News Gothic MT"/>
              </a:rPr>
              <a:t>)</a:t>
            </a:r>
            <a:r>
              <a:rPr sz="2200" spc="5" dirty="0">
                <a:solidFill>
                  <a:schemeClr val="tx2">
                    <a:lumMod val="50000"/>
                  </a:schemeClr>
                </a:solidFill>
                <a:latin typeface="News Gothic MT"/>
                <a:cs typeface="News Gothic MT"/>
              </a:rPr>
              <a:t> </a:t>
            </a:r>
            <a:r>
              <a:rPr sz="2200" dirty="0">
                <a:solidFill>
                  <a:schemeClr val="tx2">
                    <a:lumMod val="50000"/>
                  </a:schemeClr>
                </a:solidFill>
                <a:latin typeface="News Gothic MT"/>
                <a:cs typeface="News Gothic MT"/>
              </a:rPr>
              <a:t>and</a:t>
            </a:r>
            <a:r>
              <a:rPr sz="2200" spc="-5" dirty="0">
                <a:solidFill>
                  <a:schemeClr val="tx2">
                    <a:lumMod val="50000"/>
                  </a:schemeClr>
                </a:solidFill>
                <a:latin typeface="News Gothic MT"/>
                <a:cs typeface="News Gothic MT"/>
              </a:rPr>
              <a:t> </a:t>
            </a:r>
            <a:r>
              <a:rPr sz="2200" spc="-15" dirty="0">
                <a:solidFill>
                  <a:schemeClr val="tx2">
                    <a:lumMod val="50000"/>
                  </a:schemeClr>
                </a:solidFill>
                <a:latin typeface="News Gothic MT"/>
                <a:cs typeface="News Gothic MT"/>
              </a:rPr>
              <a:t>ask</a:t>
            </a:r>
            <a:r>
              <a:rPr sz="2200" dirty="0">
                <a:solidFill>
                  <a:schemeClr val="tx2">
                    <a:lumMod val="50000"/>
                  </a:schemeClr>
                </a:solidFill>
                <a:latin typeface="News Gothic MT"/>
                <a:cs typeface="News Gothic MT"/>
              </a:rPr>
              <a:t> </a:t>
            </a:r>
            <a:r>
              <a:rPr sz="2200" spc="-25" dirty="0">
                <a:solidFill>
                  <a:schemeClr val="tx2">
                    <a:lumMod val="50000"/>
                  </a:schemeClr>
                </a:solidFill>
                <a:latin typeface="News Gothic MT"/>
                <a:cs typeface="News Gothic MT"/>
              </a:rPr>
              <a:t>f</a:t>
            </a:r>
            <a:r>
              <a:rPr sz="2200" spc="-5" dirty="0">
                <a:solidFill>
                  <a:schemeClr val="tx2">
                    <a:lumMod val="50000"/>
                  </a:schemeClr>
                </a:solidFill>
                <a:latin typeface="News Gothic MT"/>
                <a:cs typeface="News Gothic MT"/>
              </a:rPr>
              <a:t>or </a:t>
            </a:r>
            <a:r>
              <a:rPr sz="2200" dirty="0">
                <a:solidFill>
                  <a:schemeClr val="tx2">
                    <a:lumMod val="50000"/>
                  </a:schemeClr>
                </a:solidFill>
                <a:latin typeface="News Gothic MT"/>
                <a:cs typeface="News Gothic MT"/>
              </a:rPr>
              <a:t>additional</a:t>
            </a:r>
            <a:r>
              <a:rPr sz="2200" spc="-5" dirty="0">
                <a:solidFill>
                  <a:schemeClr val="tx2">
                    <a:lumMod val="50000"/>
                  </a:schemeClr>
                </a:solidFill>
                <a:latin typeface="News Gothic MT"/>
                <a:cs typeface="News Gothic MT"/>
              </a:rPr>
              <a:t> </a:t>
            </a:r>
            <a:r>
              <a:rPr sz="2200" spc="-25" dirty="0">
                <a:solidFill>
                  <a:schemeClr val="tx2">
                    <a:lumMod val="50000"/>
                  </a:schemeClr>
                </a:solidFill>
                <a:latin typeface="News Gothic MT"/>
                <a:cs typeface="News Gothic MT"/>
              </a:rPr>
              <a:t>f</a:t>
            </a:r>
            <a:r>
              <a:rPr sz="2200" dirty="0">
                <a:solidFill>
                  <a:schemeClr val="tx2">
                    <a:lumMod val="50000"/>
                  </a:schemeClr>
                </a:solidFill>
                <a:latin typeface="News Gothic MT"/>
                <a:cs typeface="News Gothic MT"/>
              </a:rPr>
              <a:t>eedback</a:t>
            </a:r>
            <a:endParaRPr lang="en-US" sz="2200" dirty="0">
              <a:solidFill>
                <a:schemeClr val="tx2">
                  <a:lumMod val="50000"/>
                </a:schemeClr>
              </a:solidFill>
              <a:latin typeface="News Gothic MT"/>
              <a:cs typeface="News Gothic MT"/>
            </a:endParaRPr>
          </a:p>
          <a:p>
            <a:pPr marL="368300" marR="780415" indent="-355600">
              <a:lnSpc>
                <a:spcPct val="79900"/>
              </a:lnSpc>
              <a:tabLst>
                <a:tab pos="361315" algn="l"/>
              </a:tabLst>
            </a:pPr>
            <a:endParaRPr lang="en-US" sz="2200" dirty="0">
              <a:solidFill>
                <a:schemeClr val="tx2">
                  <a:lumMod val="50000"/>
                </a:schemeClr>
              </a:solidFill>
              <a:latin typeface="News Gothic MT"/>
              <a:cs typeface="News Gothic MT"/>
            </a:endParaRPr>
          </a:p>
          <a:p>
            <a:pPr marL="368300" marR="780415" indent="-355600">
              <a:lnSpc>
                <a:spcPct val="79900"/>
              </a:lnSpc>
              <a:tabLst>
                <a:tab pos="361315" algn="l"/>
              </a:tabLst>
            </a:pPr>
            <a:r>
              <a:rPr sz="2000" spc="-20" dirty="0">
                <a:solidFill>
                  <a:schemeClr val="tx2">
                    <a:lumMod val="50000"/>
                  </a:schemeClr>
                </a:solidFill>
                <a:latin typeface="News Gothic MT"/>
                <a:cs typeface="News Gothic MT"/>
              </a:rPr>
              <a:t>p</a:t>
            </a:r>
            <a:r>
              <a:rPr sz="2000" spc="-50" dirty="0">
                <a:solidFill>
                  <a:schemeClr val="tx2">
                    <a:lumMod val="50000"/>
                  </a:schemeClr>
                </a:solidFill>
                <a:latin typeface="News Gothic MT"/>
                <a:cs typeface="News Gothic MT"/>
              </a:rPr>
              <a:t>r</a:t>
            </a:r>
            <a:r>
              <a:rPr sz="2000" dirty="0">
                <a:solidFill>
                  <a:schemeClr val="tx2">
                    <a:lumMod val="50000"/>
                  </a:schemeClr>
                </a:solidFill>
                <a:latin typeface="News Gothic MT"/>
                <a:cs typeface="News Gothic MT"/>
              </a:rPr>
              <a:t>e</a:t>
            </a:r>
            <a:r>
              <a:rPr sz="2000" spc="-20" dirty="0">
                <a:solidFill>
                  <a:schemeClr val="tx2">
                    <a:lumMod val="50000"/>
                  </a:schemeClr>
                </a:solidFill>
                <a:latin typeface="News Gothic MT"/>
                <a:cs typeface="News Gothic MT"/>
              </a:rPr>
              <a:t>f</a:t>
            </a:r>
            <a:r>
              <a:rPr sz="2000" spc="-15" dirty="0">
                <a:solidFill>
                  <a:schemeClr val="tx2">
                    <a:lumMod val="50000"/>
                  </a:schemeClr>
                </a:solidFill>
                <a:latin typeface="News Gothic MT"/>
                <a:cs typeface="News Gothic MT"/>
              </a:rPr>
              <a:t>e</a:t>
            </a:r>
            <a:r>
              <a:rPr sz="2000" spc="-30" dirty="0">
                <a:solidFill>
                  <a:schemeClr val="tx2">
                    <a:lumMod val="50000"/>
                  </a:schemeClr>
                </a:solidFill>
                <a:latin typeface="News Gothic MT"/>
                <a:cs typeface="News Gothic MT"/>
              </a:rPr>
              <a:t>ra</a:t>
            </a:r>
            <a:r>
              <a:rPr sz="2000" spc="-20" dirty="0">
                <a:solidFill>
                  <a:schemeClr val="tx2">
                    <a:lumMod val="50000"/>
                  </a:schemeClr>
                </a:solidFill>
                <a:latin typeface="News Gothic MT"/>
                <a:cs typeface="News Gothic MT"/>
              </a:rPr>
              <a:t>b</a:t>
            </a:r>
            <a:r>
              <a:rPr sz="2000" spc="-10" dirty="0">
                <a:solidFill>
                  <a:schemeClr val="tx2">
                    <a:lumMod val="50000"/>
                  </a:schemeClr>
                </a:solidFill>
                <a:latin typeface="News Gothic MT"/>
                <a:cs typeface="News Gothic MT"/>
              </a:rPr>
              <a:t>ly</a:t>
            </a:r>
            <a:r>
              <a:rPr sz="2000" dirty="0">
                <a:solidFill>
                  <a:schemeClr val="tx2">
                    <a:lumMod val="50000"/>
                  </a:schemeClr>
                </a:solidFill>
                <a:latin typeface="News Gothic MT"/>
                <a:cs typeface="News Gothic MT"/>
              </a:rPr>
              <a:t> in</a:t>
            </a:r>
            <a:r>
              <a:rPr sz="2000" spc="-5" dirty="0">
                <a:solidFill>
                  <a:schemeClr val="tx2">
                    <a:lumMod val="50000"/>
                  </a:schemeClr>
                </a:solidFill>
                <a:latin typeface="News Gothic MT"/>
                <a:cs typeface="News Gothic MT"/>
              </a:rPr>
              <a:t> th</a:t>
            </a:r>
            <a:r>
              <a:rPr sz="2000" dirty="0">
                <a:solidFill>
                  <a:schemeClr val="tx2">
                    <a:lumMod val="50000"/>
                  </a:schemeClr>
                </a:solidFill>
                <a:latin typeface="News Gothic MT"/>
                <a:cs typeface="News Gothic MT"/>
              </a:rPr>
              <a:t>e </a:t>
            </a:r>
            <a:r>
              <a:rPr sz="2000" spc="-15" dirty="0">
                <a:solidFill>
                  <a:schemeClr val="tx2">
                    <a:lumMod val="50000"/>
                  </a:schemeClr>
                </a:solidFill>
                <a:latin typeface="News Gothic MT"/>
                <a:cs typeface="News Gothic MT"/>
              </a:rPr>
              <a:t>week</a:t>
            </a:r>
            <a:r>
              <a:rPr sz="2000" dirty="0">
                <a:solidFill>
                  <a:schemeClr val="tx2">
                    <a:lumMod val="50000"/>
                  </a:schemeClr>
                </a:solidFill>
                <a:latin typeface="News Gothic MT"/>
                <a:cs typeface="News Gothic MT"/>
              </a:rPr>
              <a:t> </a:t>
            </a:r>
            <a:r>
              <a:rPr sz="2000" spc="-20" dirty="0">
                <a:solidFill>
                  <a:schemeClr val="tx2">
                    <a:lumMod val="50000"/>
                  </a:schemeClr>
                </a:solidFill>
                <a:latin typeface="News Gothic MT"/>
                <a:cs typeface="News Gothic MT"/>
              </a:rPr>
              <a:t>f</a:t>
            </a:r>
            <a:r>
              <a:rPr sz="2000" spc="-5" dirty="0">
                <a:solidFill>
                  <a:schemeClr val="tx2">
                    <a:lumMod val="50000"/>
                  </a:schemeClr>
                </a:solidFill>
                <a:latin typeface="News Gothic MT"/>
                <a:cs typeface="News Gothic MT"/>
              </a:rPr>
              <a:t>oll</a:t>
            </a:r>
            <a:r>
              <a:rPr sz="2000" spc="-35" dirty="0">
                <a:solidFill>
                  <a:schemeClr val="tx2">
                    <a:lumMod val="50000"/>
                  </a:schemeClr>
                </a:solidFill>
                <a:latin typeface="News Gothic MT"/>
                <a:cs typeface="News Gothic MT"/>
              </a:rPr>
              <a:t>o</a:t>
            </a:r>
            <a:r>
              <a:rPr sz="2000" dirty="0">
                <a:solidFill>
                  <a:schemeClr val="tx2">
                    <a:lumMod val="50000"/>
                  </a:schemeClr>
                </a:solidFill>
                <a:latin typeface="News Gothic MT"/>
                <a:cs typeface="News Gothic MT"/>
              </a:rPr>
              <a:t>wing</a:t>
            </a:r>
            <a:r>
              <a:rPr sz="2000" spc="-5" dirty="0">
                <a:solidFill>
                  <a:schemeClr val="tx2">
                    <a:lumMod val="50000"/>
                  </a:schemeClr>
                </a:solidFill>
                <a:latin typeface="News Gothic MT"/>
                <a:cs typeface="News Gothic MT"/>
              </a:rPr>
              <a:t> th</a:t>
            </a:r>
            <a:r>
              <a:rPr sz="2000" dirty="0">
                <a:solidFill>
                  <a:schemeClr val="tx2">
                    <a:lumMod val="50000"/>
                  </a:schemeClr>
                </a:solidFill>
                <a:latin typeface="News Gothic MT"/>
                <a:cs typeface="News Gothic MT"/>
              </a:rPr>
              <a:t>e </a:t>
            </a:r>
            <a:r>
              <a:rPr sz="2000" spc="-50" dirty="0">
                <a:solidFill>
                  <a:schemeClr val="tx2">
                    <a:lumMod val="50000"/>
                  </a:schemeClr>
                </a:solidFill>
                <a:latin typeface="News Gothic MT"/>
                <a:cs typeface="News Gothic MT"/>
              </a:rPr>
              <a:t>r</a:t>
            </a:r>
            <a:r>
              <a:rPr sz="2000" spc="-45" dirty="0">
                <a:solidFill>
                  <a:schemeClr val="tx2">
                    <a:lumMod val="50000"/>
                  </a:schemeClr>
                </a:solidFill>
                <a:latin typeface="News Gothic MT"/>
                <a:cs typeface="News Gothic MT"/>
              </a:rPr>
              <a:t>e</a:t>
            </a:r>
            <a:r>
              <a:rPr sz="2000" spc="-10" dirty="0">
                <a:solidFill>
                  <a:schemeClr val="tx2">
                    <a:lumMod val="50000"/>
                  </a:schemeClr>
                </a:solidFill>
                <a:latin typeface="News Gothic MT"/>
                <a:cs typeface="News Gothic MT"/>
              </a:rPr>
              <a:t>vi</a:t>
            </a:r>
            <a:r>
              <a:rPr sz="2000" spc="-35" dirty="0">
                <a:solidFill>
                  <a:schemeClr val="tx2">
                    <a:lumMod val="50000"/>
                  </a:schemeClr>
                </a:solidFill>
                <a:latin typeface="News Gothic MT"/>
                <a:cs typeface="News Gothic MT"/>
              </a:rPr>
              <a:t>e</a:t>
            </a:r>
            <a:r>
              <a:rPr sz="2000" dirty="0">
                <a:solidFill>
                  <a:schemeClr val="tx2">
                    <a:lumMod val="50000"/>
                  </a:schemeClr>
                </a:solidFill>
                <a:latin typeface="News Gothic MT"/>
                <a:cs typeface="News Gothic MT"/>
              </a:rPr>
              <a:t>w</a:t>
            </a:r>
            <a:endParaRPr lang="en-US" sz="2000" dirty="0">
              <a:solidFill>
                <a:schemeClr val="tx2">
                  <a:lumMod val="50000"/>
                </a:schemeClr>
              </a:solidFill>
              <a:latin typeface="News Gothic MT"/>
              <a:cs typeface="News Gothic MT"/>
            </a:endParaRPr>
          </a:p>
          <a:p>
            <a:pPr marL="368300" marR="780415" indent="-355600">
              <a:lnSpc>
                <a:spcPct val="79900"/>
              </a:lnSpc>
              <a:tabLst>
                <a:tab pos="361315" algn="l"/>
              </a:tabLst>
            </a:pPr>
            <a:endParaRPr lang="en-US" sz="2000" dirty="0">
              <a:solidFill>
                <a:schemeClr val="tx2">
                  <a:lumMod val="50000"/>
                </a:schemeClr>
              </a:solidFill>
              <a:latin typeface="News Gothic MT"/>
              <a:cs typeface="News Gothic MT"/>
            </a:endParaRPr>
          </a:p>
          <a:p>
            <a:pPr marL="368300" marR="780415" indent="-355600">
              <a:lnSpc>
                <a:spcPct val="79900"/>
              </a:lnSpc>
              <a:tabLst>
                <a:tab pos="361315" algn="l"/>
              </a:tabLst>
            </a:pPr>
            <a:r>
              <a:rPr sz="2000" dirty="0">
                <a:solidFill>
                  <a:schemeClr val="tx2">
                    <a:lumMod val="50000"/>
                  </a:schemeClr>
                </a:solidFill>
                <a:latin typeface="News Gothic MT"/>
                <a:cs typeface="News Gothic MT"/>
              </a:rPr>
              <a:t>most</a:t>
            </a:r>
            <a:r>
              <a:rPr sz="2000" spc="-5" dirty="0">
                <a:solidFill>
                  <a:schemeClr val="tx2">
                    <a:lumMod val="50000"/>
                  </a:schemeClr>
                </a:solidFill>
                <a:latin typeface="News Gothic MT"/>
                <a:cs typeface="News Gothic MT"/>
              </a:rPr>
              <a:t> o</a:t>
            </a:r>
            <a:r>
              <a:rPr sz="2000" dirty="0">
                <a:solidFill>
                  <a:schemeClr val="tx2">
                    <a:lumMod val="50000"/>
                  </a:schemeClr>
                </a:solidFill>
                <a:latin typeface="News Gothic MT"/>
                <a:cs typeface="News Gothic MT"/>
              </a:rPr>
              <a:t>f</a:t>
            </a:r>
            <a:r>
              <a:rPr sz="2000" spc="290" dirty="0">
                <a:solidFill>
                  <a:schemeClr val="tx2">
                    <a:lumMod val="50000"/>
                  </a:schemeClr>
                </a:solidFill>
                <a:latin typeface="News Gothic MT"/>
                <a:cs typeface="News Gothic MT"/>
              </a:rPr>
              <a:t> </a:t>
            </a:r>
            <a:r>
              <a:rPr sz="2000" spc="-5" dirty="0">
                <a:solidFill>
                  <a:schemeClr val="tx2">
                    <a:lumMod val="50000"/>
                  </a:schemeClr>
                </a:solidFill>
                <a:latin typeface="News Gothic MT"/>
                <a:cs typeface="News Gothic MT"/>
              </a:rPr>
              <a:t>th</a:t>
            </a:r>
            <a:r>
              <a:rPr sz="2000" dirty="0">
                <a:solidFill>
                  <a:schemeClr val="tx2">
                    <a:lumMod val="50000"/>
                  </a:schemeClr>
                </a:solidFill>
                <a:latin typeface="News Gothic MT"/>
                <a:cs typeface="News Gothic MT"/>
              </a:rPr>
              <a:t>e </a:t>
            </a:r>
            <a:r>
              <a:rPr sz="2000" spc="-15" dirty="0">
                <a:solidFill>
                  <a:schemeClr val="tx2">
                    <a:lumMod val="50000"/>
                  </a:schemeClr>
                </a:solidFill>
                <a:latin typeface="News Gothic MT"/>
                <a:cs typeface="News Gothic MT"/>
              </a:rPr>
              <a:t>a</a:t>
            </a:r>
            <a:r>
              <a:rPr sz="2000" spc="-50" dirty="0">
                <a:solidFill>
                  <a:schemeClr val="tx2">
                    <a:lumMod val="50000"/>
                  </a:schemeClr>
                </a:solidFill>
                <a:latin typeface="News Gothic MT"/>
                <a:cs typeface="News Gothic MT"/>
              </a:rPr>
              <a:t>r</a:t>
            </a:r>
            <a:r>
              <a:rPr sz="2000" spc="-15" dirty="0">
                <a:solidFill>
                  <a:schemeClr val="tx2">
                    <a:lumMod val="50000"/>
                  </a:schemeClr>
                </a:solidFill>
                <a:latin typeface="News Gothic MT"/>
                <a:cs typeface="News Gothic MT"/>
              </a:rPr>
              <a:t>e</a:t>
            </a:r>
            <a:r>
              <a:rPr sz="2000" dirty="0">
                <a:solidFill>
                  <a:schemeClr val="tx2">
                    <a:lumMod val="50000"/>
                  </a:schemeClr>
                </a:solidFill>
                <a:latin typeface="News Gothic MT"/>
                <a:cs typeface="News Gothic MT"/>
              </a:rPr>
              <a:t> </a:t>
            </a:r>
            <a:r>
              <a:rPr sz="2000" spc="-40" dirty="0">
                <a:solidFill>
                  <a:schemeClr val="tx2">
                    <a:lumMod val="50000"/>
                  </a:schemeClr>
                </a:solidFill>
                <a:latin typeface="News Gothic MT"/>
                <a:cs typeface="News Gothic MT"/>
              </a:rPr>
              <a:t>v</a:t>
            </a:r>
            <a:r>
              <a:rPr sz="2000" spc="-15" dirty="0">
                <a:solidFill>
                  <a:schemeClr val="tx2">
                    <a:lumMod val="50000"/>
                  </a:schemeClr>
                </a:solidFill>
                <a:latin typeface="News Gothic MT"/>
                <a:cs typeface="News Gothic MT"/>
              </a:rPr>
              <a:t>e</a:t>
            </a:r>
            <a:r>
              <a:rPr sz="2000" spc="45" dirty="0">
                <a:solidFill>
                  <a:schemeClr val="tx2">
                    <a:lumMod val="50000"/>
                  </a:schemeClr>
                </a:solidFill>
                <a:latin typeface="News Gothic MT"/>
                <a:cs typeface="News Gothic MT"/>
              </a:rPr>
              <a:t>r</a:t>
            </a:r>
            <a:r>
              <a:rPr sz="2000" spc="-15" dirty="0">
                <a:solidFill>
                  <a:schemeClr val="tx2">
                    <a:lumMod val="50000"/>
                  </a:schemeClr>
                </a:solidFill>
                <a:latin typeface="News Gothic MT"/>
                <a:cs typeface="News Gothic MT"/>
              </a:rPr>
              <a:t>y</a:t>
            </a:r>
            <a:r>
              <a:rPr sz="2000" dirty="0">
                <a:solidFill>
                  <a:schemeClr val="tx2">
                    <a:lumMod val="50000"/>
                  </a:schemeClr>
                </a:solidFill>
                <a:latin typeface="News Gothic MT"/>
                <a:cs typeface="News Gothic MT"/>
              </a:rPr>
              <a:t> </a:t>
            </a:r>
            <a:r>
              <a:rPr sz="2000" spc="-15" dirty="0">
                <a:solidFill>
                  <a:schemeClr val="tx2">
                    <a:lumMod val="50000"/>
                  </a:schemeClr>
                </a:solidFill>
                <a:latin typeface="News Gothic MT"/>
                <a:cs typeface="News Gothic MT"/>
              </a:rPr>
              <a:t>nice</a:t>
            </a:r>
            <a:r>
              <a:rPr sz="2000" dirty="0">
                <a:solidFill>
                  <a:schemeClr val="tx2">
                    <a:lumMod val="50000"/>
                  </a:schemeClr>
                </a:solidFill>
                <a:latin typeface="News Gothic MT"/>
                <a:cs typeface="News Gothic MT"/>
              </a:rPr>
              <a:t> and</a:t>
            </a:r>
            <a:r>
              <a:rPr sz="2000" spc="-5" dirty="0">
                <a:solidFill>
                  <a:schemeClr val="tx2">
                    <a:lumMod val="50000"/>
                  </a:schemeClr>
                </a:solidFill>
                <a:latin typeface="News Gothic MT"/>
                <a:cs typeface="News Gothic MT"/>
              </a:rPr>
              <a:t> hap</a:t>
            </a:r>
            <a:r>
              <a:rPr sz="2000" spc="-40" dirty="0">
                <a:solidFill>
                  <a:schemeClr val="tx2">
                    <a:lumMod val="50000"/>
                  </a:schemeClr>
                </a:solidFill>
                <a:latin typeface="News Gothic MT"/>
                <a:cs typeface="News Gothic MT"/>
              </a:rPr>
              <a:t>p</a:t>
            </a:r>
            <a:r>
              <a:rPr sz="2000" spc="-15" dirty="0">
                <a:solidFill>
                  <a:schemeClr val="tx2">
                    <a:lumMod val="50000"/>
                  </a:schemeClr>
                </a:solidFill>
                <a:latin typeface="News Gothic MT"/>
                <a:cs typeface="News Gothic MT"/>
              </a:rPr>
              <a:t>y</a:t>
            </a:r>
            <a:r>
              <a:rPr sz="2000" dirty="0">
                <a:solidFill>
                  <a:schemeClr val="tx2">
                    <a:lumMod val="50000"/>
                  </a:schemeClr>
                </a:solidFill>
                <a:latin typeface="News Gothic MT"/>
                <a:cs typeface="News Gothic MT"/>
              </a:rPr>
              <a:t> </a:t>
            </a:r>
            <a:r>
              <a:rPr sz="2000" spc="-5" dirty="0">
                <a:solidFill>
                  <a:schemeClr val="tx2">
                    <a:lumMod val="50000"/>
                  </a:schemeClr>
                </a:solidFill>
                <a:latin typeface="News Gothic MT"/>
                <a:cs typeface="News Gothic MT"/>
              </a:rPr>
              <a:t>t</a:t>
            </a:r>
            <a:r>
              <a:rPr sz="2000" dirty="0">
                <a:solidFill>
                  <a:schemeClr val="tx2">
                    <a:lumMod val="50000"/>
                  </a:schemeClr>
                </a:solidFill>
                <a:latin typeface="News Gothic MT"/>
                <a:cs typeface="News Gothic MT"/>
              </a:rPr>
              <a:t>o </a:t>
            </a:r>
            <a:r>
              <a:rPr sz="2000" spc="-5" dirty="0">
                <a:solidFill>
                  <a:schemeClr val="tx2">
                    <a:lumMod val="50000"/>
                  </a:schemeClr>
                </a:solidFill>
                <a:latin typeface="News Gothic MT"/>
                <a:cs typeface="News Gothic MT"/>
              </a:rPr>
              <a:t>pr</a:t>
            </a:r>
            <a:r>
              <a:rPr sz="2000" spc="-80" dirty="0">
                <a:solidFill>
                  <a:schemeClr val="tx2">
                    <a:lumMod val="50000"/>
                  </a:schemeClr>
                </a:solidFill>
                <a:latin typeface="News Gothic MT"/>
                <a:cs typeface="News Gothic MT"/>
              </a:rPr>
              <a:t>o</a:t>
            </a:r>
            <a:r>
              <a:rPr sz="2000" spc="-10" dirty="0">
                <a:solidFill>
                  <a:schemeClr val="tx2">
                    <a:lumMod val="50000"/>
                  </a:schemeClr>
                </a:solidFill>
                <a:latin typeface="News Gothic MT"/>
                <a:cs typeface="News Gothic MT"/>
              </a:rPr>
              <a:t>vide</a:t>
            </a:r>
            <a:r>
              <a:rPr sz="2000" dirty="0">
                <a:solidFill>
                  <a:schemeClr val="tx2">
                    <a:lumMod val="50000"/>
                  </a:schemeClr>
                </a:solidFill>
                <a:latin typeface="News Gothic MT"/>
                <a:cs typeface="News Gothic MT"/>
              </a:rPr>
              <a:t> additional comments</a:t>
            </a:r>
            <a:r>
              <a:rPr sz="2000" spc="-10" dirty="0">
                <a:solidFill>
                  <a:schemeClr val="tx2">
                    <a:lumMod val="50000"/>
                  </a:schemeClr>
                </a:solidFill>
                <a:latin typeface="News Gothic MT"/>
                <a:cs typeface="News Gothic MT"/>
              </a:rPr>
              <a:t> </a:t>
            </a:r>
            <a:r>
              <a:rPr sz="2000" spc="-5" dirty="0">
                <a:solidFill>
                  <a:schemeClr val="tx2">
                    <a:lumMod val="50000"/>
                  </a:schemeClr>
                </a:solidFill>
                <a:latin typeface="News Gothic MT"/>
                <a:cs typeface="News Gothic MT"/>
              </a:rPr>
              <a:t>o</a:t>
            </a:r>
            <a:r>
              <a:rPr sz="2000" dirty="0">
                <a:solidFill>
                  <a:schemeClr val="tx2">
                    <a:lumMod val="50000"/>
                  </a:schemeClr>
                </a:solidFill>
                <a:latin typeface="News Gothic MT"/>
                <a:cs typeface="News Gothic MT"/>
              </a:rPr>
              <a:t>r </a:t>
            </a:r>
            <a:r>
              <a:rPr sz="2000" spc="-15" dirty="0">
                <a:solidFill>
                  <a:schemeClr val="tx2">
                    <a:lumMod val="50000"/>
                  </a:schemeClr>
                </a:solidFill>
                <a:latin typeface="News Gothic MT"/>
                <a:cs typeface="News Gothic MT"/>
              </a:rPr>
              <a:t>a</a:t>
            </a:r>
            <a:r>
              <a:rPr sz="2000" dirty="0">
                <a:solidFill>
                  <a:schemeClr val="tx2">
                    <a:lumMod val="50000"/>
                  </a:schemeClr>
                </a:solidFill>
                <a:latin typeface="News Gothic MT"/>
                <a:cs typeface="News Gothic MT"/>
              </a:rPr>
              <a:t> </a:t>
            </a:r>
            <a:r>
              <a:rPr sz="2000" spc="-15" dirty="0">
                <a:solidFill>
                  <a:schemeClr val="tx2">
                    <a:lumMod val="50000"/>
                  </a:schemeClr>
                </a:solidFill>
                <a:latin typeface="News Gothic MT"/>
                <a:cs typeface="News Gothic MT"/>
              </a:rPr>
              <a:t>sense</a:t>
            </a:r>
            <a:r>
              <a:rPr sz="2000" spc="-5" dirty="0">
                <a:solidFill>
                  <a:schemeClr val="tx2">
                    <a:lumMod val="50000"/>
                  </a:schemeClr>
                </a:solidFill>
                <a:latin typeface="News Gothic MT"/>
                <a:cs typeface="News Gothic MT"/>
              </a:rPr>
              <a:t> o</a:t>
            </a:r>
            <a:r>
              <a:rPr sz="2000" dirty="0">
                <a:solidFill>
                  <a:schemeClr val="tx2">
                    <a:lumMod val="50000"/>
                  </a:schemeClr>
                </a:solidFill>
                <a:latin typeface="News Gothic MT"/>
                <a:cs typeface="News Gothic MT"/>
              </a:rPr>
              <a:t>f</a:t>
            </a:r>
            <a:r>
              <a:rPr sz="2000" spc="290" dirty="0">
                <a:solidFill>
                  <a:schemeClr val="tx2">
                    <a:lumMod val="50000"/>
                  </a:schemeClr>
                </a:solidFill>
                <a:latin typeface="News Gothic MT"/>
                <a:cs typeface="News Gothic MT"/>
              </a:rPr>
              <a:t> </a:t>
            </a:r>
            <a:r>
              <a:rPr sz="2000" spc="-20" dirty="0">
                <a:solidFill>
                  <a:schemeClr val="tx2">
                    <a:lumMod val="50000"/>
                  </a:schemeClr>
                </a:solidFill>
                <a:latin typeface="News Gothic MT"/>
                <a:cs typeface="News Gothic MT"/>
              </a:rPr>
              <a:t>w</a:t>
            </a:r>
            <a:r>
              <a:rPr sz="2000" spc="-5" dirty="0">
                <a:solidFill>
                  <a:schemeClr val="tx2">
                    <a:lumMod val="50000"/>
                  </a:schemeClr>
                </a:solidFill>
                <a:latin typeface="News Gothic MT"/>
                <a:cs typeface="News Gothic MT"/>
              </a:rPr>
              <a:t>hethe</a:t>
            </a:r>
            <a:r>
              <a:rPr sz="2000" dirty="0">
                <a:solidFill>
                  <a:schemeClr val="tx2">
                    <a:lumMod val="50000"/>
                  </a:schemeClr>
                </a:solidFill>
                <a:latin typeface="News Gothic MT"/>
                <a:cs typeface="News Gothic MT"/>
              </a:rPr>
              <a:t>r </a:t>
            </a:r>
            <a:r>
              <a:rPr sz="2000" spc="-5" dirty="0">
                <a:solidFill>
                  <a:schemeClr val="tx2">
                    <a:lumMod val="50000"/>
                  </a:schemeClr>
                </a:solidFill>
                <a:latin typeface="News Gothic MT"/>
                <a:cs typeface="News Gothic MT"/>
              </a:rPr>
              <a:t>th</a:t>
            </a:r>
            <a:r>
              <a:rPr sz="2000" dirty="0">
                <a:solidFill>
                  <a:schemeClr val="tx2">
                    <a:lumMod val="50000"/>
                  </a:schemeClr>
                </a:solidFill>
                <a:latin typeface="News Gothic MT"/>
                <a:cs typeface="News Gothic MT"/>
              </a:rPr>
              <a:t>e </a:t>
            </a:r>
            <a:r>
              <a:rPr sz="2000" spc="25" dirty="0">
                <a:solidFill>
                  <a:schemeClr val="tx2">
                    <a:lumMod val="50000"/>
                  </a:schemeClr>
                </a:solidFill>
                <a:latin typeface="News Gothic MT"/>
                <a:cs typeface="News Gothic MT"/>
              </a:rPr>
              <a:t>g</a:t>
            </a:r>
            <a:r>
              <a:rPr sz="2000" spc="-30" dirty="0">
                <a:solidFill>
                  <a:schemeClr val="tx2">
                    <a:lumMod val="50000"/>
                  </a:schemeClr>
                </a:solidFill>
                <a:latin typeface="News Gothic MT"/>
                <a:cs typeface="News Gothic MT"/>
              </a:rPr>
              <a:t>r</a:t>
            </a:r>
            <a:r>
              <a:rPr sz="2000" dirty="0">
                <a:solidFill>
                  <a:schemeClr val="tx2">
                    <a:lumMod val="50000"/>
                  </a:schemeClr>
                </a:solidFill>
                <a:latin typeface="News Gothic MT"/>
                <a:cs typeface="News Gothic MT"/>
              </a:rPr>
              <a:t>ant</a:t>
            </a:r>
            <a:r>
              <a:rPr sz="2000" spc="-5" dirty="0">
                <a:solidFill>
                  <a:schemeClr val="tx2">
                    <a:lumMod val="50000"/>
                  </a:schemeClr>
                </a:solidFill>
                <a:latin typeface="News Gothic MT"/>
                <a:cs typeface="News Gothic MT"/>
              </a:rPr>
              <a:t> </a:t>
            </a:r>
            <a:r>
              <a:rPr sz="2000" spc="-10" dirty="0">
                <a:solidFill>
                  <a:schemeClr val="tx2">
                    <a:lumMod val="50000"/>
                  </a:schemeClr>
                </a:solidFill>
                <a:latin typeface="News Gothic MT"/>
                <a:cs typeface="News Gothic MT"/>
              </a:rPr>
              <a:t>is</a:t>
            </a:r>
            <a:r>
              <a:rPr sz="2000" dirty="0">
                <a:solidFill>
                  <a:schemeClr val="tx2">
                    <a:lumMod val="50000"/>
                  </a:schemeClr>
                </a:solidFill>
                <a:latin typeface="News Gothic MT"/>
                <a:cs typeface="News Gothic MT"/>
              </a:rPr>
              <a:t> </a:t>
            </a:r>
            <a:r>
              <a:rPr sz="2000" spc="-15" dirty="0">
                <a:solidFill>
                  <a:schemeClr val="tx2">
                    <a:lumMod val="50000"/>
                  </a:schemeClr>
                </a:solidFill>
                <a:latin typeface="News Gothic MT"/>
                <a:cs typeface="News Gothic MT"/>
              </a:rPr>
              <a:t>a</a:t>
            </a:r>
            <a:r>
              <a:rPr sz="2000" dirty="0">
                <a:solidFill>
                  <a:schemeClr val="tx2">
                    <a:lumMod val="50000"/>
                  </a:schemeClr>
                </a:solidFill>
                <a:latin typeface="News Gothic MT"/>
                <a:cs typeface="News Gothic MT"/>
              </a:rPr>
              <a:t> lost</a:t>
            </a:r>
            <a:r>
              <a:rPr sz="2000" spc="-5" dirty="0">
                <a:solidFill>
                  <a:schemeClr val="tx2">
                    <a:lumMod val="50000"/>
                  </a:schemeClr>
                </a:solidFill>
                <a:latin typeface="News Gothic MT"/>
                <a:cs typeface="News Gothic MT"/>
              </a:rPr>
              <a:t> </a:t>
            </a:r>
            <a:r>
              <a:rPr sz="2000" spc="-15" dirty="0">
                <a:solidFill>
                  <a:schemeClr val="tx2">
                    <a:lumMod val="50000"/>
                  </a:schemeClr>
                </a:solidFill>
                <a:latin typeface="News Gothic MT"/>
                <a:cs typeface="News Gothic MT"/>
              </a:rPr>
              <a:t>cause</a:t>
            </a:r>
            <a:r>
              <a:rPr sz="2000" spc="-10" dirty="0">
                <a:solidFill>
                  <a:schemeClr val="tx2">
                    <a:lumMod val="50000"/>
                  </a:schemeClr>
                </a:solidFill>
                <a:latin typeface="News Gothic MT"/>
                <a:cs typeface="News Gothic MT"/>
              </a:rPr>
              <a:t> </a:t>
            </a:r>
            <a:r>
              <a:rPr sz="2000" spc="-5" dirty="0">
                <a:solidFill>
                  <a:schemeClr val="tx2">
                    <a:lumMod val="50000"/>
                  </a:schemeClr>
                </a:solidFill>
                <a:latin typeface="News Gothic MT"/>
                <a:cs typeface="News Gothic MT"/>
              </a:rPr>
              <a:t>o</a:t>
            </a:r>
            <a:r>
              <a:rPr sz="2000" dirty="0">
                <a:solidFill>
                  <a:schemeClr val="tx2">
                    <a:lumMod val="50000"/>
                  </a:schemeClr>
                </a:solidFill>
                <a:latin typeface="News Gothic MT"/>
                <a:cs typeface="News Gothic MT"/>
              </a:rPr>
              <a:t>r </a:t>
            </a:r>
            <a:r>
              <a:rPr sz="2000" spc="-5" dirty="0">
                <a:solidFill>
                  <a:schemeClr val="tx2">
                    <a:lumMod val="50000"/>
                  </a:schemeClr>
                </a:solidFill>
                <a:latin typeface="News Gothic MT"/>
                <a:cs typeface="News Gothic MT"/>
              </a:rPr>
              <a:t>not</a:t>
            </a:r>
            <a:endParaRPr sz="2000" dirty="0">
              <a:solidFill>
                <a:schemeClr val="tx2">
                  <a:lumMod val="50000"/>
                </a:schemeClr>
              </a:solidFill>
              <a:latin typeface="News Gothic MT"/>
              <a:cs typeface="News Gothic MT"/>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95422" y="1112805"/>
            <a:ext cx="7672070" cy="615553"/>
          </a:xfrm>
          <a:prstGeom prst="rect">
            <a:avLst/>
          </a:prstGeom>
        </p:spPr>
        <p:txBody>
          <a:bodyPr vert="horz" wrap="square" lIns="0" tIns="0" rIns="0" bIns="0" rtlCol="0">
            <a:spAutoFit/>
          </a:bodyPr>
          <a:lstStyle/>
          <a:p>
            <a:pPr marL="12700">
              <a:lnSpc>
                <a:spcPts val="4750"/>
              </a:lnSpc>
            </a:pPr>
            <a:r>
              <a:rPr sz="4000" spc="-20" dirty="0">
                <a:latin typeface="News Gothic MT"/>
                <a:cs typeface="News Gothic MT"/>
              </a:rPr>
              <a:t>After</a:t>
            </a:r>
            <a:r>
              <a:rPr sz="4000" spc="-10" dirty="0">
                <a:latin typeface="News Gothic MT"/>
                <a:cs typeface="News Gothic MT"/>
              </a:rPr>
              <a:t> </a:t>
            </a:r>
            <a:r>
              <a:rPr sz="4000" spc="-5" dirty="0">
                <a:latin typeface="News Gothic MT"/>
                <a:cs typeface="News Gothic MT"/>
              </a:rPr>
              <a:t>th</a:t>
            </a:r>
            <a:r>
              <a:rPr sz="4000" dirty="0">
                <a:latin typeface="News Gothic MT"/>
                <a:cs typeface="News Gothic MT"/>
              </a:rPr>
              <a:t>e Stu</a:t>
            </a:r>
            <a:r>
              <a:rPr sz="4000" spc="-80" dirty="0">
                <a:latin typeface="News Gothic MT"/>
                <a:cs typeface="News Gothic MT"/>
              </a:rPr>
              <a:t>d</a:t>
            </a:r>
            <a:r>
              <a:rPr sz="4000" spc="-25" dirty="0">
                <a:latin typeface="News Gothic MT"/>
                <a:cs typeface="News Gothic MT"/>
              </a:rPr>
              <a:t>y</a:t>
            </a:r>
            <a:r>
              <a:rPr sz="4000" dirty="0">
                <a:latin typeface="News Gothic MT"/>
                <a:cs typeface="News Gothic MT"/>
              </a:rPr>
              <a:t> Section</a:t>
            </a:r>
            <a:r>
              <a:rPr sz="4000" spc="-5" dirty="0">
                <a:latin typeface="News Gothic MT"/>
                <a:cs typeface="News Gothic MT"/>
              </a:rPr>
              <a:t> </a:t>
            </a:r>
            <a:r>
              <a:rPr sz="4000" dirty="0">
                <a:latin typeface="News Gothic MT"/>
                <a:cs typeface="News Gothic MT"/>
              </a:rPr>
              <a:t>Meeting</a:t>
            </a:r>
          </a:p>
        </p:txBody>
      </p:sp>
      <p:sp>
        <p:nvSpPr>
          <p:cNvPr id="3" name="object 3"/>
          <p:cNvSpPr txBox="1"/>
          <p:nvPr/>
        </p:nvSpPr>
        <p:spPr>
          <a:xfrm>
            <a:off x="1085214" y="2108737"/>
            <a:ext cx="7858759" cy="4633256"/>
          </a:xfrm>
          <a:prstGeom prst="rect">
            <a:avLst/>
          </a:prstGeom>
        </p:spPr>
        <p:txBody>
          <a:bodyPr vert="horz" wrap="square" lIns="0" tIns="0" rIns="0" bIns="0" rtlCol="0">
            <a:spAutoFit/>
          </a:bodyPr>
          <a:lstStyle/>
          <a:p>
            <a:pPr marL="368300" marR="316230" indent="-355600">
              <a:lnSpc>
                <a:spcPts val="2400"/>
              </a:lnSpc>
              <a:tabLst>
                <a:tab pos="361315" algn="l"/>
              </a:tabLst>
            </a:pPr>
            <a:r>
              <a:rPr sz="2200" spc="-15" dirty="0">
                <a:solidFill>
                  <a:schemeClr val="tx2">
                    <a:lumMod val="50000"/>
                  </a:schemeClr>
                </a:solidFill>
                <a:latin typeface="News Gothic MT"/>
                <a:cs typeface="News Gothic MT"/>
              </a:rPr>
              <a:t>sco</a:t>
            </a:r>
            <a:r>
              <a:rPr sz="2200" spc="-55" dirty="0">
                <a:solidFill>
                  <a:schemeClr val="tx2">
                    <a:lumMod val="50000"/>
                  </a:schemeClr>
                </a:solidFill>
                <a:latin typeface="News Gothic MT"/>
                <a:cs typeface="News Gothic MT"/>
              </a:rPr>
              <a:t>r</a:t>
            </a:r>
            <a:r>
              <a:rPr sz="2200" spc="-15" dirty="0">
                <a:solidFill>
                  <a:schemeClr val="tx2">
                    <a:lumMod val="50000"/>
                  </a:schemeClr>
                </a:solidFill>
                <a:latin typeface="News Gothic MT"/>
                <a:cs typeface="News Gothic MT"/>
              </a:rPr>
              <a:t>es</a:t>
            </a:r>
            <a:r>
              <a:rPr sz="2200" dirty="0">
                <a:solidFill>
                  <a:schemeClr val="tx2">
                    <a:lumMod val="50000"/>
                  </a:schemeClr>
                </a:solidFill>
                <a:latin typeface="News Gothic MT"/>
                <a:cs typeface="News Gothic MT"/>
              </a:rPr>
              <a:t> </a:t>
            </a:r>
            <a:r>
              <a:rPr sz="2200" spc="-25" dirty="0">
                <a:solidFill>
                  <a:schemeClr val="tx2">
                    <a:lumMod val="50000"/>
                  </a:schemeClr>
                </a:solidFill>
                <a:latin typeface="News Gothic MT"/>
                <a:cs typeface="News Gothic MT"/>
              </a:rPr>
              <a:t>m</a:t>
            </a:r>
            <a:r>
              <a:rPr sz="2200" spc="-35" dirty="0">
                <a:solidFill>
                  <a:schemeClr val="tx2">
                    <a:lumMod val="50000"/>
                  </a:schemeClr>
                </a:solidFill>
                <a:latin typeface="News Gothic MT"/>
                <a:cs typeface="News Gothic MT"/>
              </a:rPr>
              <a:t>a</a:t>
            </a:r>
            <a:r>
              <a:rPr sz="2200" spc="-15" dirty="0">
                <a:solidFill>
                  <a:schemeClr val="tx2">
                    <a:lumMod val="50000"/>
                  </a:schemeClr>
                </a:solidFill>
                <a:latin typeface="News Gothic MT"/>
                <a:cs typeface="News Gothic MT"/>
              </a:rPr>
              <a:t>y</a:t>
            </a:r>
            <a:r>
              <a:rPr sz="2200" dirty="0">
                <a:solidFill>
                  <a:schemeClr val="tx2">
                    <a:lumMod val="50000"/>
                  </a:schemeClr>
                </a:solidFill>
                <a:latin typeface="News Gothic MT"/>
                <a:cs typeface="News Gothic MT"/>
              </a:rPr>
              <a:t> </a:t>
            </a:r>
            <a:r>
              <a:rPr sz="2200" spc="-5" dirty="0">
                <a:solidFill>
                  <a:schemeClr val="tx2">
                    <a:lumMod val="50000"/>
                  </a:schemeClr>
                </a:solidFill>
                <a:latin typeface="News Gothic MT"/>
                <a:cs typeface="News Gothic MT"/>
              </a:rPr>
              <a:t>b</a:t>
            </a:r>
            <a:r>
              <a:rPr sz="2200" dirty="0">
                <a:solidFill>
                  <a:schemeClr val="tx2">
                    <a:lumMod val="50000"/>
                  </a:schemeClr>
                </a:solidFill>
                <a:latin typeface="News Gothic MT"/>
                <a:cs typeface="News Gothic MT"/>
              </a:rPr>
              <a:t>e </a:t>
            </a:r>
            <a:r>
              <a:rPr sz="2200" spc="-5" dirty="0">
                <a:solidFill>
                  <a:schemeClr val="tx2">
                    <a:lumMod val="50000"/>
                  </a:schemeClr>
                </a:solidFill>
                <a:latin typeface="News Gothic MT"/>
                <a:cs typeface="News Gothic MT"/>
              </a:rPr>
              <a:t>poste</a:t>
            </a:r>
            <a:r>
              <a:rPr sz="2200" dirty="0">
                <a:solidFill>
                  <a:schemeClr val="tx2">
                    <a:lumMod val="50000"/>
                  </a:schemeClr>
                </a:solidFill>
                <a:latin typeface="News Gothic MT"/>
                <a:cs typeface="News Gothic MT"/>
              </a:rPr>
              <a:t>d </a:t>
            </a:r>
            <a:r>
              <a:rPr sz="2200" spc="-5" dirty="0">
                <a:solidFill>
                  <a:schemeClr val="tx2">
                    <a:lumMod val="50000"/>
                  </a:schemeClr>
                </a:solidFill>
                <a:latin typeface="News Gothic MT"/>
                <a:cs typeface="News Gothic MT"/>
              </a:rPr>
              <a:t>o</a:t>
            </a:r>
            <a:r>
              <a:rPr sz="2200" dirty="0">
                <a:solidFill>
                  <a:schemeClr val="tx2">
                    <a:lumMod val="50000"/>
                  </a:schemeClr>
                </a:solidFill>
                <a:latin typeface="News Gothic MT"/>
                <a:cs typeface="News Gothic MT"/>
              </a:rPr>
              <a:t>n </a:t>
            </a:r>
            <a:r>
              <a:rPr sz="2200" spc="-5" dirty="0">
                <a:solidFill>
                  <a:schemeClr val="tx2">
                    <a:lumMod val="50000"/>
                  </a:schemeClr>
                </a:solidFill>
                <a:latin typeface="News Gothic MT"/>
                <a:cs typeface="News Gothic MT"/>
              </a:rPr>
              <a:t>th</a:t>
            </a:r>
            <a:r>
              <a:rPr sz="2200" dirty="0">
                <a:solidFill>
                  <a:schemeClr val="tx2">
                    <a:lumMod val="50000"/>
                  </a:schemeClr>
                </a:solidFill>
                <a:latin typeface="News Gothic MT"/>
                <a:cs typeface="News Gothic MT"/>
              </a:rPr>
              <a:t>e commons</a:t>
            </a:r>
            <a:r>
              <a:rPr sz="2200" spc="-10" dirty="0">
                <a:solidFill>
                  <a:schemeClr val="tx2">
                    <a:lumMod val="50000"/>
                  </a:schemeClr>
                </a:solidFill>
                <a:latin typeface="News Gothic MT"/>
                <a:cs typeface="News Gothic MT"/>
              </a:rPr>
              <a:t> </a:t>
            </a:r>
            <a:r>
              <a:rPr sz="2200" spc="-20" dirty="0">
                <a:solidFill>
                  <a:schemeClr val="tx2">
                    <a:lumMod val="50000"/>
                  </a:schemeClr>
                </a:solidFill>
                <a:latin typeface="News Gothic MT"/>
                <a:cs typeface="News Gothic MT"/>
              </a:rPr>
              <a:t>w</a:t>
            </a:r>
            <a:r>
              <a:rPr sz="2200" spc="-60" dirty="0">
                <a:solidFill>
                  <a:schemeClr val="tx2">
                    <a:lumMod val="50000"/>
                  </a:schemeClr>
                </a:solidFill>
                <a:latin typeface="News Gothic MT"/>
                <a:cs typeface="News Gothic MT"/>
              </a:rPr>
              <a:t>e</a:t>
            </a:r>
            <a:r>
              <a:rPr sz="2200" spc="-15" dirty="0">
                <a:solidFill>
                  <a:schemeClr val="tx2">
                    <a:lumMod val="50000"/>
                  </a:schemeClr>
                </a:solidFill>
                <a:latin typeface="News Gothic MT"/>
                <a:cs typeface="News Gothic MT"/>
              </a:rPr>
              <a:t>bsite</a:t>
            </a:r>
            <a:r>
              <a:rPr sz="2200" dirty="0">
                <a:solidFill>
                  <a:schemeClr val="tx2">
                    <a:lumMod val="50000"/>
                  </a:schemeClr>
                </a:solidFill>
                <a:latin typeface="News Gothic MT"/>
                <a:cs typeface="News Gothic MT"/>
              </a:rPr>
              <a:t> within </a:t>
            </a:r>
            <a:r>
              <a:rPr sz="2200" spc="-5" dirty="0">
                <a:solidFill>
                  <a:schemeClr val="tx2">
                    <a:lumMod val="50000"/>
                  </a:schemeClr>
                </a:solidFill>
                <a:latin typeface="News Gothic MT"/>
                <a:cs typeface="News Gothic MT"/>
              </a:rPr>
              <a:t>d</a:t>
            </a:r>
            <a:r>
              <a:rPr sz="2200" spc="-20" dirty="0">
                <a:solidFill>
                  <a:schemeClr val="tx2">
                    <a:lumMod val="50000"/>
                  </a:schemeClr>
                </a:solidFill>
                <a:latin typeface="News Gothic MT"/>
                <a:cs typeface="News Gothic MT"/>
              </a:rPr>
              <a:t>a</a:t>
            </a:r>
            <a:r>
              <a:rPr sz="2200" spc="-15" dirty="0">
                <a:solidFill>
                  <a:schemeClr val="tx2">
                    <a:lumMod val="50000"/>
                  </a:schemeClr>
                </a:solidFill>
                <a:latin typeface="News Gothic MT"/>
                <a:cs typeface="News Gothic MT"/>
              </a:rPr>
              <a:t>ys</a:t>
            </a:r>
            <a:r>
              <a:rPr sz="2200" dirty="0">
                <a:solidFill>
                  <a:schemeClr val="tx2">
                    <a:lumMod val="50000"/>
                  </a:schemeClr>
                </a:solidFill>
                <a:latin typeface="News Gothic MT"/>
                <a:cs typeface="News Gothic MT"/>
              </a:rPr>
              <a:t> </a:t>
            </a:r>
            <a:r>
              <a:rPr sz="2200" spc="-5" dirty="0">
                <a:solidFill>
                  <a:schemeClr val="tx2">
                    <a:lumMod val="50000"/>
                  </a:schemeClr>
                </a:solidFill>
                <a:latin typeface="News Gothic MT"/>
                <a:cs typeface="News Gothic MT"/>
              </a:rPr>
              <a:t>o</a:t>
            </a:r>
            <a:r>
              <a:rPr sz="2200" dirty="0">
                <a:solidFill>
                  <a:schemeClr val="tx2">
                    <a:lumMod val="50000"/>
                  </a:schemeClr>
                </a:solidFill>
                <a:latin typeface="News Gothic MT"/>
                <a:cs typeface="News Gothic MT"/>
              </a:rPr>
              <a:t>f</a:t>
            </a:r>
            <a:r>
              <a:rPr sz="2200" spc="320" dirty="0">
                <a:solidFill>
                  <a:schemeClr val="tx2">
                    <a:lumMod val="50000"/>
                  </a:schemeClr>
                </a:solidFill>
                <a:latin typeface="News Gothic MT"/>
                <a:cs typeface="News Gothic MT"/>
              </a:rPr>
              <a:t> </a:t>
            </a:r>
            <a:r>
              <a:rPr sz="2200" spc="-5" dirty="0">
                <a:solidFill>
                  <a:schemeClr val="tx2">
                    <a:lumMod val="50000"/>
                  </a:schemeClr>
                </a:solidFill>
                <a:latin typeface="News Gothic MT"/>
                <a:cs typeface="News Gothic MT"/>
              </a:rPr>
              <a:t>th</a:t>
            </a:r>
            <a:r>
              <a:rPr sz="2200" dirty="0">
                <a:solidFill>
                  <a:schemeClr val="tx2">
                    <a:lumMod val="50000"/>
                  </a:schemeClr>
                </a:solidFill>
                <a:latin typeface="News Gothic MT"/>
                <a:cs typeface="News Gothic MT"/>
              </a:rPr>
              <a:t>e </a:t>
            </a:r>
            <a:r>
              <a:rPr sz="2200" spc="-55" dirty="0">
                <a:solidFill>
                  <a:schemeClr val="tx2">
                    <a:lumMod val="50000"/>
                  </a:schemeClr>
                </a:solidFill>
                <a:latin typeface="News Gothic MT"/>
                <a:cs typeface="News Gothic MT"/>
              </a:rPr>
              <a:t>r</a:t>
            </a:r>
            <a:r>
              <a:rPr sz="2200" spc="-50" dirty="0">
                <a:solidFill>
                  <a:schemeClr val="tx2">
                    <a:lumMod val="50000"/>
                  </a:schemeClr>
                </a:solidFill>
                <a:latin typeface="News Gothic MT"/>
                <a:cs typeface="News Gothic MT"/>
              </a:rPr>
              <a:t>e</a:t>
            </a:r>
            <a:r>
              <a:rPr sz="2200" spc="-10" dirty="0">
                <a:solidFill>
                  <a:schemeClr val="tx2">
                    <a:lumMod val="50000"/>
                  </a:schemeClr>
                </a:solidFill>
                <a:latin typeface="News Gothic MT"/>
                <a:cs typeface="News Gothic MT"/>
              </a:rPr>
              <a:t>vi</a:t>
            </a:r>
            <a:r>
              <a:rPr sz="2200" spc="-35" dirty="0">
                <a:solidFill>
                  <a:schemeClr val="tx2">
                    <a:lumMod val="50000"/>
                  </a:schemeClr>
                </a:solidFill>
                <a:latin typeface="News Gothic MT"/>
                <a:cs typeface="News Gothic MT"/>
              </a:rPr>
              <a:t>e</a:t>
            </a:r>
            <a:r>
              <a:rPr sz="2200" dirty="0">
                <a:solidFill>
                  <a:schemeClr val="tx2">
                    <a:lumMod val="50000"/>
                  </a:schemeClr>
                </a:solidFill>
                <a:latin typeface="News Gothic MT"/>
                <a:cs typeface="News Gothic MT"/>
              </a:rPr>
              <a:t>w meeting</a:t>
            </a:r>
          </a:p>
          <a:p>
            <a:pPr marL="368300" marR="5080" indent="-355600">
              <a:lnSpc>
                <a:spcPct val="86800"/>
              </a:lnSpc>
              <a:spcBef>
                <a:spcPts val="1900"/>
              </a:spcBef>
              <a:tabLst>
                <a:tab pos="361315" algn="l"/>
              </a:tabLst>
            </a:pPr>
            <a:r>
              <a:rPr sz="2200" spc="-15" dirty="0">
                <a:solidFill>
                  <a:schemeClr val="tx2">
                    <a:lumMod val="50000"/>
                  </a:schemeClr>
                </a:solidFill>
                <a:latin typeface="News Gothic MT"/>
                <a:cs typeface="News Gothic MT"/>
              </a:rPr>
              <a:t>t</a:t>
            </a:r>
            <a:r>
              <a:rPr sz="2200" spc="50" dirty="0">
                <a:solidFill>
                  <a:schemeClr val="tx2">
                    <a:lumMod val="50000"/>
                  </a:schemeClr>
                </a:solidFill>
                <a:latin typeface="News Gothic MT"/>
                <a:cs typeface="News Gothic MT"/>
              </a:rPr>
              <a:t>r</a:t>
            </a:r>
            <a:r>
              <a:rPr sz="2200" spc="-15" dirty="0">
                <a:solidFill>
                  <a:schemeClr val="tx2">
                    <a:lumMod val="50000"/>
                  </a:schemeClr>
                </a:solidFill>
                <a:latin typeface="News Gothic MT"/>
                <a:cs typeface="News Gothic MT"/>
              </a:rPr>
              <a:t>y</a:t>
            </a:r>
            <a:r>
              <a:rPr sz="2200" dirty="0">
                <a:solidFill>
                  <a:schemeClr val="tx2">
                    <a:lumMod val="50000"/>
                  </a:schemeClr>
                </a:solidFill>
                <a:latin typeface="News Gothic MT"/>
                <a:cs typeface="News Gothic MT"/>
              </a:rPr>
              <a:t> </a:t>
            </a:r>
            <a:r>
              <a:rPr sz="2200" spc="-5" dirty="0">
                <a:solidFill>
                  <a:schemeClr val="tx2">
                    <a:lumMod val="50000"/>
                  </a:schemeClr>
                </a:solidFill>
                <a:latin typeface="News Gothic MT"/>
                <a:cs typeface="News Gothic MT"/>
              </a:rPr>
              <a:t>no</a:t>
            </a:r>
            <a:r>
              <a:rPr sz="2200" dirty="0">
                <a:solidFill>
                  <a:schemeClr val="tx2">
                    <a:lumMod val="50000"/>
                  </a:schemeClr>
                </a:solidFill>
                <a:latin typeface="News Gothic MT"/>
                <a:cs typeface="News Gothic MT"/>
              </a:rPr>
              <a:t>t </a:t>
            </a:r>
            <a:r>
              <a:rPr sz="2200" spc="-5" dirty="0">
                <a:solidFill>
                  <a:schemeClr val="tx2">
                    <a:lumMod val="50000"/>
                  </a:schemeClr>
                </a:solidFill>
                <a:latin typeface="News Gothic MT"/>
                <a:cs typeface="News Gothic MT"/>
              </a:rPr>
              <a:t>t</a:t>
            </a:r>
            <a:r>
              <a:rPr sz="2200" dirty="0">
                <a:solidFill>
                  <a:schemeClr val="tx2">
                    <a:lumMod val="50000"/>
                  </a:schemeClr>
                </a:solidFill>
                <a:latin typeface="News Gothic MT"/>
                <a:cs typeface="News Gothic MT"/>
              </a:rPr>
              <a:t>o </a:t>
            </a:r>
            <a:r>
              <a:rPr sz="2200" spc="-35" dirty="0">
                <a:solidFill>
                  <a:schemeClr val="tx2">
                    <a:lumMod val="50000"/>
                  </a:schemeClr>
                </a:solidFill>
                <a:latin typeface="News Gothic MT"/>
                <a:cs typeface="News Gothic MT"/>
              </a:rPr>
              <a:t>c</a:t>
            </a:r>
            <a:r>
              <a:rPr sz="2200" spc="-20" dirty="0">
                <a:solidFill>
                  <a:schemeClr val="tx2">
                    <a:lumMod val="50000"/>
                  </a:schemeClr>
                </a:solidFill>
                <a:latin typeface="News Gothic MT"/>
                <a:cs typeface="News Gothic MT"/>
              </a:rPr>
              <a:t>hec</a:t>
            </a:r>
            <a:r>
              <a:rPr sz="2200" spc="-15" dirty="0">
                <a:solidFill>
                  <a:schemeClr val="tx2">
                    <a:lumMod val="50000"/>
                  </a:schemeClr>
                </a:solidFill>
                <a:latin typeface="News Gothic MT"/>
                <a:cs typeface="News Gothic MT"/>
              </a:rPr>
              <a:t>k</a:t>
            </a:r>
            <a:r>
              <a:rPr sz="2200" dirty="0">
                <a:solidFill>
                  <a:schemeClr val="tx2">
                    <a:lumMod val="50000"/>
                  </a:schemeClr>
                </a:solidFill>
                <a:latin typeface="News Gothic MT"/>
                <a:cs typeface="News Gothic MT"/>
              </a:rPr>
              <a:t> </a:t>
            </a:r>
            <a:r>
              <a:rPr sz="2200" spc="-50" dirty="0">
                <a:solidFill>
                  <a:schemeClr val="tx2">
                    <a:lumMod val="50000"/>
                  </a:schemeClr>
                </a:solidFill>
                <a:latin typeface="News Gothic MT"/>
                <a:cs typeface="News Gothic MT"/>
              </a:rPr>
              <a:t>e</a:t>
            </a:r>
            <a:r>
              <a:rPr sz="2200" spc="-45" dirty="0">
                <a:solidFill>
                  <a:schemeClr val="tx2">
                    <a:lumMod val="50000"/>
                  </a:schemeClr>
                </a:solidFill>
                <a:latin typeface="News Gothic MT"/>
                <a:cs typeface="News Gothic MT"/>
              </a:rPr>
              <a:t>v</a:t>
            </a:r>
            <a:r>
              <a:rPr sz="2200" spc="-15" dirty="0">
                <a:solidFill>
                  <a:schemeClr val="tx2">
                    <a:lumMod val="50000"/>
                  </a:schemeClr>
                </a:solidFill>
                <a:latin typeface="News Gothic MT"/>
                <a:cs typeface="News Gothic MT"/>
              </a:rPr>
              <a:t>e</a:t>
            </a:r>
            <a:r>
              <a:rPr sz="2200" spc="50" dirty="0">
                <a:solidFill>
                  <a:schemeClr val="tx2">
                    <a:lumMod val="50000"/>
                  </a:schemeClr>
                </a:solidFill>
                <a:latin typeface="News Gothic MT"/>
                <a:cs typeface="News Gothic MT"/>
              </a:rPr>
              <a:t>r</a:t>
            </a:r>
            <a:r>
              <a:rPr sz="2200" spc="-15" dirty="0">
                <a:solidFill>
                  <a:schemeClr val="tx2">
                    <a:lumMod val="50000"/>
                  </a:schemeClr>
                </a:solidFill>
                <a:latin typeface="News Gothic MT"/>
                <a:cs typeface="News Gothic MT"/>
              </a:rPr>
              <a:t>y</a:t>
            </a:r>
            <a:r>
              <a:rPr sz="2200" dirty="0">
                <a:solidFill>
                  <a:schemeClr val="tx2">
                    <a:lumMod val="50000"/>
                  </a:schemeClr>
                </a:solidFill>
                <a:latin typeface="News Gothic MT"/>
                <a:cs typeface="News Gothic MT"/>
              </a:rPr>
              <a:t> </a:t>
            </a:r>
            <a:r>
              <a:rPr sz="2200" spc="-15" dirty="0">
                <a:solidFill>
                  <a:schemeClr val="tx2">
                    <a:lumMod val="50000"/>
                  </a:schemeClr>
                </a:solidFill>
                <a:latin typeface="News Gothic MT"/>
                <a:cs typeface="News Gothic MT"/>
              </a:rPr>
              <a:t>mi</a:t>
            </a:r>
            <a:r>
              <a:rPr sz="2200" spc="-35" dirty="0">
                <a:solidFill>
                  <a:schemeClr val="tx2">
                    <a:lumMod val="50000"/>
                  </a:schemeClr>
                </a:solidFill>
                <a:latin typeface="News Gothic MT"/>
                <a:cs typeface="News Gothic MT"/>
              </a:rPr>
              <a:t>n</a:t>
            </a:r>
            <a:r>
              <a:rPr sz="2200" spc="-5" dirty="0">
                <a:solidFill>
                  <a:schemeClr val="tx2">
                    <a:lumMod val="50000"/>
                  </a:schemeClr>
                </a:solidFill>
                <a:latin typeface="News Gothic MT"/>
                <a:cs typeface="News Gothic MT"/>
              </a:rPr>
              <a:t>ut</a:t>
            </a:r>
            <a:r>
              <a:rPr sz="2200" dirty="0">
                <a:solidFill>
                  <a:schemeClr val="tx2">
                    <a:lumMod val="50000"/>
                  </a:schemeClr>
                </a:solidFill>
                <a:latin typeface="News Gothic MT"/>
                <a:cs typeface="News Gothic MT"/>
              </a:rPr>
              <a:t>e </a:t>
            </a:r>
            <a:r>
              <a:rPr sz="2200" spc="-25" dirty="0">
                <a:solidFill>
                  <a:schemeClr val="tx2">
                    <a:lumMod val="50000"/>
                  </a:schemeClr>
                </a:solidFill>
                <a:latin typeface="News Gothic MT"/>
                <a:cs typeface="News Gothic MT"/>
              </a:rPr>
              <a:t>f</a:t>
            </a:r>
            <a:r>
              <a:rPr sz="2200" spc="-5" dirty="0">
                <a:solidFill>
                  <a:schemeClr val="tx2">
                    <a:lumMod val="50000"/>
                  </a:schemeClr>
                </a:solidFill>
                <a:latin typeface="News Gothic MT"/>
                <a:cs typeface="News Gothic MT"/>
              </a:rPr>
              <a:t>o</a:t>
            </a:r>
            <a:r>
              <a:rPr sz="2200" dirty="0">
                <a:solidFill>
                  <a:schemeClr val="tx2">
                    <a:lumMod val="50000"/>
                  </a:schemeClr>
                </a:solidFill>
                <a:latin typeface="News Gothic MT"/>
                <a:cs typeface="News Gothic MT"/>
              </a:rPr>
              <a:t>r </a:t>
            </a:r>
            <a:r>
              <a:rPr sz="2200" spc="-35" dirty="0">
                <a:solidFill>
                  <a:schemeClr val="tx2">
                    <a:lumMod val="50000"/>
                  </a:schemeClr>
                </a:solidFill>
                <a:latin typeface="News Gothic MT"/>
                <a:cs typeface="News Gothic MT"/>
              </a:rPr>
              <a:t>y</a:t>
            </a:r>
            <a:r>
              <a:rPr sz="2200" spc="-5" dirty="0">
                <a:solidFill>
                  <a:schemeClr val="tx2">
                    <a:lumMod val="50000"/>
                  </a:schemeClr>
                </a:solidFill>
                <a:latin typeface="News Gothic MT"/>
                <a:cs typeface="News Gothic MT"/>
              </a:rPr>
              <a:t>ou</a:t>
            </a:r>
            <a:r>
              <a:rPr sz="2200" dirty="0">
                <a:solidFill>
                  <a:schemeClr val="tx2">
                    <a:lumMod val="50000"/>
                  </a:schemeClr>
                </a:solidFill>
                <a:latin typeface="News Gothic MT"/>
                <a:cs typeface="News Gothic MT"/>
              </a:rPr>
              <a:t>r </a:t>
            </a:r>
            <a:r>
              <a:rPr sz="2200" spc="-15" dirty="0">
                <a:solidFill>
                  <a:schemeClr val="tx2">
                    <a:lumMod val="50000"/>
                  </a:schemeClr>
                </a:solidFill>
                <a:latin typeface="News Gothic MT"/>
                <a:cs typeface="News Gothic MT"/>
              </a:rPr>
              <a:t>sco</a:t>
            </a:r>
            <a:r>
              <a:rPr sz="2200" spc="-55" dirty="0">
                <a:solidFill>
                  <a:schemeClr val="tx2">
                    <a:lumMod val="50000"/>
                  </a:schemeClr>
                </a:solidFill>
                <a:latin typeface="News Gothic MT"/>
                <a:cs typeface="News Gothic MT"/>
              </a:rPr>
              <a:t>r</a:t>
            </a:r>
            <a:r>
              <a:rPr sz="2200" spc="-15" dirty="0">
                <a:solidFill>
                  <a:schemeClr val="tx2">
                    <a:lumMod val="50000"/>
                  </a:schemeClr>
                </a:solidFill>
                <a:latin typeface="News Gothic MT"/>
                <a:cs typeface="News Gothic MT"/>
              </a:rPr>
              <a:t>e</a:t>
            </a:r>
            <a:r>
              <a:rPr sz="2200" dirty="0">
                <a:solidFill>
                  <a:schemeClr val="tx2">
                    <a:lumMod val="50000"/>
                  </a:schemeClr>
                </a:solidFill>
                <a:latin typeface="News Gothic MT"/>
                <a:cs typeface="News Gothic MT"/>
              </a:rPr>
              <a:t> – </a:t>
            </a:r>
            <a:r>
              <a:rPr sz="2200" spc="-50" dirty="0">
                <a:solidFill>
                  <a:schemeClr val="tx2">
                    <a:lumMod val="50000"/>
                  </a:schemeClr>
                </a:solidFill>
                <a:latin typeface="News Gothic MT"/>
                <a:cs typeface="News Gothic MT"/>
              </a:rPr>
              <a:t>e</a:t>
            </a:r>
            <a:r>
              <a:rPr sz="2200" spc="-45" dirty="0">
                <a:solidFill>
                  <a:schemeClr val="tx2">
                    <a:lumMod val="50000"/>
                  </a:schemeClr>
                </a:solidFill>
                <a:latin typeface="News Gothic MT"/>
                <a:cs typeface="News Gothic MT"/>
              </a:rPr>
              <a:t>v</a:t>
            </a:r>
            <a:r>
              <a:rPr sz="2200" spc="-15" dirty="0">
                <a:solidFill>
                  <a:schemeClr val="tx2">
                    <a:lumMod val="50000"/>
                  </a:schemeClr>
                </a:solidFill>
                <a:latin typeface="News Gothic MT"/>
                <a:cs typeface="News Gothic MT"/>
              </a:rPr>
              <a:t>e</a:t>
            </a:r>
            <a:r>
              <a:rPr sz="2200" spc="50" dirty="0">
                <a:solidFill>
                  <a:schemeClr val="tx2">
                    <a:lumMod val="50000"/>
                  </a:schemeClr>
                </a:solidFill>
                <a:latin typeface="News Gothic MT"/>
                <a:cs typeface="News Gothic MT"/>
              </a:rPr>
              <a:t>r</a:t>
            </a:r>
            <a:r>
              <a:rPr sz="2200" spc="-15" dirty="0">
                <a:solidFill>
                  <a:schemeClr val="tx2">
                    <a:lumMod val="50000"/>
                  </a:schemeClr>
                </a:solidFill>
                <a:latin typeface="News Gothic MT"/>
                <a:cs typeface="News Gothic MT"/>
              </a:rPr>
              <a:t>y</a:t>
            </a:r>
            <a:r>
              <a:rPr sz="2200" dirty="0">
                <a:solidFill>
                  <a:schemeClr val="tx2">
                    <a:lumMod val="50000"/>
                  </a:schemeClr>
                </a:solidFill>
                <a:latin typeface="News Gothic MT"/>
                <a:cs typeface="News Gothic MT"/>
              </a:rPr>
              <a:t> </a:t>
            </a:r>
            <a:r>
              <a:rPr sz="2200" spc="-5" dirty="0">
                <a:solidFill>
                  <a:schemeClr val="tx2">
                    <a:lumMod val="50000"/>
                  </a:schemeClr>
                </a:solidFill>
                <a:latin typeface="News Gothic MT"/>
                <a:cs typeface="News Gothic MT"/>
              </a:rPr>
              <a:t>hour </a:t>
            </a:r>
            <a:r>
              <a:rPr sz="2200" spc="-10" dirty="0">
                <a:solidFill>
                  <a:schemeClr val="tx2">
                    <a:lumMod val="50000"/>
                  </a:schemeClr>
                </a:solidFill>
                <a:latin typeface="News Gothic MT"/>
                <a:cs typeface="News Gothic MT"/>
              </a:rPr>
              <a:t>is</a:t>
            </a:r>
            <a:r>
              <a:rPr sz="2200" dirty="0">
                <a:solidFill>
                  <a:schemeClr val="tx2">
                    <a:lumMod val="50000"/>
                  </a:schemeClr>
                </a:solidFill>
                <a:latin typeface="News Gothic MT"/>
                <a:cs typeface="News Gothic MT"/>
              </a:rPr>
              <a:t> </a:t>
            </a:r>
            <a:r>
              <a:rPr sz="2200" spc="-5" dirty="0">
                <a:solidFill>
                  <a:schemeClr val="tx2">
                    <a:lumMod val="50000"/>
                  </a:schemeClr>
                </a:solidFill>
                <a:latin typeface="News Gothic MT"/>
                <a:cs typeface="News Gothic MT"/>
              </a:rPr>
              <a:t>prob</a:t>
            </a:r>
            <a:r>
              <a:rPr sz="2200" spc="-20" dirty="0">
                <a:solidFill>
                  <a:schemeClr val="tx2">
                    <a:lumMod val="50000"/>
                  </a:schemeClr>
                </a:solidFill>
                <a:latin typeface="News Gothic MT"/>
                <a:cs typeface="News Gothic MT"/>
              </a:rPr>
              <a:t>a</a:t>
            </a:r>
            <a:r>
              <a:rPr sz="2200" spc="-25" dirty="0">
                <a:solidFill>
                  <a:schemeClr val="tx2">
                    <a:lumMod val="50000"/>
                  </a:schemeClr>
                </a:solidFill>
                <a:latin typeface="News Gothic MT"/>
                <a:cs typeface="News Gothic MT"/>
              </a:rPr>
              <a:t>b</a:t>
            </a:r>
            <a:r>
              <a:rPr sz="2200" spc="-10" dirty="0">
                <a:solidFill>
                  <a:schemeClr val="tx2">
                    <a:lumMod val="50000"/>
                  </a:schemeClr>
                </a:solidFill>
                <a:latin typeface="News Gothic MT"/>
                <a:cs typeface="News Gothic MT"/>
              </a:rPr>
              <a:t>ly</a:t>
            </a:r>
            <a:r>
              <a:rPr sz="2200" dirty="0">
                <a:solidFill>
                  <a:schemeClr val="tx2">
                    <a:lumMod val="50000"/>
                  </a:schemeClr>
                </a:solidFill>
                <a:latin typeface="News Gothic MT"/>
                <a:cs typeface="News Gothic MT"/>
              </a:rPr>
              <a:t> su</a:t>
            </a:r>
            <a:r>
              <a:rPr sz="2200" spc="20" dirty="0">
                <a:solidFill>
                  <a:schemeClr val="tx2">
                    <a:lumMod val="50000"/>
                  </a:schemeClr>
                </a:solidFill>
                <a:latin typeface="News Gothic MT"/>
                <a:cs typeface="News Gothic MT"/>
              </a:rPr>
              <a:t>f</a:t>
            </a:r>
            <a:r>
              <a:rPr sz="2200" spc="-15" dirty="0">
                <a:solidFill>
                  <a:schemeClr val="tx2">
                    <a:lumMod val="50000"/>
                  </a:schemeClr>
                </a:solidFill>
                <a:latin typeface="News Gothic MT"/>
                <a:cs typeface="News Gothic MT"/>
              </a:rPr>
              <a:t>ficient</a:t>
            </a:r>
            <a:endParaRPr lang="en-US" sz="2200" dirty="0">
              <a:solidFill>
                <a:schemeClr val="tx2">
                  <a:lumMod val="50000"/>
                </a:schemeClr>
              </a:solidFill>
              <a:latin typeface="News Gothic MT"/>
              <a:cs typeface="News Gothic MT"/>
            </a:endParaRPr>
          </a:p>
          <a:p>
            <a:pPr marL="368300" marR="5080" indent="-355600">
              <a:lnSpc>
                <a:spcPct val="86800"/>
              </a:lnSpc>
              <a:spcBef>
                <a:spcPts val="1900"/>
              </a:spcBef>
              <a:tabLst>
                <a:tab pos="361315" algn="l"/>
              </a:tabLst>
            </a:pPr>
            <a:r>
              <a:rPr sz="2000" spc="-35" dirty="0">
                <a:solidFill>
                  <a:schemeClr val="tx2">
                    <a:lumMod val="50000"/>
                  </a:schemeClr>
                </a:solidFill>
                <a:latin typeface="News Gothic MT"/>
                <a:cs typeface="News Gothic MT"/>
              </a:rPr>
              <a:t>y</a:t>
            </a:r>
            <a:r>
              <a:rPr sz="2000" spc="-5" dirty="0">
                <a:solidFill>
                  <a:schemeClr val="tx2">
                    <a:lumMod val="50000"/>
                  </a:schemeClr>
                </a:solidFill>
                <a:latin typeface="News Gothic MT"/>
                <a:cs typeface="News Gothic MT"/>
              </a:rPr>
              <a:t>o</a:t>
            </a:r>
            <a:r>
              <a:rPr sz="2000" dirty="0">
                <a:solidFill>
                  <a:schemeClr val="tx2">
                    <a:lumMod val="50000"/>
                  </a:schemeClr>
                </a:solidFill>
                <a:latin typeface="News Gothic MT"/>
                <a:cs typeface="News Gothic MT"/>
              </a:rPr>
              <a:t>u </a:t>
            </a:r>
            <a:r>
              <a:rPr sz="2000" spc="-40" dirty="0">
                <a:solidFill>
                  <a:schemeClr val="tx2">
                    <a:lumMod val="50000"/>
                  </a:schemeClr>
                </a:solidFill>
                <a:latin typeface="News Gothic MT"/>
                <a:cs typeface="News Gothic MT"/>
              </a:rPr>
              <a:t>g</a:t>
            </a:r>
            <a:r>
              <a:rPr sz="2000" dirty="0">
                <a:solidFill>
                  <a:schemeClr val="tx2">
                    <a:lumMod val="50000"/>
                  </a:schemeClr>
                </a:solidFill>
                <a:latin typeface="News Gothic MT"/>
                <a:cs typeface="News Gothic MT"/>
              </a:rPr>
              <a:t>et</a:t>
            </a:r>
            <a:r>
              <a:rPr sz="2000" spc="-5" dirty="0">
                <a:solidFill>
                  <a:schemeClr val="tx2">
                    <a:lumMod val="50000"/>
                  </a:schemeClr>
                </a:solidFill>
                <a:latin typeface="News Gothic MT"/>
                <a:cs typeface="News Gothic MT"/>
              </a:rPr>
              <a:t> </a:t>
            </a:r>
            <a:r>
              <a:rPr sz="2000" spc="-15" dirty="0">
                <a:solidFill>
                  <a:schemeClr val="tx2">
                    <a:lumMod val="50000"/>
                  </a:schemeClr>
                </a:solidFill>
                <a:latin typeface="News Gothic MT"/>
                <a:cs typeface="News Gothic MT"/>
              </a:rPr>
              <a:t>a</a:t>
            </a:r>
            <a:r>
              <a:rPr sz="2000" dirty="0">
                <a:solidFill>
                  <a:schemeClr val="tx2">
                    <a:lumMod val="50000"/>
                  </a:schemeClr>
                </a:solidFill>
                <a:latin typeface="News Gothic MT"/>
                <a:cs typeface="News Gothic MT"/>
              </a:rPr>
              <a:t> </a:t>
            </a:r>
            <a:r>
              <a:rPr sz="2000" spc="-15" dirty="0">
                <a:solidFill>
                  <a:schemeClr val="tx2">
                    <a:lumMod val="50000"/>
                  </a:schemeClr>
                </a:solidFill>
                <a:latin typeface="News Gothic MT"/>
                <a:cs typeface="News Gothic MT"/>
              </a:rPr>
              <a:t>sco</a:t>
            </a:r>
            <a:r>
              <a:rPr sz="2000" spc="-50" dirty="0">
                <a:solidFill>
                  <a:schemeClr val="tx2">
                    <a:lumMod val="50000"/>
                  </a:schemeClr>
                </a:solidFill>
                <a:latin typeface="News Gothic MT"/>
                <a:cs typeface="News Gothic MT"/>
              </a:rPr>
              <a:t>r</a:t>
            </a:r>
            <a:r>
              <a:rPr sz="2000" spc="-15" dirty="0">
                <a:solidFill>
                  <a:schemeClr val="tx2">
                    <a:lumMod val="50000"/>
                  </a:schemeClr>
                </a:solidFill>
                <a:latin typeface="News Gothic MT"/>
                <a:cs typeface="News Gothic MT"/>
              </a:rPr>
              <a:t>e</a:t>
            </a:r>
            <a:r>
              <a:rPr sz="2000" dirty="0">
                <a:solidFill>
                  <a:schemeClr val="tx2">
                    <a:lumMod val="50000"/>
                  </a:schemeClr>
                </a:solidFill>
                <a:latin typeface="News Gothic MT"/>
                <a:cs typeface="News Gothic MT"/>
              </a:rPr>
              <a:t> and</a:t>
            </a:r>
            <a:r>
              <a:rPr sz="2000" spc="-5" dirty="0">
                <a:solidFill>
                  <a:schemeClr val="tx2">
                    <a:lumMod val="50000"/>
                  </a:schemeClr>
                </a:solidFill>
                <a:latin typeface="News Gothic MT"/>
                <a:cs typeface="News Gothic MT"/>
              </a:rPr>
              <a:t> </a:t>
            </a:r>
            <a:r>
              <a:rPr sz="2000" spc="-15" dirty="0">
                <a:solidFill>
                  <a:schemeClr val="tx2">
                    <a:lumMod val="50000"/>
                  </a:schemeClr>
                </a:solidFill>
                <a:latin typeface="News Gothic MT"/>
                <a:cs typeface="News Gothic MT"/>
              </a:rPr>
              <a:t>a</a:t>
            </a:r>
            <a:r>
              <a:rPr sz="2000" dirty="0">
                <a:solidFill>
                  <a:schemeClr val="tx2">
                    <a:lumMod val="50000"/>
                  </a:schemeClr>
                </a:solidFill>
                <a:latin typeface="News Gothic MT"/>
                <a:cs typeface="News Gothic MT"/>
              </a:rPr>
              <a:t> </a:t>
            </a:r>
            <a:r>
              <a:rPr sz="2000" spc="-20" dirty="0">
                <a:solidFill>
                  <a:schemeClr val="tx2">
                    <a:lumMod val="50000"/>
                  </a:schemeClr>
                </a:solidFill>
                <a:latin typeface="News Gothic MT"/>
                <a:cs typeface="News Gothic MT"/>
              </a:rPr>
              <a:t>pe</a:t>
            </a:r>
            <a:r>
              <a:rPr sz="2000" spc="-50" dirty="0">
                <a:solidFill>
                  <a:schemeClr val="tx2">
                    <a:lumMod val="50000"/>
                  </a:schemeClr>
                </a:solidFill>
                <a:latin typeface="News Gothic MT"/>
                <a:cs typeface="News Gothic MT"/>
              </a:rPr>
              <a:t>r</a:t>
            </a:r>
            <a:r>
              <a:rPr sz="2000" spc="-10" dirty="0">
                <a:solidFill>
                  <a:schemeClr val="tx2">
                    <a:lumMod val="50000"/>
                  </a:schemeClr>
                </a:solidFill>
                <a:latin typeface="News Gothic MT"/>
                <a:cs typeface="News Gothic MT"/>
              </a:rPr>
              <a:t>centile </a:t>
            </a:r>
            <a:r>
              <a:rPr sz="2000" spc="-5" dirty="0">
                <a:solidFill>
                  <a:schemeClr val="tx2">
                    <a:lumMod val="50000"/>
                  </a:schemeClr>
                </a:solidFill>
                <a:latin typeface="News Gothic MT"/>
                <a:cs typeface="News Gothic MT"/>
              </a:rPr>
              <a:t>(pe</a:t>
            </a:r>
            <a:r>
              <a:rPr sz="2000" spc="-40" dirty="0">
                <a:solidFill>
                  <a:schemeClr val="tx2">
                    <a:lumMod val="50000"/>
                  </a:schemeClr>
                </a:solidFill>
                <a:latin typeface="News Gothic MT"/>
                <a:cs typeface="News Gothic MT"/>
              </a:rPr>
              <a:t>r</a:t>
            </a:r>
            <a:r>
              <a:rPr sz="2000" spc="-10" dirty="0">
                <a:solidFill>
                  <a:schemeClr val="tx2">
                    <a:lumMod val="50000"/>
                  </a:schemeClr>
                </a:solidFill>
                <a:latin typeface="News Gothic MT"/>
                <a:cs typeface="News Gothic MT"/>
              </a:rPr>
              <a:t>centiles </a:t>
            </a:r>
            <a:r>
              <a:rPr sz="2000" spc="-15" dirty="0">
                <a:solidFill>
                  <a:schemeClr val="tx2">
                    <a:lumMod val="50000"/>
                  </a:schemeClr>
                </a:solidFill>
                <a:latin typeface="News Gothic MT"/>
                <a:cs typeface="News Gothic MT"/>
              </a:rPr>
              <a:t>a</a:t>
            </a:r>
            <a:r>
              <a:rPr sz="2000" spc="-50" dirty="0">
                <a:solidFill>
                  <a:schemeClr val="tx2">
                    <a:lumMod val="50000"/>
                  </a:schemeClr>
                </a:solidFill>
                <a:latin typeface="News Gothic MT"/>
                <a:cs typeface="News Gothic MT"/>
              </a:rPr>
              <a:t>r</a:t>
            </a:r>
            <a:r>
              <a:rPr sz="2000" spc="-15" dirty="0">
                <a:solidFill>
                  <a:schemeClr val="tx2">
                    <a:lumMod val="50000"/>
                  </a:schemeClr>
                </a:solidFill>
                <a:latin typeface="News Gothic MT"/>
                <a:cs typeface="News Gothic MT"/>
              </a:rPr>
              <a:t>e sometimes</a:t>
            </a:r>
            <a:r>
              <a:rPr sz="2000" spc="-10" dirty="0">
                <a:solidFill>
                  <a:schemeClr val="tx2">
                    <a:lumMod val="50000"/>
                  </a:schemeClr>
                </a:solidFill>
                <a:latin typeface="News Gothic MT"/>
                <a:cs typeface="News Gothic MT"/>
              </a:rPr>
              <a:t> </a:t>
            </a:r>
            <a:r>
              <a:rPr sz="2000" spc="-5" dirty="0">
                <a:solidFill>
                  <a:schemeClr val="tx2">
                    <a:lumMod val="50000"/>
                  </a:schemeClr>
                </a:solidFill>
                <a:latin typeface="News Gothic MT"/>
                <a:cs typeface="News Gothic MT"/>
              </a:rPr>
              <a:t>poste</a:t>
            </a:r>
            <a:r>
              <a:rPr sz="2000" dirty="0">
                <a:solidFill>
                  <a:schemeClr val="tx2">
                    <a:lumMod val="50000"/>
                  </a:schemeClr>
                </a:solidFill>
                <a:latin typeface="News Gothic MT"/>
                <a:cs typeface="News Gothic MT"/>
              </a:rPr>
              <a:t>d </a:t>
            </a:r>
            <a:r>
              <a:rPr sz="2000" spc="-10" dirty="0">
                <a:solidFill>
                  <a:schemeClr val="tx2">
                    <a:lumMod val="50000"/>
                  </a:schemeClr>
                </a:solidFill>
                <a:latin typeface="News Gothic MT"/>
                <a:cs typeface="News Gothic MT"/>
              </a:rPr>
              <a:t>later)</a:t>
            </a:r>
            <a:endParaRPr lang="en-US" sz="2000" dirty="0">
              <a:solidFill>
                <a:schemeClr val="tx2">
                  <a:lumMod val="50000"/>
                </a:schemeClr>
              </a:solidFill>
              <a:latin typeface="News Gothic MT"/>
              <a:cs typeface="News Gothic MT"/>
            </a:endParaRPr>
          </a:p>
          <a:p>
            <a:pPr marL="368300" marR="5080" indent="-355600">
              <a:lnSpc>
                <a:spcPct val="86800"/>
              </a:lnSpc>
              <a:spcBef>
                <a:spcPts val="1900"/>
              </a:spcBef>
              <a:tabLst>
                <a:tab pos="361315" algn="l"/>
              </a:tabLst>
            </a:pPr>
            <a:r>
              <a:rPr sz="2000" spc="-5" dirty="0">
                <a:solidFill>
                  <a:schemeClr val="tx2">
                    <a:lumMod val="50000"/>
                  </a:schemeClr>
                </a:solidFill>
                <a:latin typeface="News Gothic MT"/>
                <a:cs typeface="News Gothic MT"/>
              </a:rPr>
              <a:t>thes</a:t>
            </a:r>
            <a:r>
              <a:rPr sz="2000" dirty="0">
                <a:solidFill>
                  <a:schemeClr val="tx2">
                    <a:lumMod val="50000"/>
                  </a:schemeClr>
                </a:solidFill>
                <a:latin typeface="News Gothic MT"/>
                <a:cs typeface="News Gothic MT"/>
              </a:rPr>
              <a:t>e </a:t>
            </a:r>
            <a:r>
              <a:rPr sz="2000" spc="-5" dirty="0">
                <a:solidFill>
                  <a:schemeClr val="tx2">
                    <a:lumMod val="50000"/>
                  </a:schemeClr>
                </a:solidFill>
                <a:latin typeface="News Gothic MT"/>
                <a:cs typeface="News Gothic MT"/>
              </a:rPr>
              <a:t>d</a:t>
            </a:r>
            <a:r>
              <a:rPr sz="2000" spc="-20" dirty="0">
                <a:solidFill>
                  <a:schemeClr val="tx2">
                    <a:lumMod val="50000"/>
                  </a:schemeClr>
                </a:solidFill>
                <a:latin typeface="News Gothic MT"/>
                <a:cs typeface="News Gothic MT"/>
              </a:rPr>
              <a:t>a</a:t>
            </a:r>
            <a:r>
              <a:rPr sz="2000" spc="-15" dirty="0">
                <a:solidFill>
                  <a:schemeClr val="tx2">
                    <a:lumMod val="50000"/>
                  </a:schemeClr>
                </a:solidFill>
                <a:latin typeface="News Gothic MT"/>
                <a:cs typeface="News Gothic MT"/>
              </a:rPr>
              <a:t>ys</a:t>
            </a:r>
            <a:r>
              <a:rPr sz="2000" dirty="0">
                <a:solidFill>
                  <a:schemeClr val="tx2">
                    <a:lumMod val="50000"/>
                  </a:schemeClr>
                </a:solidFill>
                <a:latin typeface="News Gothic MT"/>
                <a:cs typeface="News Gothic MT"/>
              </a:rPr>
              <a:t> </a:t>
            </a:r>
            <a:r>
              <a:rPr sz="2000" spc="-5" dirty="0">
                <a:solidFill>
                  <a:schemeClr val="tx2">
                    <a:lumMod val="50000"/>
                  </a:schemeClr>
                </a:solidFill>
                <a:latin typeface="News Gothic MT"/>
                <a:cs typeface="News Gothic MT"/>
              </a:rPr>
              <a:t>5</a:t>
            </a:r>
            <a:r>
              <a:rPr sz="1950" baseline="25641" dirty="0">
                <a:solidFill>
                  <a:schemeClr val="tx2">
                    <a:lumMod val="50000"/>
                  </a:schemeClr>
                </a:solidFill>
                <a:latin typeface="News Gothic MT"/>
                <a:cs typeface="News Gothic MT"/>
              </a:rPr>
              <a:t>t</a:t>
            </a:r>
            <a:r>
              <a:rPr sz="1950" spc="22" baseline="25641" dirty="0">
                <a:solidFill>
                  <a:schemeClr val="tx2">
                    <a:lumMod val="50000"/>
                  </a:schemeClr>
                </a:solidFill>
                <a:latin typeface="News Gothic MT"/>
                <a:cs typeface="News Gothic MT"/>
              </a:rPr>
              <a:t>h</a:t>
            </a:r>
            <a:r>
              <a:rPr sz="2000" spc="-15" dirty="0">
                <a:solidFill>
                  <a:schemeClr val="tx2">
                    <a:lumMod val="50000"/>
                  </a:schemeClr>
                </a:solidFill>
                <a:latin typeface="News Gothic MT"/>
                <a:cs typeface="News Gothic MT"/>
              </a:rPr>
              <a:t>-1</a:t>
            </a:r>
            <a:r>
              <a:rPr lang="en-US" sz="2000" spc="-15" dirty="0">
                <a:solidFill>
                  <a:schemeClr val="tx2">
                    <a:lumMod val="50000"/>
                  </a:schemeClr>
                </a:solidFill>
                <a:latin typeface="News Gothic MT"/>
                <a:cs typeface="News Gothic MT"/>
              </a:rPr>
              <a:t>5</a:t>
            </a:r>
            <a:r>
              <a:rPr sz="1950" baseline="25641" dirty="0">
                <a:solidFill>
                  <a:schemeClr val="tx2">
                    <a:lumMod val="50000"/>
                  </a:schemeClr>
                </a:solidFill>
                <a:latin typeface="News Gothic MT"/>
                <a:cs typeface="News Gothic MT"/>
              </a:rPr>
              <a:t>t</a:t>
            </a:r>
            <a:r>
              <a:rPr sz="1950" spc="22" baseline="25641" dirty="0">
                <a:solidFill>
                  <a:schemeClr val="tx2">
                    <a:lumMod val="50000"/>
                  </a:schemeClr>
                </a:solidFill>
                <a:latin typeface="News Gothic MT"/>
                <a:cs typeface="News Gothic MT"/>
              </a:rPr>
              <a:t>h</a:t>
            </a:r>
            <a:r>
              <a:rPr sz="1950" baseline="25641" dirty="0">
                <a:solidFill>
                  <a:schemeClr val="tx2">
                    <a:lumMod val="50000"/>
                  </a:schemeClr>
                </a:solidFill>
                <a:latin typeface="News Gothic MT"/>
                <a:cs typeface="News Gothic MT"/>
              </a:rPr>
              <a:t> </a:t>
            </a:r>
            <a:r>
              <a:rPr sz="1950" spc="-284" baseline="25641" dirty="0">
                <a:solidFill>
                  <a:schemeClr val="tx2">
                    <a:lumMod val="50000"/>
                  </a:schemeClr>
                </a:solidFill>
                <a:latin typeface="News Gothic MT"/>
                <a:cs typeface="News Gothic MT"/>
              </a:rPr>
              <a:t> </a:t>
            </a:r>
            <a:r>
              <a:rPr sz="2000" spc="-20" dirty="0">
                <a:solidFill>
                  <a:schemeClr val="tx2">
                    <a:lumMod val="50000"/>
                  </a:schemeClr>
                </a:solidFill>
                <a:latin typeface="News Gothic MT"/>
                <a:cs typeface="News Gothic MT"/>
              </a:rPr>
              <a:t>pe</a:t>
            </a:r>
            <a:r>
              <a:rPr sz="2000" spc="-50" dirty="0">
                <a:solidFill>
                  <a:schemeClr val="tx2">
                    <a:lumMod val="50000"/>
                  </a:schemeClr>
                </a:solidFill>
                <a:latin typeface="News Gothic MT"/>
                <a:cs typeface="News Gothic MT"/>
              </a:rPr>
              <a:t>r</a:t>
            </a:r>
            <a:r>
              <a:rPr sz="2000" spc="-10" dirty="0">
                <a:solidFill>
                  <a:schemeClr val="tx2">
                    <a:lumMod val="50000"/>
                  </a:schemeClr>
                </a:solidFill>
                <a:latin typeface="News Gothic MT"/>
                <a:cs typeface="News Gothic MT"/>
              </a:rPr>
              <a:t>centile </a:t>
            </a:r>
            <a:r>
              <a:rPr sz="2000" spc="-20" dirty="0">
                <a:solidFill>
                  <a:schemeClr val="tx2">
                    <a:lumMod val="50000"/>
                  </a:schemeClr>
                </a:solidFill>
                <a:latin typeface="News Gothic MT"/>
                <a:cs typeface="News Gothic MT"/>
              </a:rPr>
              <a:t>m</a:t>
            </a:r>
            <a:r>
              <a:rPr sz="2000" spc="-35" dirty="0">
                <a:solidFill>
                  <a:schemeClr val="tx2">
                    <a:lumMod val="50000"/>
                  </a:schemeClr>
                </a:solidFill>
                <a:latin typeface="News Gothic MT"/>
                <a:cs typeface="News Gothic MT"/>
              </a:rPr>
              <a:t>a</a:t>
            </a:r>
            <a:r>
              <a:rPr sz="2000" spc="-15" dirty="0">
                <a:solidFill>
                  <a:schemeClr val="tx2">
                    <a:lumMod val="50000"/>
                  </a:schemeClr>
                </a:solidFill>
                <a:latin typeface="News Gothic MT"/>
                <a:cs typeface="News Gothic MT"/>
              </a:rPr>
              <a:t>y</a:t>
            </a:r>
            <a:r>
              <a:rPr sz="2000" dirty="0">
                <a:solidFill>
                  <a:schemeClr val="tx2">
                    <a:lumMod val="50000"/>
                  </a:schemeClr>
                </a:solidFill>
                <a:latin typeface="News Gothic MT"/>
                <a:cs typeface="News Gothic MT"/>
              </a:rPr>
              <a:t> </a:t>
            </a:r>
            <a:r>
              <a:rPr sz="2000" spc="-40" dirty="0">
                <a:solidFill>
                  <a:schemeClr val="tx2">
                    <a:lumMod val="50000"/>
                  </a:schemeClr>
                </a:solidFill>
                <a:latin typeface="News Gothic MT"/>
                <a:cs typeface="News Gothic MT"/>
              </a:rPr>
              <a:t>g</a:t>
            </a:r>
            <a:r>
              <a:rPr sz="2000" dirty="0">
                <a:solidFill>
                  <a:schemeClr val="tx2">
                    <a:lumMod val="50000"/>
                  </a:schemeClr>
                </a:solidFill>
                <a:latin typeface="News Gothic MT"/>
                <a:cs typeface="News Gothic MT"/>
              </a:rPr>
              <a:t>et</a:t>
            </a:r>
            <a:r>
              <a:rPr sz="2000" spc="-5" dirty="0">
                <a:solidFill>
                  <a:schemeClr val="tx2">
                    <a:lumMod val="50000"/>
                  </a:schemeClr>
                </a:solidFill>
                <a:latin typeface="News Gothic MT"/>
                <a:cs typeface="News Gothic MT"/>
              </a:rPr>
              <a:t> funde</a:t>
            </a:r>
            <a:r>
              <a:rPr lang="en-US" sz="2000" spc="-5" dirty="0">
                <a:solidFill>
                  <a:schemeClr val="tx2">
                    <a:lumMod val="50000"/>
                  </a:schemeClr>
                </a:solidFill>
                <a:latin typeface="News Gothic MT"/>
                <a:cs typeface="News Gothic MT"/>
              </a:rPr>
              <a:t>d</a:t>
            </a:r>
          </a:p>
          <a:p>
            <a:pPr marL="368300" marR="5080" indent="-355600">
              <a:lnSpc>
                <a:spcPct val="86800"/>
              </a:lnSpc>
              <a:spcBef>
                <a:spcPts val="1900"/>
              </a:spcBef>
              <a:tabLst>
                <a:tab pos="361315" algn="l"/>
              </a:tabLst>
            </a:pPr>
            <a:r>
              <a:rPr sz="1900" spc="-5" dirty="0">
                <a:solidFill>
                  <a:schemeClr val="tx2">
                    <a:lumMod val="50000"/>
                  </a:schemeClr>
                </a:solidFill>
                <a:latin typeface="News Gothic MT"/>
                <a:cs typeface="News Gothic MT"/>
              </a:rPr>
              <a:t>n</a:t>
            </a:r>
            <a:r>
              <a:rPr sz="1900" spc="-20" dirty="0">
                <a:solidFill>
                  <a:schemeClr val="tx2">
                    <a:lumMod val="50000"/>
                  </a:schemeClr>
                </a:solidFill>
                <a:latin typeface="News Gothic MT"/>
                <a:cs typeface="News Gothic MT"/>
              </a:rPr>
              <a:t>e</a:t>
            </a:r>
            <a:r>
              <a:rPr sz="1900" dirty="0">
                <a:solidFill>
                  <a:schemeClr val="tx2">
                    <a:lumMod val="50000"/>
                  </a:schemeClr>
                </a:solidFill>
                <a:latin typeface="News Gothic MT"/>
                <a:cs typeface="News Gothic MT"/>
              </a:rPr>
              <a:t>w i</a:t>
            </a:r>
            <a:r>
              <a:rPr sz="1900" spc="-60" dirty="0">
                <a:solidFill>
                  <a:schemeClr val="tx2">
                    <a:lumMod val="50000"/>
                  </a:schemeClr>
                </a:solidFill>
                <a:latin typeface="News Gothic MT"/>
                <a:cs typeface="News Gothic MT"/>
              </a:rPr>
              <a:t>n</a:t>
            </a:r>
            <a:r>
              <a:rPr sz="1900" spc="-40" dirty="0">
                <a:solidFill>
                  <a:schemeClr val="tx2">
                    <a:lumMod val="50000"/>
                  </a:schemeClr>
                </a:solidFill>
                <a:latin typeface="News Gothic MT"/>
                <a:cs typeface="News Gothic MT"/>
              </a:rPr>
              <a:t>v</a:t>
            </a:r>
            <a:r>
              <a:rPr sz="1900" spc="-10" dirty="0">
                <a:solidFill>
                  <a:schemeClr val="tx2">
                    <a:lumMod val="50000"/>
                  </a:schemeClr>
                </a:solidFill>
                <a:latin typeface="News Gothic MT"/>
                <a:cs typeface="News Gothic MT"/>
              </a:rPr>
              <a:t>esti</a:t>
            </a:r>
            <a:r>
              <a:rPr sz="1900" dirty="0">
                <a:solidFill>
                  <a:schemeClr val="tx2">
                    <a:lumMod val="50000"/>
                  </a:schemeClr>
                </a:solidFill>
                <a:latin typeface="News Gothic MT"/>
                <a:cs typeface="News Gothic MT"/>
              </a:rPr>
              <a:t>g</a:t>
            </a:r>
            <a:r>
              <a:rPr sz="1900" spc="-10" dirty="0">
                <a:solidFill>
                  <a:schemeClr val="tx2">
                    <a:lumMod val="50000"/>
                  </a:schemeClr>
                </a:solidFill>
                <a:latin typeface="News Gothic MT"/>
                <a:cs typeface="News Gothic MT"/>
              </a:rPr>
              <a:t>ators</a:t>
            </a:r>
            <a:r>
              <a:rPr sz="1900" spc="-5" dirty="0">
                <a:solidFill>
                  <a:schemeClr val="tx2">
                    <a:lumMod val="50000"/>
                  </a:schemeClr>
                </a:solidFill>
                <a:latin typeface="News Gothic MT"/>
                <a:cs typeface="News Gothic MT"/>
              </a:rPr>
              <a:t> </a:t>
            </a:r>
            <a:r>
              <a:rPr sz="1900" spc="-40" dirty="0">
                <a:solidFill>
                  <a:schemeClr val="tx2">
                    <a:lumMod val="50000"/>
                  </a:schemeClr>
                </a:solidFill>
                <a:latin typeface="News Gothic MT"/>
                <a:cs typeface="News Gothic MT"/>
              </a:rPr>
              <a:t>g</a:t>
            </a:r>
            <a:r>
              <a:rPr sz="1900" dirty="0">
                <a:solidFill>
                  <a:schemeClr val="tx2">
                    <a:lumMod val="50000"/>
                  </a:schemeClr>
                </a:solidFill>
                <a:latin typeface="News Gothic MT"/>
                <a:cs typeface="News Gothic MT"/>
              </a:rPr>
              <a:t>et</a:t>
            </a:r>
            <a:r>
              <a:rPr sz="1900" spc="-5" dirty="0">
                <a:solidFill>
                  <a:schemeClr val="tx2">
                    <a:lumMod val="50000"/>
                  </a:schemeClr>
                </a:solidFill>
                <a:latin typeface="News Gothic MT"/>
                <a:cs typeface="News Gothic MT"/>
              </a:rPr>
              <a:t> </a:t>
            </a:r>
            <a:r>
              <a:rPr sz="1900" spc="-15" dirty="0">
                <a:solidFill>
                  <a:schemeClr val="tx2">
                    <a:lumMod val="50000"/>
                  </a:schemeClr>
                </a:solidFill>
                <a:latin typeface="News Gothic MT"/>
                <a:cs typeface="News Gothic MT"/>
              </a:rPr>
              <a:t>a</a:t>
            </a:r>
            <a:r>
              <a:rPr sz="1900" dirty="0">
                <a:solidFill>
                  <a:schemeClr val="tx2">
                    <a:lumMod val="50000"/>
                  </a:schemeClr>
                </a:solidFill>
                <a:latin typeface="News Gothic MT"/>
                <a:cs typeface="News Gothic MT"/>
              </a:rPr>
              <a:t> </a:t>
            </a:r>
            <a:r>
              <a:rPr sz="1900" spc="-5" dirty="0">
                <a:solidFill>
                  <a:schemeClr val="tx2">
                    <a:lumMod val="50000"/>
                  </a:schemeClr>
                </a:solidFill>
                <a:latin typeface="News Gothic MT"/>
                <a:cs typeface="News Gothic MT"/>
              </a:rPr>
              <a:t>boos</a:t>
            </a:r>
            <a:r>
              <a:rPr sz="1900" dirty="0">
                <a:solidFill>
                  <a:schemeClr val="tx2">
                    <a:lumMod val="50000"/>
                  </a:schemeClr>
                </a:solidFill>
                <a:latin typeface="News Gothic MT"/>
                <a:cs typeface="News Gothic MT"/>
              </a:rPr>
              <a:t>t in</a:t>
            </a:r>
            <a:r>
              <a:rPr sz="1900" spc="-5" dirty="0">
                <a:solidFill>
                  <a:schemeClr val="tx2">
                    <a:lumMod val="50000"/>
                  </a:schemeClr>
                </a:solidFill>
                <a:latin typeface="News Gothic MT"/>
                <a:cs typeface="News Gothic MT"/>
              </a:rPr>
              <a:t> </a:t>
            </a:r>
            <a:r>
              <a:rPr sz="1900" spc="-15" dirty="0">
                <a:solidFill>
                  <a:schemeClr val="tx2">
                    <a:lumMod val="50000"/>
                  </a:schemeClr>
                </a:solidFill>
                <a:latin typeface="News Gothic MT"/>
                <a:cs typeface="News Gothic MT"/>
              </a:rPr>
              <a:t>thei</a:t>
            </a:r>
            <a:r>
              <a:rPr sz="1900" spc="-10" dirty="0">
                <a:solidFill>
                  <a:schemeClr val="tx2">
                    <a:lumMod val="50000"/>
                  </a:schemeClr>
                </a:solidFill>
                <a:latin typeface="News Gothic MT"/>
                <a:cs typeface="News Gothic MT"/>
              </a:rPr>
              <a:t>r</a:t>
            </a:r>
            <a:r>
              <a:rPr sz="1900" dirty="0">
                <a:solidFill>
                  <a:schemeClr val="tx2">
                    <a:lumMod val="50000"/>
                  </a:schemeClr>
                </a:solidFill>
                <a:latin typeface="News Gothic MT"/>
                <a:cs typeface="News Gothic MT"/>
              </a:rPr>
              <a:t> </a:t>
            </a:r>
            <a:r>
              <a:rPr sz="1900" spc="-20" dirty="0">
                <a:solidFill>
                  <a:schemeClr val="tx2">
                    <a:lumMod val="50000"/>
                  </a:schemeClr>
                </a:solidFill>
                <a:latin typeface="News Gothic MT"/>
                <a:cs typeface="News Gothic MT"/>
              </a:rPr>
              <a:t>pe</a:t>
            </a:r>
            <a:r>
              <a:rPr sz="1900" spc="-50" dirty="0">
                <a:solidFill>
                  <a:schemeClr val="tx2">
                    <a:lumMod val="50000"/>
                  </a:schemeClr>
                </a:solidFill>
                <a:latin typeface="News Gothic MT"/>
                <a:cs typeface="News Gothic MT"/>
              </a:rPr>
              <a:t>r</a:t>
            </a:r>
            <a:r>
              <a:rPr sz="1900" spc="-10" dirty="0">
                <a:solidFill>
                  <a:schemeClr val="tx2">
                    <a:lumMod val="50000"/>
                  </a:schemeClr>
                </a:solidFill>
                <a:latin typeface="News Gothic MT"/>
                <a:cs typeface="News Gothic MT"/>
              </a:rPr>
              <a:t>centile</a:t>
            </a:r>
            <a:r>
              <a:rPr lang="en-US" sz="1900" spc="-10" dirty="0">
                <a:solidFill>
                  <a:schemeClr val="tx2">
                    <a:lumMod val="50000"/>
                  </a:schemeClr>
                </a:solidFill>
                <a:latin typeface="News Gothic MT"/>
                <a:cs typeface="News Gothic MT"/>
              </a:rPr>
              <a:t>, usually 10 points</a:t>
            </a:r>
            <a:endParaRPr lang="en-US" sz="1900" dirty="0">
              <a:solidFill>
                <a:schemeClr val="tx2">
                  <a:lumMod val="50000"/>
                </a:schemeClr>
              </a:solidFill>
              <a:latin typeface="News Gothic MT"/>
              <a:cs typeface="News Gothic MT"/>
            </a:endParaRPr>
          </a:p>
          <a:p>
            <a:pPr marL="368300" marR="5080" indent="-355600">
              <a:lnSpc>
                <a:spcPct val="86800"/>
              </a:lnSpc>
              <a:spcBef>
                <a:spcPts val="1900"/>
              </a:spcBef>
              <a:tabLst>
                <a:tab pos="361315" algn="l"/>
              </a:tabLst>
            </a:pPr>
            <a:r>
              <a:rPr sz="2000" spc="-310" dirty="0">
                <a:solidFill>
                  <a:schemeClr val="tx2">
                    <a:lumMod val="50000"/>
                  </a:schemeClr>
                </a:solidFill>
                <a:latin typeface="News Gothic MT"/>
                <a:cs typeface="News Gothic MT"/>
              </a:rPr>
              <a:t>in</a:t>
            </a:r>
            <a:r>
              <a:rPr sz="2000" spc="-5" dirty="0">
                <a:solidFill>
                  <a:schemeClr val="tx2">
                    <a:lumMod val="50000"/>
                  </a:schemeClr>
                </a:solidFill>
                <a:latin typeface="News Gothic MT"/>
                <a:cs typeface="News Gothic MT"/>
              </a:rPr>
              <a:t> th</a:t>
            </a:r>
            <a:r>
              <a:rPr sz="2000" dirty="0">
                <a:solidFill>
                  <a:schemeClr val="tx2">
                    <a:lumMod val="50000"/>
                  </a:schemeClr>
                </a:solidFill>
                <a:latin typeface="News Gothic MT"/>
                <a:cs typeface="News Gothic MT"/>
              </a:rPr>
              <a:t>e </a:t>
            </a:r>
            <a:r>
              <a:rPr sz="2000" spc="-5" dirty="0">
                <a:solidFill>
                  <a:schemeClr val="tx2">
                    <a:lumMod val="50000"/>
                  </a:schemeClr>
                </a:solidFill>
                <a:latin typeface="News Gothic MT"/>
                <a:cs typeface="News Gothic MT"/>
              </a:rPr>
              <a:t>pas</a:t>
            </a:r>
            <a:r>
              <a:rPr sz="2000" dirty="0">
                <a:solidFill>
                  <a:schemeClr val="tx2">
                    <a:lumMod val="50000"/>
                  </a:schemeClr>
                </a:solidFill>
                <a:latin typeface="News Gothic MT"/>
                <a:cs typeface="News Gothic MT"/>
              </a:rPr>
              <a:t>t </a:t>
            </a:r>
            <a:r>
              <a:rPr sz="2000" spc="-10" dirty="0">
                <a:solidFill>
                  <a:schemeClr val="tx2">
                    <a:lumMod val="50000"/>
                  </a:schemeClr>
                </a:solidFill>
                <a:latin typeface="News Gothic MT"/>
                <a:cs typeface="News Gothic MT"/>
              </a:rPr>
              <a:t>it</a:t>
            </a:r>
            <a:r>
              <a:rPr sz="2000" spc="-130" dirty="0">
                <a:solidFill>
                  <a:schemeClr val="tx2">
                    <a:lumMod val="50000"/>
                  </a:schemeClr>
                </a:solidFill>
                <a:latin typeface="News Gothic MT"/>
                <a:cs typeface="News Gothic MT"/>
              </a:rPr>
              <a:t>’</a:t>
            </a:r>
            <a:r>
              <a:rPr sz="2000" spc="-15" dirty="0">
                <a:solidFill>
                  <a:schemeClr val="tx2">
                    <a:lumMod val="50000"/>
                  </a:schemeClr>
                </a:solidFill>
                <a:latin typeface="News Gothic MT"/>
                <a:cs typeface="News Gothic MT"/>
              </a:rPr>
              <a:t>s</a:t>
            </a:r>
            <a:r>
              <a:rPr sz="2000" dirty="0">
                <a:solidFill>
                  <a:schemeClr val="tx2">
                    <a:lumMod val="50000"/>
                  </a:schemeClr>
                </a:solidFill>
                <a:latin typeface="News Gothic MT"/>
                <a:cs typeface="News Gothic MT"/>
              </a:rPr>
              <a:t> </a:t>
            </a:r>
            <a:r>
              <a:rPr sz="2000" spc="-5" dirty="0">
                <a:solidFill>
                  <a:schemeClr val="tx2">
                    <a:lumMod val="50000"/>
                  </a:schemeClr>
                </a:solidFill>
                <a:latin typeface="News Gothic MT"/>
                <a:cs typeface="News Gothic MT"/>
              </a:rPr>
              <a:t>bee</a:t>
            </a:r>
            <a:r>
              <a:rPr sz="2000" dirty="0">
                <a:solidFill>
                  <a:schemeClr val="tx2">
                    <a:lumMod val="50000"/>
                  </a:schemeClr>
                </a:solidFill>
                <a:latin typeface="News Gothic MT"/>
                <a:cs typeface="News Gothic MT"/>
              </a:rPr>
              <a:t>n </a:t>
            </a:r>
            <a:r>
              <a:rPr sz="2000" spc="-15" dirty="0">
                <a:solidFill>
                  <a:schemeClr val="tx2">
                    <a:lumMod val="50000"/>
                  </a:schemeClr>
                </a:solidFill>
                <a:latin typeface="News Gothic MT"/>
                <a:cs typeface="News Gothic MT"/>
              </a:rPr>
              <a:t>as</a:t>
            </a:r>
            <a:r>
              <a:rPr sz="2000" dirty="0">
                <a:solidFill>
                  <a:schemeClr val="tx2">
                    <a:lumMod val="50000"/>
                  </a:schemeClr>
                </a:solidFill>
                <a:latin typeface="News Gothic MT"/>
                <a:cs typeface="News Gothic MT"/>
              </a:rPr>
              <a:t> </a:t>
            </a:r>
            <a:r>
              <a:rPr sz="2000" spc="-5" dirty="0">
                <a:solidFill>
                  <a:schemeClr val="tx2">
                    <a:lumMod val="50000"/>
                  </a:schemeClr>
                </a:solidFill>
                <a:latin typeface="News Gothic MT"/>
                <a:cs typeface="News Gothic MT"/>
              </a:rPr>
              <a:t>hig</a:t>
            </a:r>
            <a:r>
              <a:rPr sz="2000" dirty="0">
                <a:solidFill>
                  <a:schemeClr val="tx2">
                    <a:lumMod val="50000"/>
                  </a:schemeClr>
                </a:solidFill>
                <a:latin typeface="News Gothic MT"/>
                <a:cs typeface="News Gothic MT"/>
              </a:rPr>
              <a:t>h </a:t>
            </a:r>
            <a:r>
              <a:rPr sz="2000" spc="-15" dirty="0">
                <a:solidFill>
                  <a:schemeClr val="tx2">
                    <a:lumMod val="50000"/>
                  </a:schemeClr>
                </a:solidFill>
                <a:latin typeface="News Gothic MT"/>
                <a:cs typeface="News Gothic MT"/>
              </a:rPr>
              <a:t>as</a:t>
            </a:r>
            <a:r>
              <a:rPr sz="2000" dirty="0">
                <a:solidFill>
                  <a:schemeClr val="tx2">
                    <a:lumMod val="50000"/>
                  </a:schemeClr>
                </a:solidFill>
                <a:latin typeface="News Gothic MT"/>
                <a:cs typeface="News Gothic MT"/>
              </a:rPr>
              <a:t> 2</a:t>
            </a:r>
            <a:r>
              <a:rPr sz="2000" spc="-10" dirty="0">
                <a:solidFill>
                  <a:schemeClr val="tx2">
                    <a:lumMod val="50000"/>
                  </a:schemeClr>
                </a:solidFill>
                <a:latin typeface="News Gothic MT"/>
                <a:cs typeface="News Gothic MT"/>
              </a:rPr>
              <a:t>5</a:t>
            </a:r>
            <a:r>
              <a:rPr sz="1950" baseline="25641" dirty="0">
                <a:solidFill>
                  <a:schemeClr val="tx2">
                    <a:lumMod val="50000"/>
                  </a:schemeClr>
                </a:solidFill>
                <a:latin typeface="News Gothic MT"/>
                <a:cs typeface="News Gothic MT"/>
              </a:rPr>
              <a:t>t</a:t>
            </a:r>
            <a:r>
              <a:rPr sz="1950" spc="22" baseline="25641" dirty="0">
                <a:solidFill>
                  <a:schemeClr val="tx2">
                    <a:lumMod val="50000"/>
                  </a:schemeClr>
                </a:solidFill>
                <a:latin typeface="News Gothic MT"/>
                <a:cs typeface="News Gothic MT"/>
              </a:rPr>
              <a:t>h</a:t>
            </a:r>
            <a:r>
              <a:rPr sz="2000" spc="-10" dirty="0">
                <a:solidFill>
                  <a:schemeClr val="tx2">
                    <a:lumMod val="50000"/>
                  </a:schemeClr>
                </a:solidFill>
                <a:latin typeface="News Gothic MT"/>
                <a:cs typeface="News Gothic MT"/>
              </a:rPr>
              <a:t>.</a:t>
            </a:r>
            <a:endParaRPr sz="2000" dirty="0">
              <a:solidFill>
                <a:schemeClr val="tx2">
                  <a:lumMod val="50000"/>
                </a:schemeClr>
              </a:solidFill>
              <a:latin typeface="News Gothic MT"/>
              <a:cs typeface="News Gothic MT"/>
            </a:endParaRPr>
          </a:p>
          <a:p>
            <a:pPr>
              <a:lnSpc>
                <a:spcPct val="100000"/>
              </a:lnSpc>
              <a:spcBef>
                <a:spcPts val="7"/>
              </a:spcBef>
            </a:pPr>
            <a:endParaRPr sz="1750" dirty="0">
              <a:solidFill>
                <a:schemeClr val="tx2">
                  <a:lumMod val="50000"/>
                </a:schemeClr>
              </a:solidFill>
              <a:latin typeface="Times New Roman"/>
              <a:cs typeface="Times New Roman"/>
            </a:endParaRPr>
          </a:p>
          <a:p>
            <a:pPr marL="368300" marR="252095" indent="-355600">
              <a:lnSpc>
                <a:spcPts val="2400"/>
              </a:lnSpc>
              <a:tabLst>
                <a:tab pos="361315" algn="l"/>
              </a:tabLst>
            </a:pPr>
            <a:r>
              <a:rPr sz="2200" b="1" spc="-20" dirty="0">
                <a:solidFill>
                  <a:schemeClr val="tx2">
                    <a:lumMod val="50000"/>
                  </a:schemeClr>
                </a:solidFill>
                <a:latin typeface="News Gothic MT"/>
                <a:cs typeface="News Gothic MT"/>
              </a:rPr>
              <a:t>Summa</a:t>
            </a:r>
            <a:r>
              <a:rPr sz="2200" b="1" spc="5" dirty="0">
                <a:solidFill>
                  <a:schemeClr val="tx2">
                    <a:lumMod val="50000"/>
                  </a:schemeClr>
                </a:solidFill>
                <a:latin typeface="News Gothic MT"/>
                <a:cs typeface="News Gothic MT"/>
              </a:rPr>
              <a:t>r</a:t>
            </a:r>
            <a:r>
              <a:rPr sz="2200" b="1" spc="-15" dirty="0">
                <a:solidFill>
                  <a:schemeClr val="tx2">
                    <a:lumMod val="50000"/>
                  </a:schemeClr>
                </a:solidFill>
                <a:latin typeface="News Gothic MT"/>
                <a:cs typeface="News Gothic MT"/>
              </a:rPr>
              <a:t>y</a:t>
            </a:r>
            <a:r>
              <a:rPr sz="2200" b="1" dirty="0">
                <a:solidFill>
                  <a:schemeClr val="tx2">
                    <a:lumMod val="50000"/>
                  </a:schemeClr>
                </a:solidFill>
                <a:latin typeface="News Gothic MT"/>
                <a:cs typeface="News Gothic MT"/>
              </a:rPr>
              <a:t> </a:t>
            </a:r>
            <a:r>
              <a:rPr sz="2200" b="1" spc="-15" dirty="0">
                <a:solidFill>
                  <a:schemeClr val="tx2">
                    <a:lumMod val="50000"/>
                  </a:schemeClr>
                </a:solidFill>
                <a:latin typeface="News Gothic MT"/>
                <a:cs typeface="News Gothic MT"/>
              </a:rPr>
              <a:t>St</a:t>
            </a:r>
            <a:r>
              <a:rPr sz="2200" b="1" spc="-40" dirty="0">
                <a:solidFill>
                  <a:schemeClr val="tx2">
                    <a:lumMod val="50000"/>
                  </a:schemeClr>
                </a:solidFill>
                <a:latin typeface="News Gothic MT"/>
                <a:cs typeface="News Gothic MT"/>
              </a:rPr>
              <a:t>a</a:t>
            </a:r>
            <a:r>
              <a:rPr sz="2200" b="1" spc="-5" dirty="0">
                <a:solidFill>
                  <a:schemeClr val="tx2">
                    <a:lumMod val="50000"/>
                  </a:schemeClr>
                </a:solidFill>
                <a:latin typeface="News Gothic MT"/>
                <a:cs typeface="News Gothic MT"/>
              </a:rPr>
              <a:t>tement</a:t>
            </a:r>
            <a:r>
              <a:rPr sz="2200" b="1" dirty="0">
                <a:solidFill>
                  <a:schemeClr val="tx2">
                    <a:lumMod val="50000"/>
                  </a:schemeClr>
                </a:solidFill>
                <a:latin typeface="News Gothic MT"/>
                <a:cs typeface="News Gothic MT"/>
              </a:rPr>
              <a:t>s </a:t>
            </a:r>
            <a:r>
              <a:rPr sz="2200" spc="-5" dirty="0">
                <a:solidFill>
                  <a:schemeClr val="tx2">
                    <a:lumMod val="50000"/>
                  </a:schemeClr>
                </a:solidFill>
                <a:latin typeface="News Gothic MT"/>
                <a:cs typeface="News Gothic MT"/>
              </a:rPr>
              <a:t>ta</a:t>
            </a:r>
            <a:r>
              <a:rPr sz="2200" spc="-50" dirty="0">
                <a:solidFill>
                  <a:schemeClr val="tx2">
                    <a:lumMod val="50000"/>
                  </a:schemeClr>
                </a:solidFill>
                <a:latin typeface="News Gothic MT"/>
                <a:cs typeface="News Gothic MT"/>
              </a:rPr>
              <a:t>k</a:t>
            </a:r>
            <a:r>
              <a:rPr sz="2200" spc="-15" dirty="0">
                <a:solidFill>
                  <a:schemeClr val="tx2">
                    <a:lumMod val="50000"/>
                  </a:schemeClr>
                </a:solidFill>
                <a:latin typeface="News Gothic MT"/>
                <a:cs typeface="News Gothic MT"/>
              </a:rPr>
              <a:t>e</a:t>
            </a:r>
            <a:r>
              <a:rPr sz="2200" dirty="0">
                <a:solidFill>
                  <a:schemeClr val="tx2">
                    <a:lumMod val="50000"/>
                  </a:schemeClr>
                </a:solidFill>
                <a:latin typeface="News Gothic MT"/>
                <a:cs typeface="News Gothic MT"/>
              </a:rPr>
              <a:t> </a:t>
            </a:r>
            <a:r>
              <a:rPr sz="2200" spc="-15" dirty="0">
                <a:solidFill>
                  <a:schemeClr val="tx2">
                    <a:lumMod val="50000"/>
                  </a:schemeClr>
                </a:solidFill>
                <a:latin typeface="News Gothic MT"/>
                <a:cs typeface="News Gothic MT"/>
              </a:rPr>
              <a:t>weeks</a:t>
            </a:r>
            <a:r>
              <a:rPr sz="2200" dirty="0">
                <a:solidFill>
                  <a:schemeClr val="tx2">
                    <a:lumMod val="50000"/>
                  </a:schemeClr>
                </a:solidFill>
                <a:latin typeface="News Gothic MT"/>
                <a:cs typeface="News Gothic MT"/>
              </a:rPr>
              <a:t> </a:t>
            </a:r>
            <a:r>
              <a:rPr sz="2200" spc="-5" dirty="0">
                <a:solidFill>
                  <a:schemeClr val="tx2">
                    <a:lumMod val="50000"/>
                  </a:schemeClr>
                </a:solidFill>
                <a:latin typeface="News Gothic MT"/>
                <a:cs typeface="News Gothic MT"/>
              </a:rPr>
              <a:t>(6-8</a:t>
            </a:r>
            <a:r>
              <a:rPr sz="2200" dirty="0">
                <a:solidFill>
                  <a:schemeClr val="tx2">
                    <a:lumMod val="50000"/>
                  </a:schemeClr>
                </a:solidFill>
                <a:latin typeface="News Gothic MT"/>
                <a:cs typeface="News Gothic MT"/>
              </a:rPr>
              <a:t>) </a:t>
            </a:r>
            <a:r>
              <a:rPr sz="2200" spc="-5" dirty="0">
                <a:solidFill>
                  <a:schemeClr val="tx2">
                    <a:lumMod val="50000"/>
                  </a:schemeClr>
                </a:solidFill>
                <a:latin typeface="News Gothic MT"/>
                <a:cs typeface="News Gothic MT"/>
              </a:rPr>
              <a:t>be</a:t>
            </a:r>
            <a:r>
              <a:rPr sz="2200" spc="-20" dirty="0">
                <a:solidFill>
                  <a:schemeClr val="tx2">
                    <a:lumMod val="50000"/>
                  </a:schemeClr>
                </a:solidFill>
                <a:latin typeface="News Gothic MT"/>
                <a:cs typeface="News Gothic MT"/>
              </a:rPr>
              <a:t>f</a:t>
            </a:r>
            <a:r>
              <a:rPr sz="2200" spc="-5" dirty="0">
                <a:solidFill>
                  <a:schemeClr val="tx2">
                    <a:lumMod val="50000"/>
                  </a:schemeClr>
                </a:solidFill>
                <a:latin typeface="News Gothic MT"/>
                <a:cs typeface="News Gothic MT"/>
              </a:rPr>
              <a:t>o</a:t>
            </a:r>
            <a:r>
              <a:rPr sz="2200" spc="-45" dirty="0">
                <a:solidFill>
                  <a:schemeClr val="tx2">
                    <a:lumMod val="50000"/>
                  </a:schemeClr>
                </a:solidFill>
                <a:latin typeface="News Gothic MT"/>
                <a:cs typeface="News Gothic MT"/>
              </a:rPr>
              <a:t>r</a:t>
            </a:r>
            <a:r>
              <a:rPr sz="2200" spc="-15" dirty="0">
                <a:solidFill>
                  <a:schemeClr val="tx2">
                    <a:lumMod val="50000"/>
                  </a:schemeClr>
                </a:solidFill>
                <a:latin typeface="News Gothic MT"/>
                <a:cs typeface="News Gothic MT"/>
              </a:rPr>
              <a:t>e</a:t>
            </a:r>
            <a:r>
              <a:rPr sz="2200" dirty="0">
                <a:solidFill>
                  <a:schemeClr val="tx2">
                    <a:lumMod val="50000"/>
                  </a:schemeClr>
                </a:solidFill>
                <a:latin typeface="News Gothic MT"/>
                <a:cs typeface="News Gothic MT"/>
              </a:rPr>
              <a:t> </a:t>
            </a:r>
            <a:r>
              <a:rPr sz="2200" spc="-5" dirty="0">
                <a:solidFill>
                  <a:schemeClr val="tx2">
                    <a:lumMod val="50000"/>
                  </a:schemeClr>
                </a:solidFill>
                <a:latin typeface="News Gothic MT"/>
                <a:cs typeface="News Gothic MT"/>
              </a:rPr>
              <a:t>th</a:t>
            </a:r>
            <a:r>
              <a:rPr sz="2200" spc="-30" dirty="0">
                <a:solidFill>
                  <a:schemeClr val="tx2">
                    <a:lumMod val="50000"/>
                  </a:schemeClr>
                </a:solidFill>
                <a:latin typeface="News Gothic MT"/>
                <a:cs typeface="News Gothic MT"/>
              </a:rPr>
              <a:t>e</a:t>
            </a:r>
            <a:r>
              <a:rPr sz="2200" spc="-15" dirty="0">
                <a:solidFill>
                  <a:schemeClr val="tx2">
                    <a:lumMod val="50000"/>
                  </a:schemeClr>
                </a:solidFill>
                <a:latin typeface="News Gothic MT"/>
                <a:cs typeface="News Gothic MT"/>
              </a:rPr>
              <a:t>y</a:t>
            </a:r>
            <a:r>
              <a:rPr sz="2200" dirty="0">
                <a:solidFill>
                  <a:schemeClr val="tx2">
                    <a:lumMod val="50000"/>
                  </a:schemeClr>
                </a:solidFill>
                <a:latin typeface="News Gothic MT"/>
                <a:cs typeface="News Gothic MT"/>
              </a:rPr>
              <a:t> </a:t>
            </a:r>
            <a:r>
              <a:rPr sz="2200" spc="-15" dirty="0">
                <a:solidFill>
                  <a:schemeClr val="tx2">
                    <a:lumMod val="50000"/>
                  </a:schemeClr>
                </a:solidFill>
                <a:latin typeface="News Gothic MT"/>
                <a:cs typeface="News Gothic MT"/>
              </a:rPr>
              <a:t>a</a:t>
            </a:r>
            <a:r>
              <a:rPr sz="2200" spc="-55" dirty="0">
                <a:solidFill>
                  <a:schemeClr val="tx2">
                    <a:lumMod val="50000"/>
                  </a:schemeClr>
                </a:solidFill>
                <a:latin typeface="News Gothic MT"/>
                <a:cs typeface="News Gothic MT"/>
              </a:rPr>
              <a:t>r</a:t>
            </a:r>
            <a:r>
              <a:rPr sz="2200" spc="-15" dirty="0">
                <a:solidFill>
                  <a:schemeClr val="tx2">
                    <a:lumMod val="50000"/>
                  </a:schemeClr>
                </a:solidFill>
                <a:latin typeface="News Gothic MT"/>
                <a:cs typeface="News Gothic MT"/>
              </a:rPr>
              <a:t>e</a:t>
            </a:r>
            <a:r>
              <a:rPr sz="2200" spc="-10" dirty="0">
                <a:solidFill>
                  <a:schemeClr val="tx2">
                    <a:lumMod val="50000"/>
                  </a:schemeClr>
                </a:solidFill>
                <a:latin typeface="News Gothic MT"/>
                <a:cs typeface="News Gothic MT"/>
              </a:rPr>
              <a:t> </a:t>
            </a:r>
            <a:r>
              <a:rPr sz="2200" spc="-5" dirty="0">
                <a:solidFill>
                  <a:schemeClr val="tx2">
                    <a:lumMod val="50000"/>
                  </a:schemeClr>
                </a:solidFill>
                <a:latin typeface="News Gothic MT"/>
                <a:cs typeface="News Gothic MT"/>
              </a:rPr>
              <a:t>poste</a:t>
            </a:r>
            <a:r>
              <a:rPr sz="2200" dirty="0">
                <a:solidFill>
                  <a:schemeClr val="tx2">
                    <a:lumMod val="50000"/>
                  </a:schemeClr>
                </a:solidFill>
                <a:latin typeface="News Gothic MT"/>
                <a:cs typeface="News Gothic MT"/>
              </a:rPr>
              <a:t>d </a:t>
            </a:r>
            <a:r>
              <a:rPr sz="2200" spc="-5" dirty="0">
                <a:solidFill>
                  <a:schemeClr val="tx2">
                    <a:lumMod val="50000"/>
                  </a:schemeClr>
                </a:solidFill>
                <a:latin typeface="News Gothic MT"/>
                <a:cs typeface="News Gothic MT"/>
              </a:rPr>
              <a:t>o</a:t>
            </a:r>
            <a:r>
              <a:rPr sz="2200" dirty="0">
                <a:solidFill>
                  <a:schemeClr val="tx2">
                    <a:lumMod val="50000"/>
                  </a:schemeClr>
                </a:solidFill>
                <a:latin typeface="News Gothic MT"/>
                <a:cs typeface="News Gothic MT"/>
              </a:rPr>
              <a:t>n </a:t>
            </a:r>
            <a:r>
              <a:rPr sz="2200" spc="-5" dirty="0">
                <a:solidFill>
                  <a:schemeClr val="tx2">
                    <a:lumMod val="50000"/>
                  </a:schemeClr>
                </a:solidFill>
                <a:latin typeface="News Gothic MT"/>
                <a:cs typeface="News Gothic MT"/>
              </a:rPr>
              <a:t>th</a:t>
            </a:r>
            <a:r>
              <a:rPr sz="2200" dirty="0">
                <a:solidFill>
                  <a:schemeClr val="tx2">
                    <a:lumMod val="50000"/>
                  </a:schemeClr>
                </a:solidFill>
                <a:latin typeface="News Gothic MT"/>
                <a:cs typeface="News Gothic MT"/>
              </a:rPr>
              <a:t>e Commons</a:t>
            </a:r>
            <a:r>
              <a:rPr sz="2200" spc="-10" dirty="0">
                <a:solidFill>
                  <a:schemeClr val="tx2">
                    <a:lumMod val="50000"/>
                  </a:schemeClr>
                </a:solidFill>
                <a:latin typeface="News Gothic MT"/>
                <a:cs typeface="News Gothic MT"/>
              </a:rPr>
              <a:t> </a:t>
            </a:r>
            <a:r>
              <a:rPr sz="2200" spc="-20" dirty="0">
                <a:solidFill>
                  <a:schemeClr val="tx2">
                    <a:lumMod val="50000"/>
                  </a:schemeClr>
                </a:solidFill>
                <a:latin typeface="News Gothic MT"/>
                <a:cs typeface="News Gothic MT"/>
              </a:rPr>
              <a:t>w</a:t>
            </a:r>
            <a:r>
              <a:rPr sz="2200" spc="-60" dirty="0">
                <a:solidFill>
                  <a:schemeClr val="tx2">
                    <a:lumMod val="50000"/>
                  </a:schemeClr>
                </a:solidFill>
                <a:latin typeface="News Gothic MT"/>
                <a:cs typeface="News Gothic MT"/>
              </a:rPr>
              <a:t>e</a:t>
            </a:r>
            <a:r>
              <a:rPr sz="2200" spc="-20" dirty="0">
                <a:solidFill>
                  <a:schemeClr val="tx2">
                    <a:lumMod val="50000"/>
                  </a:schemeClr>
                </a:solidFill>
                <a:latin typeface="News Gothic MT"/>
                <a:cs typeface="News Gothic MT"/>
              </a:rPr>
              <a:t>bsite</a:t>
            </a:r>
            <a:endParaRPr sz="2200" dirty="0">
              <a:solidFill>
                <a:schemeClr val="tx2">
                  <a:lumMod val="50000"/>
                </a:schemeClr>
              </a:solidFill>
              <a:latin typeface="News Gothic MT"/>
              <a:cs typeface="News Gothic MT"/>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6788" y="1251514"/>
            <a:ext cx="6844823" cy="705321"/>
          </a:xfrm>
          <a:prstGeom prst="rect">
            <a:avLst/>
          </a:prstGeom>
        </p:spPr>
        <p:txBody>
          <a:bodyPr vert="horz" wrap="square" lIns="0" tIns="0" rIns="0" bIns="0" rtlCol="0">
            <a:spAutoFit/>
          </a:bodyPr>
          <a:lstStyle/>
          <a:p>
            <a:pPr marL="543560">
              <a:lnSpc>
                <a:spcPts val="5460"/>
              </a:lnSpc>
            </a:pPr>
            <a:r>
              <a:rPr spc="-35" dirty="0">
                <a:solidFill>
                  <a:schemeClr val="tx1"/>
                </a:solidFill>
              </a:rPr>
              <a:t>Summa</a:t>
            </a:r>
            <a:r>
              <a:rPr spc="110" dirty="0">
                <a:solidFill>
                  <a:schemeClr val="tx1"/>
                </a:solidFill>
              </a:rPr>
              <a:t>r</a:t>
            </a:r>
            <a:r>
              <a:rPr spc="-25" dirty="0">
                <a:solidFill>
                  <a:schemeClr val="tx1"/>
                </a:solidFill>
              </a:rPr>
              <a:t>y</a:t>
            </a:r>
            <a:r>
              <a:rPr dirty="0">
                <a:solidFill>
                  <a:schemeClr val="tx1"/>
                </a:solidFill>
              </a:rPr>
              <a:t> Statement</a:t>
            </a:r>
          </a:p>
        </p:txBody>
      </p:sp>
      <p:sp>
        <p:nvSpPr>
          <p:cNvPr id="3" name="object 3"/>
          <p:cNvSpPr txBox="1"/>
          <p:nvPr/>
        </p:nvSpPr>
        <p:spPr>
          <a:xfrm>
            <a:off x="1085214" y="2139728"/>
            <a:ext cx="7814945" cy="4009624"/>
          </a:xfrm>
          <a:prstGeom prst="rect">
            <a:avLst/>
          </a:prstGeom>
        </p:spPr>
        <p:txBody>
          <a:bodyPr vert="horz" wrap="square" lIns="0" tIns="0" rIns="0" bIns="0" rtlCol="0">
            <a:spAutoFit/>
          </a:bodyPr>
          <a:lstStyle/>
          <a:p>
            <a:pPr marL="368300" marR="5080" indent="-355600">
              <a:lnSpc>
                <a:spcPct val="99100"/>
              </a:lnSpc>
            </a:pPr>
            <a:r>
              <a:rPr sz="2400" spc="-5" dirty="0">
                <a:solidFill>
                  <a:schemeClr val="tx2">
                    <a:lumMod val="50000"/>
                  </a:schemeClr>
                </a:solidFill>
                <a:latin typeface="News Gothic MT"/>
                <a:cs typeface="News Gothic MT"/>
              </a:rPr>
              <a:t>I</a:t>
            </a:r>
            <a:r>
              <a:rPr sz="2400" dirty="0">
                <a:solidFill>
                  <a:schemeClr val="tx2">
                    <a:lumMod val="50000"/>
                  </a:schemeClr>
                </a:solidFill>
                <a:latin typeface="News Gothic MT"/>
                <a:cs typeface="News Gothic MT"/>
              </a:rPr>
              <a:t>f</a:t>
            </a:r>
            <a:r>
              <a:rPr sz="2400" spc="345" dirty="0">
                <a:solidFill>
                  <a:schemeClr val="tx2">
                    <a:lumMod val="50000"/>
                  </a:schemeClr>
                </a:solidFill>
                <a:latin typeface="News Gothic MT"/>
                <a:cs typeface="News Gothic MT"/>
              </a:rPr>
              <a:t> </a:t>
            </a:r>
            <a:r>
              <a:rPr sz="2400" spc="-40" dirty="0">
                <a:solidFill>
                  <a:schemeClr val="tx2">
                    <a:lumMod val="50000"/>
                  </a:schemeClr>
                </a:solidFill>
                <a:latin typeface="News Gothic MT"/>
                <a:cs typeface="News Gothic MT"/>
              </a:rPr>
              <a:t>y</a:t>
            </a:r>
            <a:r>
              <a:rPr sz="2400" spc="-5" dirty="0">
                <a:solidFill>
                  <a:schemeClr val="tx2">
                    <a:lumMod val="50000"/>
                  </a:schemeClr>
                </a:solidFill>
                <a:latin typeface="News Gothic MT"/>
                <a:cs typeface="News Gothic MT"/>
              </a:rPr>
              <a:t>o</a:t>
            </a:r>
            <a:r>
              <a:rPr sz="2400" dirty="0">
                <a:solidFill>
                  <a:schemeClr val="tx2">
                    <a:lumMod val="50000"/>
                  </a:schemeClr>
                </a:solidFill>
                <a:latin typeface="News Gothic MT"/>
                <a:cs typeface="News Gothic MT"/>
              </a:rPr>
              <a:t>u </a:t>
            </a:r>
            <a:r>
              <a:rPr sz="2400" spc="-50" dirty="0">
                <a:solidFill>
                  <a:schemeClr val="tx2">
                    <a:lumMod val="50000"/>
                  </a:schemeClr>
                </a:solidFill>
                <a:latin typeface="News Gothic MT"/>
                <a:cs typeface="News Gothic MT"/>
              </a:rPr>
              <a:t>g</a:t>
            </a:r>
            <a:r>
              <a:rPr sz="2400" spc="-5" dirty="0">
                <a:solidFill>
                  <a:schemeClr val="tx2">
                    <a:lumMod val="50000"/>
                  </a:schemeClr>
                </a:solidFill>
                <a:latin typeface="News Gothic MT"/>
                <a:cs typeface="News Gothic MT"/>
              </a:rPr>
              <a:t>o</a:t>
            </a:r>
            <a:r>
              <a:rPr sz="2400" dirty="0">
                <a:solidFill>
                  <a:schemeClr val="tx2">
                    <a:lumMod val="50000"/>
                  </a:schemeClr>
                </a:solidFill>
                <a:latin typeface="News Gothic MT"/>
                <a:cs typeface="News Gothic MT"/>
              </a:rPr>
              <a:t>t </a:t>
            </a:r>
            <a:r>
              <a:rPr sz="2400" spc="-15" dirty="0">
                <a:solidFill>
                  <a:schemeClr val="tx2">
                    <a:lumMod val="50000"/>
                  </a:schemeClr>
                </a:solidFill>
                <a:latin typeface="News Gothic MT"/>
                <a:cs typeface="News Gothic MT"/>
              </a:rPr>
              <a:t>a</a:t>
            </a:r>
            <a:r>
              <a:rPr sz="2400" dirty="0">
                <a:solidFill>
                  <a:schemeClr val="tx2">
                    <a:lumMod val="50000"/>
                  </a:schemeClr>
                </a:solidFill>
                <a:latin typeface="News Gothic MT"/>
                <a:cs typeface="News Gothic MT"/>
              </a:rPr>
              <a:t> </a:t>
            </a:r>
            <a:r>
              <a:rPr sz="2400" spc="-15" dirty="0">
                <a:solidFill>
                  <a:schemeClr val="tx2">
                    <a:lumMod val="50000"/>
                  </a:schemeClr>
                </a:solidFill>
                <a:latin typeface="News Gothic MT"/>
                <a:cs typeface="News Gothic MT"/>
              </a:rPr>
              <a:t>sco</a:t>
            </a:r>
            <a:r>
              <a:rPr sz="2400" spc="-60" dirty="0">
                <a:solidFill>
                  <a:schemeClr val="tx2">
                    <a:lumMod val="50000"/>
                  </a:schemeClr>
                </a:solidFill>
                <a:latin typeface="News Gothic MT"/>
                <a:cs typeface="News Gothic MT"/>
              </a:rPr>
              <a:t>r</a:t>
            </a:r>
            <a:r>
              <a:rPr sz="2400" spc="-85" dirty="0">
                <a:solidFill>
                  <a:schemeClr val="tx2">
                    <a:lumMod val="50000"/>
                  </a:schemeClr>
                </a:solidFill>
                <a:latin typeface="News Gothic MT"/>
                <a:cs typeface="News Gothic MT"/>
              </a:rPr>
              <a:t>e</a:t>
            </a:r>
            <a:r>
              <a:rPr sz="2400" spc="-10" dirty="0">
                <a:solidFill>
                  <a:schemeClr val="tx2">
                    <a:lumMod val="50000"/>
                  </a:schemeClr>
                </a:solidFill>
                <a:latin typeface="News Gothic MT"/>
                <a:cs typeface="News Gothic MT"/>
              </a:rPr>
              <a:t>,</a:t>
            </a:r>
            <a:r>
              <a:rPr sz="2400" dirty="0">
                <a:solidFill>
                  <a:schemeClr val="tx2">
                    <a:lumMod val="50000"/>
                  </a:schemeClr>
                </a:solidFill>
                <a:latin typeface="News Gothic MT"/>
                <a:cs typeface="News Gothic MT"/>
              </a:rPr>
              <a:t> </a:t>
            </a:r>
            <a:r>
              <a:rPr sz="2400" spc="-5" dirty="0">
                <a:solidFill>
                  <a:schemeClr val="tx2">
                    <a:lumMod val="50000"/>
                  </a:schemeClr>
                </a:solidFill>
                <a:latin typeface="News Gothic MT"/>
                <a:cs typeface="News Gothic MT"/>
              </a:rPr>
              <a:t>the</a:t>
            </a:r>
            <a:r>
              <a:rPr sz="2400" dirty="0">
                <a:solidFill>
                  <a:schemeClr val="tx2">
                    <a:lumMod val="50000"/>
                  </a:schemeClr>
                </a:solidFill>
                <a:latin typeface="News Gothic MT"/>
                <a:cs typeface="News Gothic MT"/>
              </a:rPr>
              <a:t>n in</a:t>
            </a:r>
            <a:r>
              <a:rPr sz="2400" spc="-5" dirty="0">
                <a:solidFill>
                  <a:schemeClr val="tx2">
                    <a:lumMod val="50000"/>
                  </a:schemeClr>
                </a:solidFill>
                <a:latin typeface="News Gothic MT"/>
                <a:cs typeface="News Gothic MT"/>
              </a:rPr>
              <a:t> </a:t>
            </a:r>
            <a:r>
              <a:rPr sz="2400" dirty="0">
                <a:solidFill>
                  <a:schemeClr val="tx2">
                    <a:lumMod val="50000"/>
                  </a:schemeClr>
                </a:solidFill>
                <a:latin typeface="News Gothic MT"/>
                <a:cs typeface="News Gothic MT"/>
              </a:rPr>
              <a:t>addition</a:t>
            </a:r>
            <a:r>
              <a:rPr sz="2400" spc="-5" dirty="0">
                <a:solidFill>
                  <a:schemeClr val="tx2">
                    <a:lumMod val="50000"/>
                  </a:schemeClr>
                </a:solidFill>
                <a:latin typeface="News Gothic MT"/>
                <a:cs typeface="News Gothic MT"/>
              </a:rPr>
              <a:t> t</a:t>
            </a:r>
            <a:r>
              <a:rPr sz="2400" dirty="0">
                <a:solidFill>
                  <a:schemeClr val="tx2">
                    <a:lumMod val="50000"/>
                  </a:schemeClr>
                </a:solidFill>
                <a:latin typeface="News Gothic MT"/>
                <a:cs typeface="News Gothic MT"/>
              </a:rPr>
              <a:t>o </a:t>
            </a:r>
            <a:r>
              <a:rPr sz="2400" spc="-5" dirty="0">
                <a:solidFill>
                  <a:schemeClr val="tx2">
                    <a:lumMod val="50000"/>
                  </a:schemeClr>
                </a:solidFill>
                <a:latin typeface="News Gothic MT"/>
                <a:cs typeface="News Gothic MT"/>
              </a:rPr>
              <a:t>th</a:t>
            </a:r>
            <a:r>
              <a:rPr sz="2400" dirty="0">
                <a:solidFill>
                  <a:schemeClr val="tx2">
                    <a:lumMod val="50000"/>
                  </a:schemeClr>
                </a:solidFill>
                <a:latin typeface="News Gothic MT"/>
                <a:cs typeface="News Gothic MT"/>
              </a:rPr>
              <a:t>e </a:t>
            </a:r>
            <a:r>
              <a:rPr sz="2400" spc="-125" dirty="0">
                <a:solidFill>
                  <a:schemeClr val="tx2">
                    <a:lumMod val="50000"/>
                  </a:schemeClr>
                </a:solidFill>
                <a:latin typeface="News Gothic MT"/>
                <a:cs typeface="News Gothic MT"/>
              </a:rPr>
              <a:t>R</a:t>
            </a:r>
            <a:r>
              <a:rPr sz="2400" spc="-50" dirty="0">
                <a:solidFill>
                  <a:schemeClr val="tx2">
                    <a:lumMod val="50000"/>
                  </a:schemeClr>
                </a:solidFill>
                <a:latin typeface="News Gothic MT"/>
                <a:cs typeface="News Gothic MT"/>
              </a:rPr>
              <a:t>e</a:t>
            </a:r>
            <a:r>
              <a:rPr sz="2400" spc="-10" dirty="0">
                <a:solidFill>
                  <a:schemeClr val="tx2">
                    <a:lumMod val="50000"/>
                  </a:schemeClr>
                </a:solidFill>
                <a:latin typeface="News Gothic MT"/>
                <a:cs typeface="News Gothic MT"/>
              </a:rPr>
              <a:t>vi</a:t>
            </a:r>
            <a:r>
              <a:rPr sz="2400" spc="-40" dirty="0">
                <a:solidFill>
                  <a:schemeClr val="tx2">
                    <a:lumMod val="50000"/>
                  </a:schemeClr>
                </a:solidFill>
                <a:latin typeface="News Gothic MT"/>
                <a:cs typeface="News Gothic MT"/>
              </a:rPr>
              <a:t>e</a:t>
            </a:r>
            <a:r>
              <a:rPr sz="2400" spc="-15" dirty="0">
                <a:solidFill>
                  <a:schemeClr val="tx2">
                    <a:lumMod val="50000"/>
                  </a:schemeClr>
                </a:solidFill>
                <a:latin typeface="News Gothic MT"/>
                <a:cs typeface="News Gothic MT"/>
              </a:rPr>
              <a:t>wers</a:t>
            </a:r>
            <a:r>
              <a:rPr sz="2400" spc="-10" dirty="0">
                <a:solidFill>
                  <a:schemeClr val="tx2">
                    <a:lumMod val="50000"/>
                  </a:schemeClr>
                </a:solidFill>
                <a:latin typeface="News Gothic MT"/>
                <a:cs typeface="News Gothic MT"/>
              </a:rPr>
              <a:t> </a:t>
            </a:r>
            <a:r>
              <a:rPr sz="2400" dirty="0">
                <a:solidFill>
                  <a:schemeClr val="tx2">
                    <a:lumMod val="50000"/>
                  </a:schemeClr>
                </a:solidFill>
                <a:latin typeface="News Gothic MT"/>
                <a:cs typeface="News Gothic MT"/>
              </a:rPr>
              <a:t>comment</a:t>
            </a:r>
            <a:r>
              <a:rPr sz="2400" spc="-30" dirty="0">
                <a:solidFill>
                  <a:schemeClr val="tx2">
                    <a:lumMod val="50000"/>
                  </a:schemeClr>
                </a:solidFill>
                <a:latin typeface="News Gothic MT"/>
                <a:cs typeface="News Gothic MT"/>
              </a:rPr>
              <a:t>s</a:t>
            </a:r>
            <a:r>
              <a:rPr sz="2400" spc="-10" dirty="0">
                <a:solidFill>
                  <a:schemeClr val="tx2">
                    <a:lumMod val="50000"/>
                  </a:schemeClr>
                </a:solidFill>
                <a:latin typeface="News Gothic MT"/>
                <a:cs typeface="News Gothic MT"/>
              </a:rPr>
              <a:t>,</a:t>
            </a:r>
            <a:r>
              <a:rPr sz="2400" dirty="0">
                <a:solidFill>
                  <a:schemeClr val="tx2">
                    <a:lumMod val="50000"/>
                  </a:schemeClr>
                </a:solidFill>
                <a:latin typeface="News Gothic MT"/>
                <a:cs typeface="News Gothic MT"/>
              </a:rPr>
              <a:t> </a:t>
            </a:r>
            <a:r>
              <a:rPr sz="2400" spc="-5" dirty="0">
                <a:solidFill>
                  <a:schemeClr val="tx2">
                    <a:lumMod val="50000"/>
                  </a:schemeClr>
                </a:solidFill>
                <a:latin typeface="News Gothic MT"/>
                <a:cs typeface="News Gothic MT"/>
              </a:rPr>
              <a:t>the</a:t>
            </a:r>
            <a:r>
              <a:rPr sz="2400" spc="-45" dirty="0">
                <a:solidFill>
                  <a:schemeClr val="tx2">
                    <a:lumMod val="50000"/>
                  </a:schemeClr>
                </a:solidFill>
                <a:latin typeface="News Gothic MT"/>
                <a:cs typeface="News Gothic MT"/>
              </a:rPr>
              <a:t>r</a:t>
            </a:r>
            <a:r>
              <a:rPr sz="2400" spc="-15" dirty="0">
                <a:solidFill>
                  <a:schemeClr val="tx2">
                    <a:lumMod val="50000"/>
                  </a:schemeClr>
                </a:solidFill>
                <a:latin typeface="News Gothic MT"/>
                <a:cs typeface="News Gothic MT"/>
              </a:rPr>
              <a:t>e</a:t>
            </a:r>
            <a:r>
              <a:rPr sz="2400" dirty="0">
                <a:solidFill>
                  <a:schemeClr val="tx2">
                    <a:lumMod val="50000"/>
                  </a:schemeClr>
                </a:solidFill>
                <a:latin typeface="News Gothic MT"/>
                <a:cs typeface="News Gothic MT"/>
              </a:rPr>
              <a:t> </a:t>
            </a:r>
            <a:r>
              <a:rPr sz="2400" spc="-10" dirty="0">
                <a:solidFill>
                  <a:schemeClr val="tx2">
                    <a:lumMod val="50000"/>
                  </a:schemeClr>
                </a:solidFill>
                <a:latin typeface="News Gothic MT"/>
                <a:cs typeface="News Gothic MT"/>
              </a:rPr>
              <a:t>is</a:t>
            </a:r>
            <a:r>
              <a:rPr sz="2400" dirty="0">
                <a:solidFill>
                  <a:schemeClr val="tx2">
                    <a:lumMod val="50000"/>
                  </a:schemeClr>
                </a:solidFill>
                <a:latin typeface="News Gothic MT"/>
                <a:cs typeface="News Gothic MT"/>
              </a:rPr>
              <a:t> </a:t>
            </a:r>
            <a:r>
              <a:rPr sz="2400" spc="-15" dirty="0">
                <a:solidFill>
                  <a:schemeClr val="tx2">
                    <a:lumMod val="50000"/>
                  </a:schemeClr>
                </a:solidFill>
                <a:latin typeface="News Gothic MT"/>
                <a:cs typeface="News Gothic MT"/>
              </a:rPr>
              <a:t>a</a:t>
            </a:r>
            <a:r>
              <a:rPr sz="2400" dirty="0">
                <a:solidFill>
                  <a:schemeClr val="tx2">
                    <a:lumMod val="50000"/>
                  </a:schemeClr>
                </a:solidFill>
                <a:latin typeface="News Gothic MT"/>
                <a:cs typeface="News Gothic MT"/>
              </a:rPr>
              <a:t> </a:t>
            </a:r>
            <a:r>
              <a:rPr sz="2400" spc="-20" dirty="0">
                <a:solidFill>
                  <a:schemeClr val="tx2">
                    <a:lumMod val="50000"/>
                  </a:schemeClr>
                </a:solidFill>
                <a:latin typeface="News Gothic MT"/>
                <a:cs typeface="News Gothic MT"/>
              </a:rPr>
              <a:t>pa</a:t>
            </a:r>
            <a:r>
              <a:rPr sz="2400" spc="-35" dirty="0">
                <a:solidFill>
                  <a:schemeClr val="tx2">
                    <a:lumMod val="50000"/>
                  </a:schemeClr>
                </a:solidFill>
                <a:latin typeface="News Gothic MT"/>
                <a:cs typeface="News Gothic MT"/>
              </a:rPr>
              <a:t>r</a:t>
            </a:r>
            <a:r>
              <a:rPr sz="2400" spc="10" dirty="0">
                <a:solidFill>
                  <a:schemeClr val="tx2">
                    <a:lumMod val="50000"/>
                  </a:schemeClr>
                </a:solidFill>
                <a:latin typeface="News Gothic MT"/>
                <a:cs typeface="News Gothic MT"/>
              </a:rPr>
              <a:t>a</a:t>
            </a:r>
            <a:r>
              <a:rPr sz="2400" spc="35" dirty="0">
                <a:solidFill>
                  <a:schemeClr val="tx2">
                    <a:lumMod val="50000"/>
                  </a:schemeClr>
                </a:solidFill>
                <a:latin typeface="News Gothic MT"/>
                <a:cs typeface="News Gothic MT"/>
              </a:rPr>
              <a:t>g</a:t>
            </a:r>
            <a:r>
              <a:rPr sz="2400" spc="-35" dirty="0">
                <a:solidFill>
                  <a:schemeClr val="tx2">
                    <a:lumMod val="50000"/>
                  </a:schemeClr>
                </a:solidFill>
                <a:latin typeface="News Gothic MT"/>
                <a:cs typeface="News Gothic MT"/>
              </a:rPr>
              <a:t>r</a:t>
            </a:r>
            <a:r>
              <a:rPr sz="2400" dirty="0">
                <a:solidFill>
                  <a:schemeClr val="tx2">
                    <a:lumMod val="50000"/>
                  </a:schemeClr>
                </a:solidFill>
                <a:latin typeface="News Gothic MT"/>
                <a:cs typeface="News Gothic MT"/>
              </a:rPr>
              <a:t>aph</a:t>
            </a:r>
            <a:r>
              <a:rPr sz="2400" spc="-5" dirty="0">
                <a:solidFill>
                  <a:schemeClr val="tx2">
                    <a:lumMod val="50000"/>
                  </a:schemeClr>
                </a:solidFill>
                <a:latin typeface="News Gothic MT"/>
                <a:cs typeface="News Gothic MT"/>
              </a:rPr>
              <a:t> tha</a:t>
            </a:r>
            <a:r>
              <a:rPr sz="2400" dirty="0">
                <a:solidFill>
                  <a:schemeClr val="tx2">
                    <a:lumMod val="50000"/>
                  </a:schemeClr>
                </a:solidFill>
                <a:latin typeface="News Gothic MT"/>
                <a:cs typeface="News Gothic MT"/>
              </a:rPr>
              <a:t>t attempts</a:t>
            </a:r>
            <a:r>
              <a:rPr sz="2400" spc="-5" dirty="0">
                <a:solidFill>
                  <a:schemeClr val="tx2">
                    <a:lumMod val="50000"/>
                  </a:schemeClr>
                </a:solidFill>
                <a:latin typeface="News Gothic MT"/>
                <a:cs typeface="News Gothic MT"/>
              </a:rPr>
              <a:t> to </a:t>
            </a:r>
            <a:r>
              <a:rPr sz="2400" spc="-15" dirty="0">
                <a:solidFill>
                  <a:schemeClr val="tx2">
                    <a:lumMod val="50000"/>
                  </a:schemeClr>
                </a:solidFill>
                <a:latin typeface="News Gothic MT"/>
                <a:cs typeface="News Gothic MT"/>
              </a:rPr>
              <a:t>summari</a:t>
            </a:r>
            <a:r>
              <a:rPr sz="2400" spc="-40" dirty="0">
                <a:solidFill>
                  <a:schemeClr val="tx2">
                    <a:lumMod val="50000"/>
                  </a:schemeClr>
                </a:solidFill>
                <a:latin typeface="News Gothic MT"/>
                <a:cs typeface="News Gothic MT"/>
              </a:rPr>
              <a:t>z</a:t>
            </a:r>
            <a:r>
              <a:rPr sz="2400" spc="-15" dirty="0">
                <a:solidFill>
                  <a:schemeClr val="tx2">
                    <a:lumMod val="50000"/>
                  </a:schemeClr>
                </a:solidFill>
                <a:latin typeface="News Gothic MT"/>
                <a:cs typeface="News Gothic MT"/>
              </a:rPr>
              <a:t>e</a:t>
            </a:r>
            <a:r>
              <a:rPr sz="2400" dirty="0">
                <a:solidFill>
                  <a:schemeClr val="tx2">
                    <a:lumMod val="50000"/>
                  </a:schemeClr>
                </a:solidFill>
                <a:latin typeface="News Gothic MT"/>
                <a:cs typeface="News Gothic MT"/>
              </a:rPr>
              <a:t> </a:t>
            </a:r>
            <a:r>
              <a:rPr sz="2400" spc="-5" dirty="0">
                <a:solidFill>
                  <a:schemeClr val="tx2">
                    <a:lumMod val="50000"/>
                  </a:schemeClr>
                </a:solidFill>
                <a:latin typeface="News Gothic MT"/>
                <a:cs typeface="News Gothic MT"/>
              </a:rPr>
              <a:t>th</a:t>
            </a:r>
            <a:r>
              <a:rPr sz="2400" dirty="0">
                <a:solidFill>
                  <a:schemeClr val="tx2">
                    <a:lumMod val="50000"/>
                  </a:schemeClr>
                </a:solidFill>
                <a:latin typeface="News Gothic MT"/>
                <a:cs typeface="News Gothic MT"/>
              </a:rPr>
              <a:t>e </a:t>
            </a:r>
            <a:r>
              <a:rPr sz="2400" spc="-15" dirty="0">
                <a:solidFill>
                  <a:schemeClr val="tx2">
                    <a:lumMod val="50000"/>
                  </a:schemeClr>
                </a:solidFill>
                <a:latin typeface="News Gothic MT"/>
                <a:cs typeface="News Gothic MT"/>
              </a:rPr>
              <a:t>main</a:t>
            </a:r>
            <a:r>
              <a:rPr sz="2400" spc="-5" dirty="0">
                <a:solidFill>
                  <a:schemeClr val="tx2">
                    <a:lumMod val="50000"/>
                  </a:schemeClr>
                </a:solidFill>
                <a:latin typeface="News Gothic MT"/>
                <a:cs typeface="News Gothic MT"/>
              </a:rPr>
              <a:t> point</a:t>
            </a:r>
            <a:r>
              <a:rPr sz="2400" dirty="0">
                <a:solidFill>
                  <a:schemeClr val="tx2">
                    <a:lumMod val="50000"/>
                  </a:schemeClr>
                </a:solidFill>
                <a:latin typeface="News Gothic MT"/>
                <a:cs typeface="News Gothic MT"/>
              </a:rPr>
              <a:t>s </a:t>
            </a:r>
            <a:r>
              <a:rPr sz="2400" spc="-5" dirty="0">
                <a:solidFill>
                  <a:schemeClr val="tx2">
                    <a:lumMod val="50000"/>
                  </a:schemeClr>
                </a:solidFill>
                <a:latin typeface="News Gothic MT"/>
                <a:cs typeface="News Gothic MT"/>
              </a:rPr>
              <a:t>o</a:t>
            </a:r>
            <a:r>
              <a:rPr sz="2400" dirty="0">
                <a:solidFill>
                  <a:schemeClr val="tx2">
                    <a:lumMod val="50000"/>
                  </a:schemeClr>
                </a:solidFill>
                <a:latin typeface="News Gothic MT"/>
                <a:cs typeface="News Gothic MT"/>
              </a:rPr>
              <a:t>f</a:t>
            </a:r>
            <a:r>
              <a:rPr sz="2400" spc="345" dirty="0">
                <a:solidFill>
                  <a:schemeClr val="tx2">
                    <a:lumMod val="50000"/>
                  </a:schemeClr>
                </a:solidFill>
                <a:latin typeface="News Gothic MT"/>
                <a:cs typeface="News Gothic MT"/>
              </a:rPr>
              <a:t> </a:t>
            </a:r>
            <a:r>
              <a:rPr sz="2400" spc="-5" dirty="0">
                <a:solidFill>
                  <a:schemeClr val="tx2">
                    <a:lumMod val="50000"/>
                  </a:schemeClr>
                </a:solidFill>
                <a:latin typeface="News Gothic MT"/>
                <a:cs typeface="News Gothic MT"/>
              </a:rPr>
              <a:t>th</a:t>
            </a:r>
            <a:r>
              <a:rPr sz="2400" dirty="0">
                <a:solidFill>
                  <a:schemeClr val="tx2">
                    <a:lumMod val="50000"/>
                  </a:schemeClr>
                </a:solidFill>
                <a:latin typeface="News Gothic MT"/>
                <a:cs typeface="News Gothic MT"/>
              </a:rPr>
              <a:t>e </a:t>
            </a:r>
            <a:r>
              <a:rPr sz="2400" spc="-20" dirty="0">
                <a:solidFill>
                  <a:schemeClr val="tx2">
                    <a:lumMod val="50000"/>
                  </a:schemeClr>
                </a:solidFill>
                <a:latin typeface="News Gothic MT"/>
                <a:cs typeface="News Gothic MT"/>
              </a:rPr>
              <a:t>discussio</a:t>
            </a:r>
            <a:r>
              <a:rPr sz="2400" spc="-15" dirty="0">
                <a:solidFill>
                  <a:schemeClr val="tx2">
                    <a:lumMod val="50000"/>
                  </a:schemeClr>
                </a:solidFill>
                <a:latin typeface="News Gothic MT"/>
                <a:cs typeface="News Gothic MT"/>
              </a:rPr>
              <a:t>n</a:t>
            </a:r>
            <a:r>
              <a:rPr sz="2400" spc="10" dirty="0">
                <a:solidFill>
                  <a:schemeClr val="tx2">
                    <a:lumMod val="50000"/>
                  </a:schemeClr>
                </a:solidFill>
                <a:latin typeface="News Gothic MT"/>
                <a:cs typeface="News Gothic MT"/>
              </a:rPr>
              <a:t> </a:t>
            </a:r>
            <a:r>
              <a:rPr sz="2400" spc="-5" dirty="0">
                <a:solidFill>
                  <a:schemeClr val="tx2">
                    <a:lumMod val="50000"/>
                  </a:schemeClr>
                </a:solidFill>
                <a:latin typeface="News Gothic MT"/>
                <a:cs typeface="News Gothic MT"/>
              </a:rPr>
              <a:t>of </a:t>
            </a:r>
            <a:r>
              <a:rPr sz="2400" spc="-40" dirty="0">
                <a:solidFill>
                  <a:schemeClr val="tx2">
                    <a:lumMod val="50000"/>
                  </a:schemeClr>
                </a:solidFill>
                <a:latin typeface="News Gothic MT"/>
                <a:cs typeface="News Gothic MT"/>
              </a:rPr>
              <a:t>y</a:t>
            </a:r>
            <a:r>
              <a:rPr sz="2400" spc="-5" dirty="0">
                <a:solidFill>
                  <a:schemeClr val="tx2">
                    <a:lumMod val="50000"/>
                  </a:schemeClr>
                </a:solidFill>
                <a:latin typeface="News Gothic MT"/>
                <a:cs typeface="News Gothic MT"/>
              </a:rPr>
              <a:t>ou</a:t>
            </a:r>
            <a:r>
              <a:rPr sz="2400" dirty="0">
                <a:solidFill>
                  <a:schemeClr val="tx2">
                    <a:lumMod val="50000"/>
                  </a:schemeClr>
                </a:solidFill>
                <a:latin typeface="News Gothic MT"/>
                <a:cs typeface="News Gothic MT"/>
              </a:rPr>
              <a:t>r application.</a:t>
            </a:r>
          </a:p>
          <a:p>
            <a:pPr marL="368300" marR="156210" indent="-355600">
              <a:lnSpc>
                <a:spcPts val="2900"/>
              </a:lnSpc>
            </a:pPr>
            <a:endParaRPr lang="en-US" sz="2300" dirty="0">
              <a:solidFill>
                <a:schemeClr val="tx2">
                  <a:lumMod val="50000"/>
                </a:schemeClr>
              </a:solidFill>
              <a:latin typeface="Times New Roman"/>
              <a:cs typeface="Times New Roman"/>
            </a:endParaRPr>
          </a:p>
          <a:p>
            <a:pPr marL="368300" marR="156210" indent="-355600">
              <a:lnSpc>
                <a:spcPts val="2900"/>
              </a:lnSpc>
            </a:pPr>
            <a:r>
              <a:rPr sz="2400" spc="-5" dirty="0">
                <a:solidFill>
                  <a:schemeClr val="tx2">
                    <a:lumMod val="50000"/>
                  </a:schemeClr>
                </a:solidFill>
                <a:latin typeface="News Gothic MT"/>
                <a:cs typeface="News Gothic MT"/>
              </a:rPr>
              <a:t>thi</a:t>
            </a:r>
            <a:r>
              <a:rPr sz="2400" dirty="0">
                <a:solidFill>
                  <a:schemeClr val="tx2">
                    <a:lumMod val="50000"/>
                  </a:schemeClr>
                </a:solidFill>
                <a:latin typeface="News Gothic MT"/>
                <a:cs typeface="News Gothic MT"/>
              </a:rPr>
              <a:t>s </a:t>
            </a:r>
            <a:r>
              <a:rPr sz="2400" spc="-10" dirty="0">
                <a:solidFill>
                  <a:schemeClr val="tx2">
                    <a:lumMod val="50000"/>
                  </a:schemeClr>
                </a:solidFill>
                <a:latin typeface="News Gothic MT"/>
                <a:cs typeface="News Gothic MT"/>
              </a:rPr>
              <a:t>is</a:t>
            </a:r>
            <a:r>
              <a:rPr sz="2400" dirty="0">
                <a:solidFill>
                  <a:schemeClr val="tx2">
                    <a:lumMod val="50000"/>
                  </a:schemeClr>
                </a:solidFill>
                <a:latin typeface="News Gothic MT"/>
                <a:cs typeface="News Gothic MT"/>
              </a:rPr>
              <a:t> </a:t>
            </a:r>
            <a:r>
              <a:rPr sz="2400" spc="-25" dirty="0">
                <a:solidFill>
                  <a:schemeClr val="tx2">
                    <a:lumMod val="50000"/>
                  </a:schemeClr>
                </a:solidFill>
                <a:latin typeface="News Gothic MT"/>
                <a:cs typeface="News Gothic MT"/>
              </a:rPr>
              <a:t>f</a:t>
            </a:r>
            <a:r>
              <a:rPr sz="2400" spc="-5" dirty="0">
                <a:solidFill>
                  <a:schemeClr val="tx2">
                    <a:lumMod val="50000"/>
                  </a:schemeClr>
                </a:solidFill>
                <a:latin typeface="News Gothic MT"/>
                <a:cs typeface="News Gothic MT"/>
              </a:rPr>
              <a:t>oll</a:t>
            </a:r>
            <a:r>
              <a:rPr sz="2400" spc="-40" dirty="0">
                <a:solidFill>
                  <a:schemeClr val="tx2">
                    <a:lumMod val="50000"/>
                  </a:schemeClr>
                </a:solidFill>
                <a:latin typeface="News Gothic MT"/>
                <a:cs typeface="News Gothic MT"/>
              </a:rPr>
              <a:t>o</a:t>
            </a:r>
            <a:r>
              <a:rPr sz="2400" dirty="0">
                <a:solidFill>
                  <a:schemeClr val="tx2">
                    <a:lumMod val="50000"/>
                  </a:schemeClr>
                </a:solidFill>
                <a:latin typeface="News Gothic MT"/>
                <a:cs typeface="News Gothic MT"/>
              </a:rPr>
              <a:t>wed</a:t>
            </a:r>
            <a:r>
              <a:rPr sz="2400" spc="-5" dirty="0">
                <a:solidFill>
                  <a:schemeClr val="tx2">
                    <a:lumMod val="50000"/>
                  </a:schemeClr>
                </a:solidFill>
                <a:latin typeface="News Gothic MT"/>
                <a:cs typeface="News Gothic MT"/>
              </a:rPr>
              <a:t> </a:t>
            </a:r>
            <a:r>
              <a:rPr sz="2400" spc="-50" dirty="0">
                <a:solidFill>
                  <a:schemeClr val="tx2">
                    <a:lumMod val="50000"/>
                  </a:schemeClr>
                </a:solidFill>
                <a:latin typeface="News Gothic MT"/>
                <a:cs typeface="News Gothic MT"/>
              </a:rPr>
              <a:t>b</a:t>
            </a:r>
            <a:r>
              <a:rPr sz="2400" spc="-15" dirty="0">
                <a:solidFill>
                  <a:schemeClr val="tx2">
                    <a:lumMod val="50000"/>
                  </a:schemeClr>
                </a:solidFill>
                <a:latin typeface="News Gothic MT"/>
                <a:cs typeface="News Gothic MT"/>
              </a:rPr>
              <a:t>y</a:t>
            </a:r>
            <a:r>
              <a:rPr sz="2400" dirty="0">
                <a:solidFill>
                  <a:schemeClr val="tx2">
                    <a:lumMod val="50000"/>
                  </a:schemeClr>
                </a:solidFill>
                <a:latin typeface="News Gothic MT"/>
                <a:cs typeface="News Gothic MT"/>
              </a:rPr>
              <a:t> </a:t>
            </a:r>
            <a:r>
              <a:rPr sz="2400" spc="-125" dirty="0">
                <a:solidFill>
                  <a:schemeClr val="tx2">
                    <a:lumMod val="50000"/>
                  </a:schemeClr>
                </a:solidFill>
                <a:latin typeface="News Gothic MT"/>
                <a:cs typeface="News Gothic MT"/>
              </a:rPr>
              <a:t>R</a:t>
            </a:r>
            <a:r>
              <a:rPr sz="2400" spc="-50" dirty="0">
                <a:solidFill>
                  <a:schemeClr val="tx2">
                    <a:lumMod val="50000"/>
                  </a:schemeClr>
                </a:solidFill>
                <a:latin typeface="News Gothic MT"/>
                <a:cs typeface="News Gothic MT"/>
              </a:rPr>
              <a:t>e</a:t>
            </a:r>
            <a:r>
              <a:rPr sz="2400" spc="-10" dirty="0">
                <a:solidFill>
                  <a:schemeClr val="tx2">
                    <a:lumMod val="50000"/>
                  </a:schemeClr>
                </a:solidFill>
                <a:latin typeface="News Gothic MT"/>
                <a:cs typeface="News Gothic MT"/>
              </a:rPr>
              <a:t>vi</a:t>
            </a:r>
            <a:r>
              <a:rPr sz="2400" spc="-40" dirty="0">
                <a:solidFill>
                  <a:schemeClr val="tx2">
                    <a:lumMod val="50000"/>
                  </a:schemeClr>
                </a:solidFill>
                <a:latin typeface="News Gothic MT"/>
                <a:cs typeface="News Gothic MT"/>
              </a:rPr>
              <a:t>e</a:t>
            </a:r>
            <a:r>
              <a:rPr sz="2400" spc="-15" dirty="0">
                <a:solidFill>
                  <a:schemeClr val="tx2">
                    <a:lumMod val="50000"/>
                  </a:schemeClr>
                </a:solidFill>
                <a:latin typeface="News Gothic MT"/>
                <a:cs typeface="News Gothic MT"/>
              </a:rPr>
              <a:t>wer</a:t>
            </a:r>
            <a:r>
              <a:rPr sz="2400" dirty="0">
                <a:solidFill>
                  <a:schemeClr val="tx2">
                    <a:lumMod val="50000"/>
                  </a:schemeClr>
                </a:solidFill>
                <a:latin typeface="News Gothic MT"/>
                <a:cs typeface="News Gothic MT"/>
              </a:rPr>
              <a:t> 1 comment</a:t>
            </a:r>
            <a:r>
              <a:rPr sz="2400" spc="-30" dirty="0">
                <a:solidFill>
                  <a:schemeClr val="tx2">
                    <a:lumMod val="50000"/>
                  </a:schemeClr>
                </a:solidFill>
                <a:latin typeface="News Gothic MT"/>
                <a:cs typeface="News Gothic MT"/>
              </a:rPr>
              <a:t>s</a:t>
            </a:r>
            <a:r>
              <a:rPr sz="2400" spc="-10" dirty="0">
                <a:solidFill>
                  <a:schemeClr val="tx2">
                    <a:lumMod val="50000"/>
                  </a:schemeClr>
                </a:solidFill>
                <a:latin typeface="News Gothic MT"/>
                <a:cs typeface="News Gothic MT"/>
              </a:rPr>
              <a:t>,</a:t>
            </a:r>
            <a:r>
              <a:rPr sz="2400" dirty="0">
                <a:solidFill>
                  <a:schemeClr val="tx2">
                    <a:lumMod val="50000"/>
                  </a:schemeClr>
                </a:solidFill>
                <a:latin typeface="News Gothic MT"/>
                <a:cs typeface="News Gothic MT"/>
              </a:rPr>
              <a:t> </a:t>
            </a:r>
            <a:r>
              <a:rPr sz="2400" spc="-125" dirty="0">
                <a:solidFill>
                  <a:schemeClr val="tx2">
                    <a:lumMod val="50000"/>
                  </a:schemeClr>
                </a:solidFill>
                <a:latin typeface="News Gothic MT"/>
                <a:cs typeface="News Gothic MT"/>
              </a:rPr>
              <a:t>R</a:t>
            </a:r>
            <a:r>
              <a:rPr sz="2400" spc="-50" dirty="0">
                <a:solidFill>
                  <a:schemeClr val="tx2">
                    <a:lumMod val="50000"/>
                  </a:schemeClr>
                </a:solidFill>
                <a:latin typeface="News Gothic MT"/>
                <a:cs typeface="News Gothic MT"/>
              </a:rPr>
              <a:t>e</a:t>
            </a:r>
            <a:r>
              <a:rPr sz="2400" spc="-10" dirty="0">
                <a:solidFill>
                  <a:schemeClr val="tx2">
                    <a:lumMod val="50000"/>
                  </a:schemeClr>
                </a:solidFill>
                <a:latin typeface="News Gothic MT"/>
                <a:cs typeface="News Gothic MT"/>
              </a:rPr>
              <a:t>vi</a:t>
            </a:r>
            <a:r>
              <a:rPr sz="2400" spc="-40" dirty="0">
                <a:solidFill>
                  <a:schemeClr val="tx2">
                    <a:lumMod val="50000"/>
                  </a:schemeClr>
                </a:solidFill>
                <a:latin typeface="News Gothic MT"/>
                <a:cs typeface="News Gothic MT"/>
              </a:rPr>
              <a:t>e</a:t>
            </a:r>
            <a:r>
              <a:rPr sz="2400" spc="-15" dirty="0">
                <a:solidFill>
                  <a:schemeClr val="tx2">
                    <a:lumMod val="50000"/>
                  </a:schemeClr>
                </a:solidFill>
                <a:latin typeface="News Gothic MT"/>
                <a:cs typeface="News Gothic MT"/>
              </a:rPr>
              <a:t>wer</a:t>
            </a:r>
            <a:r>
              <a:rPr sz="2400" spc="-10" dirty="0">
                <a:solidFill>
                  <a:schemeClr val="tx2">
                    <a:lumMod val="50000"/>
                  </a:schemeClr>
                </a:solidFill>
                <a:latin typeface="News Gothic MT"/>
                <a:cs typeface="News Gothic MT"/>
              </a:rPr>
              <a:t> 2,</a:t>
            </a:r>
            <a:r>
              <a:rPr sz="2400" dirty="0">
                <a:solidFill>
                  <a:schemeClr val="tx2">
                    <a:lumMod val="50000"/>
                  </a:schemeClr>
                </a:solidFill>
                <a:latin typeface="News Gothic MT"/>
                <a:cs typeface="News Gothic MT"/>
              </a:rPr>
              <a:t> </a:t>
            </a:r>
            <a:r>
              <a:rPr sz="2400" spc="-15" dirty="0">
                <a:solidFill>
                  <a:schemeClr val="tx2">
                    <a:lumMod val="50000"/>
                  </a:schemeClr>
                </a:solidFill>
                <a:latin typeface="News Gothic MT"/>
                <a:cs typeface="News Gothic MT"/>
              </a:rPr>
              <a:t>etc…</a:t>
            </a:r>
            <a:endParaRPr sz="2400" dirty="0">
              <a:solidFill>
                <a:schemeClr val="tx2">
                  <a:lumMod val="50000"/>
                </a:schemeClr>
              </a:solidFill>
              <a:latin typeface="News Gothic MT"/>
              <a:cs typeface="News Gothic MT"/>
            </a:endParaRPr>
          </a:p>
          <a:p>
            <a:pPr>
              <a:lnSpc>
                <a:spcPct val="100000"/>
              </a:lnSpc>
              <a:spcBef>
                <a:spcPts val="15"/>
              </a:spcBef>
            </a:pPr>
            <a:endParaRPr sz="2050" dirty="0">
              <a:solidFill>
                <a:schemeClr val="tx2">
                  <a:lumMod val="50000"/>
                </a:schemeClr>
              </a:solidFill>
              <a:latin typeface="Times New Roman"/>
              <a:cs typeface="Times New Roman"/>
            </a:endParaRPr>
          </a:p>
          <a:p>
            <a:pPr marL="368300" marR="560705" indent="-355600">
              <a:lnSpc>
                <a:spcPct val="98300"/>
              </a:lnSpc>
            </a:pPr>
            <a:r>
              <a:rPr sz="2400" dirty="0">
                <a:solidFill>
                  <a:schemeClr val="tx2">
                    <a:lumMod val="50000"/>
                  </a:schemeClr>
                </a:solidFill>
                <a:latin typeface="News Gothic MT"/>
                <a:cs typeface="News Gothic MT"/>
              </a:rPr>
              <a:t>in</a:t>
            </a:r>
            <a:r>
              <a:rPr sz="2400" spc="-5" dirty="0">
                <a:solidFill>
                  <a:schemeClr val="tx2">
                    <a:lumMod val="50000"/>
                  </a:schemeClr>
                </a:solidFill>
                <a:latin typeface="News Gothic MT"/>
                <a:cs typeface="News Gothic MT"/>
              </a:rPr>
              <a:t> th</a:t>
            </a:r>
            <a:r>
              <a:rPr sz="2400" dirty="0">
                <a:solidFill>
                  <a:schemeClr val="tx2">
                    <a:lumMod val="50000"/>
                  </a:schemeClr>
                </a:solidFill>
                <a:latin typeface="News Gothic MT"/>
                <a:cs typeface="News Gothic MT"/>
              </a:rPr>
              <a:t>e</a:t>
            </a:r>
            <a:r>
              <a:rPr sz="2400" spc="-5" dirty="0">
                <a:solidFill>
                  <a:schemeClr val="tx2">
                    <a:lumMod val="50000"/>
                  </a:schemeClr>
                </a:solidFill>
                <a:latin typeface="News Gothic MT"/>
                <a:cs typeface="News Gothic MT"/>
              </a:rPr>
              <a:t> </a:t>
            </a:r>
            <a:r>
              <a:rPr sz="2400" b="1" spc="-5" dirty="0">
                <a:solidFill>
                  <a:schemeClr val="tx2">
                    <a:lumMod val="50000"/>
                  </a:schemeClr>
                </a:solidFill>
                <a:latin typeface="News Gothic MT"/>
                <a:cs typeface="News Gothic MT"/>
              </a:rPr>
              <a:t>Int</a:t>
            </a:r>
            <a:r>
              <a:rPr sz="2400" b="1" spc="-25" dirty="0">
                <a:solidFill>
                  <a:schemeClr val="tx2">
                    <a:lumMod val="50000"/>
                  </a:schemeClr>
                </a:solidFill>
                <a:latin typeface="News Gothic MT"/>
                <a:cs typeface="News Gothic MT"/>
              </a:rPr>
              <a:t>r</a:t>
            </a:r>
            <a:r>
              <a:rPr sz="2400" b="1" spc="-5" dirty="0">
                <a:solidFill>
                  <a:schemeClr val="tx2">
                    <a:lumMod val="50000"/>
                  </a:schemeClr>
                </a:solidFill>
                <a:latin typeface="News Gothic MT"/>
                <a:cs typeface="News Gothic MT"/>
              </a:rPr>
              <a:t>oductio</a:t>
            </a:r>
            <a:r>
              <a:rPr sz="2400" b="1" dirty="0">
                <a:solidFill>
                  <a:schemeClr val="tx2">
                    <a:lumMod val="50000"/>
                  </a:schemeClr>
                </a:solidFill>
                <a:latin typeface="News Gothic MT"/>
                <a:cs typeface="News Gothic MT"/>
              </a:rPr>
              <a:t>n</a:t>
            </a:r>
            <a:r>
              <a:rPr sz="2400" b="1" spc="5" dirty="0">
                <a:solidFill>
                  <a:schemeClr val="tx2">
                    <a:lumMod val="50000"/>
                  </a:schemeClr>
                </a:solidFill>
                <a:latin typeface="News Gothic MT"/>
                <a:cs typeface="News Gothic MT"/>
              </a:rPr>
              <a:t> </a:t>
            </a:r>
            <a:r>
              <a:rPr sz="2400" spc="-15" dirty="0">
                <a:solidFill>
                  <a:schemeClr val="tx2">
                    <a:lumMod val="50000"/>
                  </a:schemeClr>
                </a:solidFill>
                <a:latin typeface="News Gothic MT"/>
                <a:cs typeface="News Gothic MT"/>
              </a:rPr>
              <a:t>section</a:t>
            </a:r>
            <a:r>
              <a:rPr sz="2400" spc="-10" dirty="0">
                <a:solidFill>
                  <a:schemeClr val="tx2">
                    <a:lumMod val="50000"/>
                  </a:schemeClr>
                </a:solidFill>
                <a:latin typeface="News Gothic MT"/>
                <a:cs typeface="News Gothic MT"/>
              </a:rPr>
              <a:t> </a:t>
            </a:r>
            <a:r>
              <a:rPr sz="2400" spc="-5" dirty="0">
                <a:solidFill>
                  <a:schemeClr val="tx2">
                    <a:lumMod val="50000"/>
                  </a:schemeClr>
                </a:solidFill>
                <a:latin typeface="News Gothic MT"/>
                <a:cs typeface="News Gothic MT"/>
              </a:rPr>
              <a:t>o</a:t>
            </a:r>
            <a:r>
              <a:rPr sz="2400" dirty="0">
                <a:solidFill>
                  <a:schemeClr val="tx2">
                    <a:lumMod val="50000"/>
                  </a:schemeClr>
                </a:solidFill>
                <a:latin typeface="News Gothic MT"/>
                <a:cs typeface="News Gothic MT"/>
              </a:rPr>
              <a:t>f</a:t>
            </a:r>
            <a:r>
              <a:rPr sz="2400" spc="345" dirty="0">
                <a:solidFill>
                  <a:schemeClr val="tx2">
                    <a:lumMod val="50000"/>
                  </a:schemeClr>
                </a:solidFill>
                <a:latin typeface="News Gothic MT"/>
                <a:cs typeface="News Gothic MT"/>
              </a:rPr>
              <a:t> </a:t>
            </a:r>
            <a:r>
              <a:rPr sz="2400" spc="-55" dirty="0">
                <a:solidFill>
                  <a:schemeClr val="tx2">
                    <a:lumMod val="50000"/>
                  </a:schemeClr>
                </a:solidFill>
                <a:latin typeface="News Gothic MT"/>
                <a:cs typeface="News Gothic MT"/>
              </a:rPr>
              <a:t>r</a:t>
            </a:r>
            <a:r>
              <a:rPr sz="2400" spc="-15" dirty="0">
                <a:solidFill>
                  <a:schemeClr val="tx2">
                    <a:lumMod val="50000"/>
                  </a:schemeClr>
                </a:solidFill>
                <a:latin typeface="News Gothic MT"/>
                <a:cs typeface="News Gothic MT"/>
              </a:rPr>
              <a:t>esubmission</a:t>
            </a:r>
            <a:r>
              <a:rPr sz="2400" dirty="0">
                <a:solidFill>
                  <a:schemeClr val="tx2">
                    <a:lumMod val="50000"/>
                  </a:schemeClr>
                </a:solidFill>
                <a:latin typeface="News Gothic MT"/>
                <a:cs typeface="News Gothic MT"/>
              </a:rPr>
              <a:t> </a:t>
            </a:r>
            <a:r>
              <a:rPr sz="2400" spc="-40" dirty="0">
                <a:solidFill>
                  <a:schemeClr val="tx2">
                    <a:lumMod val="50000"/>
                  </a:schemeClr>
                </a:solidFill>
                <a:latin typeface="News Gothic MT"/>
                <a:cs typeface="News Gothic MT"/>
              </a:rPr>
              <a:t>y</a:t>
            </a:r>
            <a:r>
              <a:rPr sz="2400" spc="-5" dirty="0">
                <a:solidFill>
                  <a:schemeClr val="tx2">
                    <a:lumMod val="50000"/>
                  </a:schemeClr>
                </a:solidFill>
                <a:latin typeface="News Gothic MT"/>
                <a:cs typeface="News Gothic MT"/>
              </a:rPr>
              <a:t>ou n</a:t>
            </a:r>
            <a:r>
              <a:rPr sz="2400" spc="-40" dirty="0">
                <a:solidFill>
                  <a:schemeClr val="tx2">
                    <a:lumMod val="50000"/>
                  </a:schemeClr>
                </a:solidFill>
                <a:latin typeface="News Gothic MT"/>
                <a:cs typeface="News Gothic MT"/>
              </a:rPr>
              <a:t>o</a:t>
            </a:r>
            <a:r>
              <a:rPr sz="2400" dirty="0">
                <a:solidFill>
                  <a:schemeClr val="tx2">
                    <a:lumMod val="50000"/>
                  </a:schemeClr>
                </a:solidFill>
                <a:latin typeface="News Gothic MT"/>
                <a:cs typeface="News Gothic MT"/>
              </a:rPr>
              <a:t>w </a:t>
            </a:r>
            <a:r>
              <a:rPr sz="2400" spc="-50" dirty="0">
                <a:solidFill>
                  <a:schemeClr val="tx2">
                    <a:lumMod val="50000"/>
                  </a:schemeClr>
                </a:solidFill>
                <a:latin typeface="News Gothic MT"/>
                <a:cs typeface="News Gothic MT"/>
              </a:rPr>
              <a:t>g</a:t>
            </a:r>
            <a:r>
              <a:rPr sz="2400" dirty="0">
                <a:solidFill>
                  <a:schemeClr val="tx2">
                    <a:lumMod val="50000"/>
                  </a:schemeClr>
                </a:solidFill>
                <a:latin typeface="News Gothic MT"/>
                <a:cs typeface="News Gothic MT"/>
              </a:rPr>
              <a:t>et</a:t>
            </a:r>
            <a:r>
              <a:rPr sz="2400" spc="-5" dirty="0">
                <a:solidFill>
                  <a:schemeClr val="tx2">
                    <a:lumMod val="50000"/>
                  </a:schemeClr>
                </a:solidFill>
                <a:latin typeface="News Gothic MT"/>
                <a:cs typeface="News Gothic MT"/>
              </a:rPr>
              <a:t> onl</a:t>
            </a:r>
            <a:r>
              <a:rPr sz="2400" dirty="0">
                <a:solidFill>
                  <a:schemeClr val="tx2">
                    <a:lumMod val="50000"/>
                  </a:schemeClr>
                </a:solidFill>
                <a:latin typeface="News Gothic MT"/>
                <a:cs typeface="News Gothic MT"/>
              </a:rPr>
              <a:t>y 1 </a:t>
            </a:r>
            <a:r>
              <a:rPr sz="2400" spc="-5" dirty="0">
                <a:solidFill>
                  <a:schemeClr val="tx2">
                    <a:lumMod val="50000"/>
                  </a:schemeClr>
                </a:solidFill>
                <a:latin typeface="News Gothic MT"/>
                <a:cs typeface="News Gothic MT"/>
              </a:rPr>
              <a:t>p</a:t>
            </a:r>
            <a:r>
              <a:rPr sz="2400" spc="25" dirty="0">
                <a:solidFill>
                  <a:schemeClr val="tx2">
                    <a:lumMod val="50000"/>
                  </a:schemeClr>
                </a:solidFill>
                <a:latin typeface="News Gothic MT"/>
                <a:cs typeface="News Gothic MT"/>
              </a:rPr>
              <a:t>a</a:t>
            </a:r>
            <a:r>
              <a:rPr sz="2400" spc="-50" dirty="0">
                <a:solidFill>
                  <a:schemeClr val="tx2">
                    <a:lumMod val="50000"/>
                  </a:schemeClr>
                </a:solidFill>
                <a:latin typeface="News Gothic MT"/>
                <a:cs typeface="News Gothic MT"/>
              </a:rPr>
              <a:t>g</a:t>
            </a:r>
            <a:r>
              <a:rPr sz="2400" spc="-15" dirty="0">
                <a:solidFill>
                  <a:schemeClr val="tx2">
                    <a:lumMod val="50000"/>
                  </a:schemeClr>
                </a:solidFill>
                <a:latin typeface="News Gothic MT"/>
                <a:cs typeface="News Gothic MT"/>
              </a:rPr>
              <a:t>e</a:t>
            </a:r>
            <a:r>
              <a:rPr sz="2400" dirty="0">
                <a:solidFill>
                  <a:schemeClr val="tx2">
                    <a:lumMod val="50000"/>
                  </a:schemeClr>
                </a:solidFill>
                <a:latin typeface="News Gothic MT"/>
                <a:cs typeface="News Gothic MT"/>
              </a:rPr>
              <a:t> </a:t>
            </a:r>
            <a:r>
              <a:rPr sz="2400" spc="-5" dirty="0">
                <a:solidFill>
                  <a:schemeClr val="tx2">
                    <a:lumMod val="50000"/>
                  </a:schemeClr>
                </a:solidFill>
                <a:latin typeface="News Gothic MT"/>
                <a:cs typeface="News Gothic MT"/>
              </a:rPr>
              <a:t>t</a:t>
            </a:r>
            <a:r>
              <a:rPr sz="2400" dirty="0">
                <a:solidFill>
                  <a:schemeClr val="tx2">
                    <a:lumMod val="50000"/>
                  </a:schemeClr>
                </a:solidFill>
                <a:latin typeface="News Gothic MT"/>
                <a:cs typeface="News Gothic MT"/>
              </a:rPr>
              <a:t>o </a:t>
            </a:r>
            <a:r>
              <a:rPr sz="2400" spc="-55" dirty="0">
                <a:solidFill>
                  <a:schemeClr val="tx2">
                    <a:lumMod val="50000"/>
                  </a:schemeClr>
                </a:solidFill>
                <a:latin typeface="News Gothic MT"/>
                <a:cs typeface="News Gothic MT"/>
              </a:rPr>
              <a:t>r</a:t>
            </a:r>
            <a:r>
              <a:rPr sz="2400" dirty="0">
                <a:solidFill>
                  <a:schemeClr val="tx2">
                    <a:lumMod val="50000"/>
                  </a:schemeClr>
                </a:solidFill>
                <a:latin typeface="News Gothic MT"/>
                <a:cs typeface="News Gothic MT"/>
              </a:rPr>
              <a:t>espond</a:t>
            </a:r>
            <a:r>
              <a:rPr sz="2400" spc="-5" dirty="0">
                <a:solidFill>
                  <a:schemeClr val="tx2">
                    <a:lumMod val="50000"/>
                  </a:schemeClr>
                </a:solidFill>
                <a:latin typeface="News Gothic MT"/>
                <a:cs typeface="News Gothic MT"/>
              </a:rPr>
              <a:t> t</a:t>
            </a:r>
            <a:r>
              <a:rPr sz="2400" dirty="0">
                <a:solidFill>
                  <a:schemeClr val="tx2">
                    <a:lumMod val="50000"/>
                  </a:schemeClr>
                </a:solidFill>
                <a:latin typeface="News Gothic MT"/>
                <a:cs typeface="News Gothic MT"/>
              </a:rPr>
              <a:t>o </a:t>
            </a:r>
            <a:r>
              <a:rPr sz="2400" spc="-5" dirty="0">
                <a:solidFill>
                  <a:schemeClr val="tx2">
                    <a:lumMod val="50000"/>
                  </a:schemeClr>
                </a:solidFill>
                <a:latin typeface="News Gothic MT"/>
                <a:cs typeface="News Gothic MT"/>
              </a:rPr>
              <a:t>th</a:t>
            </a:r>
            <a:r>
              <a:rPr sz="2400" dirty="0">
                <a:solidFill>
                  <a:schemeClr val="tx2">
                    <a:lumMod val="50000"/>
                  </a:schemeClr>
                </a:solidFill>
                <a:latin typeface="News Gothic MT"/>
                <a:cs typeface="News Gothic MT"/>
              </a:rPr>
              <a:t>e </a:t>
            </a:r>
            <a:r>
              <a:rPr sz="2400" spc="-55" dirty="0">
                <a:solidFill>
                  <a:schemeClr val="tx2">
                    <a:lumMod val="50000"/>
                  </a:schemeClr>
                </a:solidFill>
                <a:latin typeface="News Gothic MT"/>
                <a:cs typeface="News Gothic MT"/>
              </a:rPr>
              <a:t>r</a:t>
            </a:r>
            <a:r>
              <a:rPr sz="2400" spc="-50" dirty="0">
                <a:solidFill>
                  <a:schemeClr val="tx2">
                    <a:lumMod val="50000"/>
                  </a:schemeClr>
                </a:solidFill>
                <a:latin typeface="News Gothic MT"/>
                <a:cs typeface="News Gothic MT"/>
              </a:rPr>
              <a:t>e</a:t>
            </a:r>
            <a:r>
              <a:rPr sz="2400" spc="-10" dirty="0">
                <a:solidFill>
                  <a:schemeClr val="tx2">
                    <a:lumMod val="50000"/>
                  </a:schemeClr>
                </a:solidFill>
                <a:latin typeface="News Gothic MT"/>
                <a:cs typeface="News Gothic MT"/>
              </a:rPr>
              <a:t>vi</a:t>
            </a:r>
            <a:r>
              <a:rPr sz="2400" spc="-40" dirty="0">
                <a:solidFill>
                  <a:schemeClr val="tx2">
                    <a:lumMod val="50000"/>
                  </a:schemeClr>
                </a:solidFill>
                <a:latin typeface="News Gothic MT"/>
                <a:cs typeface="News Gothic MT"/>
              </a:rPr>
              <a:t>e</a:t>
            </a:r>
            <a:r>
              <a:rPr sz="2400" spc="-15" dirty="0">
                <a:solidFill>
                  <a:schemeClr val="tx2">
                    <a:lumMod val="50000"/>
                  </a:schemeClr>
                </a:solidFill>
                <a:latin typeface="News Gothic MT"/>
                <a:cs typeface="News Gothic MT"/>
              </a:rPr>
              <a:t>wer</a:t>
            </a:r>
            <a:r>
              <a:rPr sz="2400" spc="-10" dirty="0">
                <a:solidFill>
                  <a:schemeClr val="tx2">
                    <a:lumMod val="50000"/>
                  </a:schemeClr>
                </a:solidFill>
                <a:latin typeface="News Gothic MT"/>
                <a:cs typeface="News Gothic MT"/>
              </a:rPr>
              <a:t> </a:t>
            </a:r>
            <a:r>
              <a:rPr sz="2400" dirty="0">
                <a:solidFill>
                  <a:schemeClr val="tx2">
                    <a:lumMod val="50000"/>
                  </a:schemeClr>
                </a:solidFill>
                <a:latin typeface="News Gothic MT"/>
                <a:cs typeface="News Gothic MT"/>
              </a:rPr>
              <a:t>comments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6788" y="1251514"/>
            <a:ext cx="6844823" cy="705321"/>
          </a:xfrm>
          <a:prstGeom prst="rect">
            <a:avLst/>
          </a:prstGeom>
        </p:spPr>
        <p:txBody>
          <a:bodyPr vert="horz" wrap="square" lIns="0" tIns="0" rIns="0" bIns="0" rtlCol="0">
            <a:spAutoFit/>
          </a:bodyPr>
          <a:lstStyle/>
          <a:p>
            <a:pPr marL="12700">
              <a:lnSpc>
                <a:spcPts val="5460"/>
              </a:lnSpc>
              <a:tabLst>
                <a:tab pos="3566160" algn="l"/>
              </a:tabLst>
            </a:pPr>
            <a:r>
              <a:rPr spc="-240" dirty="0">
                <a:solidFill>
                  <a:schemeClr val="tx1"/>
                </a:solidFill>
              </a:rPr>
              <a:t>R</a:t>
            </a:r>
            <a:r>
              <a:rPr dirty="0">
                <a:solidFill>
                  <a:schemeClr val="tx1"/>
                </a:solidFill>
              </a:rPr>
              <a:t>esponse</a:t>
            </a:r>
            <a:r>
              <a:rPr spc="-5" dirty="0">
                <a:solidFill>
                  <a:schemeClr val="tx1"/>
                </a:solidFill>
              </a:rPr>
              <a:t> t</a:t>
            </a:r>
            <a:r>
              <a:rPr dirty="0">
                <a:solidFill>
                  <a:schemeClr val="tx1"/>
                </a:solidFill>
              </a:rPr>
              <a:t>o	</a:t>
            </a:r>
            <a:r>
              <a:rPr spc="-240" dirty="0">
                <a:solidFill>
                  <a:schemeClr val="tx1"/>
                </a:solidFill>
              </a:rPr>
              <a:t>R</a:t>
            </a:r>
            <a:r>
              <a:rPr spc="-90" dirty="0">
                <a:solidFill>
                  <a:schemeClr val="tx1"/>
                </a:solidFill>
              </a:rPr>
              <a:t>e</a:t>
            </a:r>
            <a:r>
              <a:rPr spc="-20" dirty="0">
                <a:solidFill>
                  <a:schemeClr val="tx1"/>
                </a:solidFill>
              </a:rPr>
              <a:t>vi</a:t>
            </a:r>
            <a:r>
              <a:rPr spc="-70" dirty="0">
                <a:solidFill>
                  <a:schemeClr val="tx1"/>
                </a:solidFill>
              </a:rPr>
              <a:t>e</a:t>
            </a:r>
            <a:r>
              <a:rPr spc="-30" dirty="0">
                <a:solidFill>
                  <a:schemeClr val="tx1"/>
                </a:solidFill>
              </a:rPr>
              <a:t>wers</a:t>
            </a:r>
            <a:r>
              <a:rPr dirty="0">
                <a:solidFill>
                  <a:schemeClr val="tx1"/>
                </a:solidFill>
              </a:rPr>
              <a:t> 1</a:t>
            </a:r>
          </a:p>
        </p:txBody>
      </p:sp>
      <p:sp>
        <p:nvSpPr>
          <p:cNvPr id="3" name="object 3"/>
          <p:cNvSpPr txBox="1">
            <a:spLocks noGrp="1"/>
          </p:cNvSpPr>
          <p:nvPr>
            <p:ph type="body" idx="1"/>
          </p:nvPr>
        </p:nvSpPr>
        <p:spPr>
          <a:xfrm>
            <a:off x="1078230" y="2109247"/>
            <a:ext cx="7901939" cy="4180055"/>
          </a:xfrm>
          <a:prstGeom prst="rect">
            <a:avLst/>
          </a:prstGeom>
        </p:spPr>
        <p:txBody>
          <a:bodyPr vert="horz" wrap="square" lIns="0" tIns="0" rIns="0" bIns="0" rtlCol="0">
            <a:spAutoFit/>
          </a:bodyPr>
          <a:lstStyle/>
          <a:p>
            <a:pPr marL="19685">
              <a:lnSpc>
                <a:spcPct val="100000"/>
              </a:lnSpc>
            </a:pPr>
            <a:r>
              <a:rPr b="1" spc="-5" dirty="0">
                <a:solidFill>
                  <a:schemeClr val="tx2">
                    <a:lumMod val="50000"/>
                  </a:schemeClr>
                </a:solidFill>
                <a:latin typeface="News Gothic MT"/>
                <a:cs typeface="News Gothic MT"/>
              </a:rPr>
              <a:t>th</a:t>
            </a:r>
            <a:r>
              <a:rPr b="1" dirty="0">
                <a:solidFill>
                  <a:schemeClr val="tx2">
                    <a:lumMod val="50000"/>
                  </a:schemeClr>
                </a:solidFill>
                <a:latin typeface="News Gothic MT"/>
                <a:cs typeface="News Gothic MT"/>
              </a:rPr>
              <a:t>e </a:t>
            </a:r>
            <a:r>
              <a:rPr b="1" spc="-55" dirty="0">
                <a:solidFill>
                  <a:schemeClr val="tx2">
                    <a:lumMod val="50000"/>
                  </a:schemeClr>
                </a:solidFill>
                <a:latin typeface="News Gothic MT"/>
                <a:cs typeface="News Gothic MT"/>
              </a:rPr>
              <a:t>r</a:t>
            </a:r>
            <a:r>
              <a:rPr b="1" spc="-5" dirty="0">
                <a:solidFill>
                  <a:schemeClr val="tx2">
                    <a:lumMod val="50000"/>
                  </a:schemeClr>
                </a:solidFill>
                <a:latin typeface="News Gothic MT"/>
                <a:cs typeface="News Gothic MT"/>
              </a:rPr>
              <a:t>espons</a:t>
            </a:r>
            <a:r>
              <a:rPr b="1" dirty="0">
                <a:solidFill>
                  <a:schemeClr val="tx2">
                    <a:lumMod val="50000"/>
                  </a:schemeClr>
                </a:solidFill>
                <a:latin typeface="News Gothic MT"/>
                <a:cs typeface="News Gothic MT"/>
              </a:rPr>
              <a:t>e</a:t>
            </a:r>
            <a:r>
              <a:rPr b="1" spc="5" dirty="0">
                <a:solidFill>
                  <a:schemeClr val="tx2">
                    <a:lumMod val="50000"/>
                  </a:schemeClr>
                </a:solidFill>
                <a:latin typeface="News Gothic MT"/>
                <a:cs typeface="News Gothic MT"/>
              </a:rPr>
              <a:t> </a:t>
            </a:r>
            <a:r>
              <a:rPr b="1" spc="-5" dirty="0">
                <a:solidFill>
                  <a:schemeClr val="tx2">
                    <a:lumMod val="50000"/>
                  </a:schemeClr>
                </a:solidFill>
                <a:latin typeface="News Gothic MT"/>
                <a:cs typeface="News Gothic MT"/>
              </a:rPr>
              <a:t>i</a:t>
            </a:r>
            <a:r>
              <a:rPr b="1" dirty="0">
                <a:solidFill>
                  <a:schemeClr val="tx2">
                    <a:lumMod val="50000"/>
                  </a:schemeClr>
                </a:solidFill>
                <a:latin typeface="News Gothic MT"/>
                <a:cs typeface="News Gothic MT"/>
              </a:rPr>
              <a:t>s </a:t>
            </a:r>
            <a:r>
              <a:rPr b="1" spc="-55" dirty="0">
                <a:solidFill>
                  <a:schemeClr val="tx2">
                    <a:lumMod val="50000"/>
                  </a:schemeClr>
                </a:solidFill>
                <a:latin typeface="News Gothic MT"/>
                <a:cs typeface="News Gothic MT"/>
              </a:rPr>
              <a:t>r</a:t>
            </a:r>
            <a:r>
              <a:rPr b="1" spc="-5" dirty="0">
                <a:solidFill>
                  <a:schemeClr val="tx2">
                    <a:lumMod val="50000"/>
                  </a:schemeClr>
                </a:solidFill>
                <a:latin typeface="News Gothic MT"/>
                <a:cs typeface="News Gothic MT"/>
              </a:rPr>
              <a:t>eal</a:t>
            </a:r>
            <a:r>
              <a:rPr b="1" spc="-45" dirty="0">
                <a:solidFill>
                  <a:schemeClr val="tx2">
                    <a:lumMod val="50000"/>
                  </a:schemeClr>
                </a:solidFill>
                <a:latin typeface="News Gothic MT"/>
                <a:cs typeface="News Gothic MT"/>
              </a:rPr>
              <a:t>l</a:t>
            </a:r>
            <a:r>
              <a:rPr b="1" spc="-15" dirty="0">
                <a:solidFill>
                  <a:schemeClr val="tx2">
                    <a:lumMod val="50000"/>
                  </a:schemeClr>
                </a:solidFill>
                <a:latin typeface="News Gothic MT"/>
                <a:cs typeface="News Gothic MT"/>
              </a:rPr>
              <a:t>y</a:t>
            </a:r>
            <a:r>
              <a:rPr b="1" dirty="0">
                <a:solidFill>
                  <a:schemeClr val="tx2">
                    <a:lumMod val="50000"/>
                  </a:schemeClr>
                </a:solidFill>
                <a:latin typeface="News Gothic MT"/>
                <a:cs typeface="News Gothic MT"/>
              </a:rPr>
              <a:t> </a:t>
            </a:r>
            <a:r>
              <a:rPr b="1" spc="-55" dirty="0">
                <a:solidFill>
                  <a:schemeClr val="tx2">
                    <a:lumMod val="50000"/>
                  </a:schemeClr>
                </a:solidFill>
                <a:latin typeface="News Gothic MT"/>
                <a:cs typeface="News Gothic MT"/>
              </a:rPr>
              <a:t>r</a:t>
            </a:r>
            <a:r>
              <a:rPr b="1" spc="-5" dirty="0">
                <a:solidFill>
                  <a:schemeClr val="tx2">
                    <a:lumMod val="50000"/>
                  </a:schemeClr>
                </a:solidFill>
                <a:latin typeface="News Gothic MT"/>
                <a:cs typeface="News Gothic MT"/>
              </a:rPr>
              <a:t>eal</a:t>
            </a:r>
            <a:r>
              <a:rPr b="1" spc="-45" dirty="0">
                <a:solidFill>
                  <a:schemeClr val="tx2">
                    <a:lumMod val="50000"/>
                  </a:schemeClr>
                </a:solidFill>
                <a:latin typeface="News Gothic MT"/>
                <a:cs typeface="News Gothic MT"/>
              </a:rPr>
              <a:t>l</a:t>
            </a:r>
            <a:r>
              <a:rPr b="1" spc="-15" dirty="0">
                <a:solidFill>
                  <a:schemeClr val="tx2">
                    <a:lumMod val="50000"/>
                  </a:schemeClr>
                </a:solidFill>
                <a:latin typeface="News Gothic MT"/>
                <a:cs typeface="News Gothic MT"/>
              </a:rPr>
              <a:t>y</a:t>
            </a:r>
            <a:r>
              <a:rPr b="1" spc="-20" dirty="0">
                <a:solidFill>
                  <a:schemeClr val="tx2">
                    <a:lumMod val="50000"/>
                  </a:schemeClr>
                </a:solidFill>
                <a:latin typeface="News Gothic MT"/>
                <a:cs typeface="News Gothic MT"/>
              </a:rPr>
              <a:t> </a:t>
            </a:r>
            <a:r>
              <a:rPr b="1" u="heavy" spc="-5" dirty="0">
                <a:solidFill>
                  <a:schemeClr val="tx2">
                    <a:lumMod val="50000"/>
                  </a:schemeClr>
                </a:solidFill>
                <a:latin typeface="News Gothic MT"/>
                <a:cs typeface="News Gothic MT"/>
              </a:rPr>
              <a:t>impo</a:t>
            </a:r>
            <a:r>
              <a:rPr b="1" u="heavy" spc="70" dirty="0">
                <a:solidFill>
                  <a:schemeClr val="tx2">
                    <a:lumMod val="50000"/>
                  </a:schemeClr>
                </a:solidFill>
                <a:latin typeface="News Gothic MT"/>
                <a:cs typeface="News Gothic MT"/>
              </a:rPr>
              <a:t>r</a:t>
            </a:r>
            <a:r>
              <a:rPr b="1" u="heavy" spc="-5" dirty="0">
                <a:solidFill>
                  <a:schemeClr val="tx2">
                    <a:lumMod val="50000"/>
                  </a:schemeClr>
                </a:solidFill>
                <a:latin typeface="News Gothic MT"/>
                <a:cs typeface="News Gothic MT"/>
              </a:rPr>
              <a:t>tant</a:t>
            </a:r>
            <a:endParaRPr sz="2600" dirty="0">
              <a:solidFill>
                <a:schemeClr val="tx2">
                  <a:lumMod val="50000"/>
                </a:schemeClr>
              </a:solidFill>
              <a:latin typeface="News Gothic MT"/>
              <a:cs typeface="News Gothic MT"/>
            </a:endParaRPr>
          </a:p>
          <a:p>
            <a:pPr marL="19685">
              <a:lnSpc>
                <a:spcPct val="100000"/>
              </a:lnSpc>
              <a:spcBef>
                <a:spcPts val="1780"/>
              </a:spcBef>
            </a:pPr>
            <a:r>
              <a:rPr dirty="0">
                <a:solidFill>
                  <a:schemeClr val="tx2">
                    <a:lumMod val="50000"/>
                  </a:schemeClr>
                </a:solidFill>
              </a:rPr>
              <a:t>equal</a:t>
            </a:r>
            <a:r>
              <a:rPr spc="-5" dirty="0">
                <a:solidFill>
                  <a:schemeClr val="tx2">
                    <a:lumMod val="50000"/>
                  </a:schemeClr>
                </a:solidFill>
              </a:rPr>
              <a:t> t</a:t>
            </a:r>
            <a:r>
              <a:rPr dirty="0">
                <a:solidFill>
                  <a:schemeClr val="tx2">
                    <a:lumMod val="50000"/>
                  </a:schemeClr>
                </a:solidFill>
              </a:rPr>
              <a:t>o </a:t>
            </a:r>
            <a:r>
              <a:rPr spc="-5" dirty="0">
                <a:solidFill>
                  <a:schemeClr val="tx2">
                    <a:lumMod val="50000"/>
                  </a:schemeClr>
                </a:solidFill>
              </a:rPr>
              <a:t>th</a:t>
            </a:r>
            <a:r>
              <a:rPr dirty="0">
                <a:solidFill>
                  <a:schemeClr val="tx2">
                    <a:lumMod val="50000"/>
                  </a:schemeClr>
                </a:solidFill>
              </a:rPr>
              <a:t>e </a:t>
            </a:r>
            <a:r>
              <a:rPr spc="-15" dirty="0">
                <a:solidFill>
                  <a:schemeClr val="tx2">
                    <a:lumMod val="50000"/>
                  </a:schemeClr>
                </a:solidFill>
              </a:rPr>
              <a:t>Specific</a:t>
            </a:r>
            <a:r>
              <a:rPr dirty="0">
                <a:solidFill>
                  <a:schemeClr val="tx2">
                    <a:lumMod val="50000"/>
                  </a:schemeClr>
                </a:solidFill>
              </a:rPr>
              <a:t> </a:t>
            </a:r>
            <a:r>
              <a:rPr spc="-15" dirty="0">
                <a:solidFill>
                  <a:schemeClr val="tx2">
                    <a:lumMod val="50000"/>
                  </a:schemeClr>
                </a:solidFill>
              </a:rPr>
              <a:t>Aims</a:t>
            </a:r>
            <a:r>
              <a:rPr spc="-5" dirty="0">
                <a:solidFill>
                  <a:schemeClr val="tx2">
                    <a:lumMod val="50000"/>
                  </a:schemeClr>
                </a:solidFill>
              </a:rPr>
              <a:t> p</a:t>
            </a:r>
            <a:r>
              <a:rPr spc="25" dirty="0">
                <a:solidFill>
                  <a:schemeClr val="tx2">
                    <a:lumMod val="50000"/>
                  </a:schemeClr>
                </a:solidFill>
              </a:rPr>
              <a:t>a</a:t>
            </a:r>
            <a:r>
              <a:rPr spc="-50" dirty="0">
                <a:solidFill>
                  <a:schemeClr val="tx2">
                    <a:lumMod val="50000"/>
                  </a:schemeClr>
                </a:solidFill>
              </a:rPr>
              <a:t>g</a:t>
            </a:r>
            <a:r>
              <a:rPr spc="-15" dirty="0">
                <a:solidFill>
                  <a:schemeClr val="tx2">
                    <a:lumMod val="50000"/>
                  </a:schemeClr>
                </a:solidFill>
              </a:rPr>
              <a:t>e</a:t>
            </a:r>
            <a:r>
              <a:rPr dirty="0">
                <a:solidFill>
                  <a:schemeClr val="tx2">
                    <a:lumMod val="50000"/>
                  </a:schemeClr>
                </a:solidFill>
              </a:rPr>
              <a:t> in</a:t>
            </a:r>
            <a:r>
              <a:rPr spc="-5" dirty="0">
                <a:solidFill>
                  <a:schemeClr val="tx2">
                    <a:lumMod val="50000"/>
                  </a:schemeClr>
                </a:solidFill>
              </a:rPr>
              <a:t> </a:t>
            </a:r>
            <a:r>
              <a:rPr spc="-15" dirty="0">
                <a:solidFill>
                  <a:schemeClr val="tx2">
                    <a:lumMod val="50000"/>
                  </a:schemeClr>
                </a:solidFill>
              </a:rPr>
              <a:t>impo</a:t>
            </a:r>
            <a:r>
              <a:rPr spc="100" dirty="0">
                <a:solidFill>
                  <a:schemeClr val="tx2">
                    <a:lumMod val="50000"/>
                  </a:schemeClr>
                </a:solidFill>
              </a:rPr>
              <a:t>r</a:t>
            </a:r>
            <a:r>
              <a:rPr spc="-5" dirty="0">
                <a:solidFill>
                  <a:schemeClr val="tx2">
                    <a:lumMod val="50000"/>
                  </a:schemeClr>
                </a:solidFill>
              </a:rPr>
              <a:t>tance</a:t>
            </a:r>
            <a:endParaRPr sz="2600" dirty="0">
              <a:solidFill>
                <a:schemeClr val="tx2">
                  <a:lumMod val="50000"/>
                </a:schemeClr>
              </a:solidFill>
              <a:latin typeface="Helvetica"/>
              <a:cs typeface="Helvetica"/>
            </a:endParaRPr>
          </a:p>
          <a:p>
            <a:pPr marL="375285" marR="5080" indent="-355600">
              <a:lnSpc>
                <a:spcPts val="2800"/>
              </a:lnSpc>
              <a:spcBef>
                <a:spcPts val="2140"/>
              </a:spcBef>
            </a:pPr>
            <a:r>
              <a:rPr spc="-50" dirty="0">
                <a:solidFill>
                  <a:schemeClr val="tx2">
                    <a:lumMod val="50000"/>
                  </a:schemeClr>
                </a:solidFill>
              </a:rPr>
              <a:t>g</a:t>
            </a:r>
            <a:r>
              <a:rPr spc="-15" dirty="0">
                <a:solidFill>
                  <a:schemeClr val="tx2">
                    <a:lumMod val="50000"/>
                  </a:schemeClr>
                </a:solidFill>
              </a:rPr>
              <a:t>ene</a:t>
            </a:r>
            <a:r>
              <a:rPr spc="-35" dirty="0">
                <a:solidFill>
                  <a:schemeClr val="tx2">
                    <a:lumMod val="50000"/>
                  </a:schemeClr>
                </a:solidFill>
              </a:rPr>
              <a:t>r</a:t>
            </a:r>
            <a:r>
              <a:rPr spc="-10" dirty="0">
                <a:solidFill>
                  <a:schemeClr val="tx2">
                    <a:lumMod val="50000"/>
                  </a:schemeClr>
                </a:solidFill>
              </a:rPr>
              <a:t>ally</a:t>
            </a:r>
            <a:r>
              <a:rPr dirty="0">
                <a:solidFill>
                  <a:schemeClr val="tx2">
                    <a:lumMod val="50000"/>
                  </a:schemeClr>
                </a:solidFill>
              </a:rPr>
              <a:t> </a:t>
            </a:r>
            <a:r>
              <a:rPr spc="-10" dirty="0">
                <a:solidFill>
                  <a:schemeClr val="tx2">
                    <a:lumMod val="50000"/>
                  </a:schemeClr>
                </a:solidFill>
              </a:rPr>
              <a:t>2</a:t>
            </a:r>
            <a:r>
              <a:rPr sz="2400" spc="-7" baseline="24305" dirty="0">
                <a:solidFill>
                  <a:schemeClr val="tx2">
                    <a:lumMod val="50000"/>
                  </a:schemeClr>
                </a:solidFill>
              </a:rPr>
              <a:t>n</a:t>
            </a:r>
            <a:r>
              <a:rPr sz="2400" baseline="24305" dirty="0">
                <a:solidFill>
                  <a:schemeClr val="tx2">
                    <a:lumMod val="50000"/>
                  </a:schemeClr>
                </a:solidFill>
              </a:rPr>
              <a:t>d </a:t>
            </a:r>
            <a:r>
              <a:rPr sz="2400" spc="-375" baseline="24305" dirty="0">
                <a:solidFill>
                  <a:schemeClr val="tx2">
                    <a:lumMod val="50000"/>
                  </a:schemeClr>
                </a:solidFill>
              </a:rPr>
              <a:t> </a:t>
            </a:r>
            <a:r>
              <a:rPr sz="2400" spc="-20" dirty="0">
                <a:solidFill>
                  <a:schemeClr val="tx2">
                    <a:lumMod val="50000"/>
                  </a:schemeClr>
                </a:solidFill>
              </a:rPr>
              <a:t>tim</a:t>
            </a:r>
            <a:r>
              <a:rPr sz="2400" spc="-15" dirty="0">
                <a:solidFill>
                  <a:schemeClr val="tx2">
                    <a:lumMod val="50000"/>
                  </a:schemeClr>
                </a:solidFill>
              </a:rPr>
              <a:t>e</a:t>
            </a:r>
            <a:r>
              <a:rPr sz="2400" dirty="0">
                <a:solidFill>
                  <a:schemeClr val="tx2">
                    <a:lumMod val="50000"/>
                  </a:schemeClr>
                </a:solidFill>
              </a:rPr>
              <a:t> around</a:t>
            </a:r>
            <a:r>
              <a:rPr sz="2400" spc="-5" dirty="0">
                <a:solidFill>
                  <a:schemeClr val="tx2">
                    <a:lumMod val="50000"/>
                  </a:schemeClr>
                </a:solidFill>
              </a:rPr>
              <a:t> </a:t>
            </a:r>
            <a:r>
              <a:rPr sz="2400" spc="-40" dirty="0">
                <a:solidFill>
                  <a:schemeClr val="tx2">
                    <a:lumMod val="50000"/>
                  </a:schemeClr>
                </a:solidFill>
              </a:rPr>
              <a:t>y</a:t>
            </a:r>
            <a:r>
              <a:rPr sz="2400" spc="-5" dirty="0">
                <a:solidFill>
                  <a:schemeClr val="tx2">
                    <a:lumMod val="50000"/>
                  </a:schemeClr>
                </a:solidFill>
              </a:rPr>
              <a:t>o</a:t>
            </a:r>
            <a:r>
              <a:rPr sz="2400" dirty="0">
                <a:solidFill>
                  <a:schemeClr val="tx2">
                    <a:lumMod val="50000"/>
                  </a:schemeClr>
                </a:solidFill>
              </a:rPr>
              <a:t>u </a:t>
            </a:r>
            <a:r>
              <a:rPr sz="2400" spc="-10" dirty="0">
                <a:solidFill>
                  <a:schemeClr val="tx2">
                    <a:lumMod val="50000"/>
                  </a:schemeClr>
                </a:solidFill>
              </a:rPr>
              <a:t>will</a:t>
            </a:r>
            <a:r>
              <a:rPr sz="2400" dirty="0">
                <a:solidFill>
                  <a:schemeClr val="tx2">
                    <a:lumMod val="50000"/>
                  </a:schemeClr>
                </a:solidFill>
              </a:rPr>
              <a:t> </a:t>
            </a:r>
            <a:r>
              <a:rPr sz="2400" spc="-50" dirty="0">
                <a:solidFill>
                  <a:schemeClr val="tx2">
                    <a:lumMod val="50000"/>
                  </a:schemeClr>
                </a:solidFill>
              </a:rPr>
              <a:t>g</a:t>
            </a:r>
            <a:r>
              <a:rPr sz="2400" dirty="0">
                <a:solidFill>
                  <a:schemeClr val="tx2">
                    <a:lumMod val="50000"/>
                  </a:schemeClr>
                </a:solidFill>
              </a:rPr>
              <a:t>et</a:t>
            </a:r>
            <a:r>
              <a:rPr sz="2400" spc="-5" dirty="0">
                <a:solidFill>
                  <a:schemeClr val="tx2">
                    <a:lumMod val="50000"/>
                  </a:schemeClr>
                </a:solidFill>
              </a:rPr>
              <a:t> </a:t>
            </a:r>
            <a:r>
              <a:rPr sz="2400" spc="-20" dirty="0">
                <a:solidFill>
                  <a:schemeClr val="tx2">
                    <a:lumMod val="50000"/>
                  </a:schemeClr>
                </a:solidFill>
              </a:rPr>
              <a:t>some</a:t>
            </a:r>
            <a:r>
              <a:rPr sz="2400" spc="-5" dirty="0">
                <a:solidFill>
                  <a:schemeClr val="tx2">
                    <a:lumMod val="50000"/>
                  </a:schemeClr>
                </a:solidFill>
              </a:rPr>
              <a:t> o</a:t>
            </a:r>
            <a:r>
              <a:rPr sz="2400" dirty="0">
                <a:solidFill>
                  <a:schemeClr val="tx2">
                    <a:lumMod val="50000"/>
                  </a:schemeClr>
                </a:solidFill>
              </a:rPr>
              <a:t>f</a:t>
            </a:r>
            <a:r>
              <a:rPr sz="2400" spc="345" dirty="0">
                <a:solidFill>
                  <a:schemeClr val="tx2">
                    <a:lumMod val="50000"/>
                  </a:schemeClr>
                </a:solidFill>
              </a:rPr>
              <a:t> </a:t>
            </a:r>
            <a:r>
              <a:rPr sz="2400" spc="-5" dirty="0">
                <a:solidFill>
                  <a:schemeClr val="tx2">
                    <a:lumMod val="50000"/>
                  </a:schemeClr>
                </a:solidFill>
              </a:rPr>
              <a:t>the </a:t>
            </a:r>
            <a:r>
              <a:rPr sz="2400" spc="-20" dirty="0">
                <a:solidFill>
                  <a:schemeClr val="tx2">
                    <a:lumMod val="50000"/>
                  </a:schemeClr>
                </a:solidFill>
              </a:rPr>
              <a:t>same</a:t>
            </a:r>
            <a:r>
              <a:rPr sz="2400" spc="-5" dirty="0">
                <a:solidFill>
                  <a:schemeClr val="tx2">
                    <a:lumMod val="50000"/>
                  </a:schemeClr>
                </a:solidFill>
              </a:rPr>
              <a:t> </a:t>
            </a:r>
            <a:r>
              <a:rPr sz="2400" spc="-55" dirty="0">
                <a:solidFill>
                  <a:schemeClr val="tx2">
                    <a:lumMod val="50000"/>
                  </a:schemeClr>
                </a:solidFill>
              </a:rPr>
              <a:t>r</a:t>
            </a:r>
            <a:r>
              <a:rPr sz="2400" spc="-50" dirty="0">
                <a:solidFill>
                  <a:schemeClr val="tx2">
                    <a:lumMod val="50000"/>
                  </a:schemeClr>
                </a:solidFill>
              </a:rPr>
              <a:t>e</a:t>
            </a:r>
            <a:r>
              <a:rPr sz="2400" spc="-10" dirty="0">
                <a:solidFill>
                  <a:schemeClr val="tx2">
                    <a:lumMod val="50000"/>
                  </a:schemeClr>
                </a:solidFill>
              </a:rPr>
              <a:t>vi</a:t>
            </a:r>
            <a:r>
              <a:rPr sz="2400" spc="-40" dirty="0">
                <a:solidFill>
                  <a:schemeClr val="tx2">
                    <a:lumMod val="50000"/>
                  </a:schemeClr>
                </a:solidFill>
              </a:rPr>
              <a:t>e</a:t>
            </a:r>
            <a:r>
              <a:rPr sz="2400" spc="-15" dirty="0">
                <a:solidFill>
                  <a:schemeClr val="tx2">
                    <a:lumMod val="50000"/>
                  </a:schemeClr>
                </a:solidFill>
              </a:rPr>
              <a:t>wers</a:t>
            </a:r>
            <a:r>
              <a:rPr sz="2400" dirty="0">
                <a:solidFill>
                  <a:schemeClr val="tx2">
                    <a:lumMod val="50000"/>
                  </a:schemeClr>
                </a:solidFill>
              </a:rPr>
              <a:t> and</a:t>
            </a:r>
            <a:r>
              <a:rPr sz="2400" spc="-5" dirty="0">
                <a:solidFill>
                  <a:schemeClr val="tx2">
                    <a:lumMod val="50000"/>
                  </a:schemeClr>
                </a:solidFill>
              </a:rPr>
              <a:t> </a:t>
            </a:r>
            <a:r>
              <a:rPr sz="2400" dirty="0">
                <a:solidFill>
                  <a:schemeClr val="tx2">
                    <a:lumMod val="50000"/>
                  </a:schemeClr>
                </a:solidFill>
              </a:rPr>
              <a:t>1 </a:t>
            </a:r>
            <a:r>
              <a:rPr sz="2400" spc="-5" dirty="0">
                <a:solidFill>
                  <a:schemeClr val="tx2">
                    <a:lumMod val="50000"/>
                  </a:schemeClr>
                </a:solidFill>
              </a:rPr>
              <a:t>o</a:t>
            </a:r>
            <a:r>
              <a:rPr sz="2400" dirty="0">
                <a:solidFill>
                  <a:schemeClr val="tx2">
                    <a:lumMod val="50000"/>
                  </a:schemeClr>
                </a:solidFill>
              </a:rPr>
              <a:t>r 2 </a:t>
            </a:r>
            <a:r>
              <a:rPr sz="2400" spc="-5" dirty="0">
                <a:solidFill>
                  <a:schemeClr val="tx2">
                    <a:lumMod val="50000"/>
                  </a:schemeClr>
                </a:solidFill>
              </a:rPr>
              <a:t>n</a:t>
            </a:r>
            <a:r>
              <a:rPr sz="2400" spc="-25" dirty="0">
                <a:solidFill>
                  <a:schemeClr val="tx2">
                    <a:lumMod val="50000"/>
                  </a:schemeClr>
                </a:solidFill>
              </a:rPr>
              <a:t>e</a:t>
            </a:r>
            <a:r>
              <a:rPr sz="2400" dirty="0">
                <a:solidFill>
                  <a:schemeClr val="tx2">
                    <a:lumMod val="50000"/>
                  </a:schemeClr>
                </a:solidFill>
              </a:rPr>
              <a:t>w </a:t>
            </a:r>
            <a:r>
              <a:rPr sz="2400" spc="-55" dirty="0">
                <a:solidFill>
                  <a:schemeClr val="tx2">
                    <a:lumMod val="50000"/>
                  </a:schemeClr>
                </a:solidFill>
              </a:rPr>
              <a:t>r</a:t>
            </a:r>
            <a:r>
              <a:rPr sz="2400" spc="-50" dirty="0">
                <a:solidFill>
                  <a:schemeClr val="tx2">
                    <a:lumMod val="50000"/>
                  </a:schemeClr>
                </a:solidFill>
              </a:rPr>
              <a:t>e</a:t>
            </a:r>
            <a:r>
              <a:rPr sz="2400" spc="-10" dirty="0">
                <a:solidFill>
                  <a:schemeClr val="tx2">
                    <a:lumMod val="50000"/>
                  </a:schemeClr>
                </a:solidFill>
              </a:rPr>
              <a:t>vi</a:t>
            </a:r>
            <a:r>
              <a:rPr sz="2400" spc="-40" dirty="0">
                <a:solidFill>
                  <a:schemeClr val="tx2">
                    <a:lumMod val="50000"/>
                  </a:schemeClr>
                </a:solidFill>
              </a:rPr>
              <a:t>e</a:t>
            </a:r>
            <a:r>
              <a:rPr sz="2400" spc="-15" dirty="0">
                <a:solidFill>
                  <a:schemeClr val="tx2">
                    <a:lumMod val="50000"/>
                  </a:schemeClr>
                </a:solidFill>
              </a:rPr>
              <a:t>wers</a:t>
            </a:r>
            <a:endParaRPr sz="2400" dirty="0">
              <a:solidFill>
                <a:schemeClr val="tx2">
                  <a:lumMod val="50000"/>
                </a:schemeClr>
              </a:solidFill>
              <a:latin typeface="Helvetica"/>
              <a:cs typeface="Helvetica"/>
            </a:endParaRPr>
          </a:p>
          <a:p>
            <a:pPr marL="375285">
              <a:lnSpc>
                <a:spcPct val="100000"/>
              </a:lnSpc>
              <a:spcBef>
                <a:spcPts val="340"/>
              </a:spcBef>
            </a:pPr>
            <a:r>
              <a:rPr sz="2200" spc="-5" dirty="0">
                <a:solidFill>
                  <a:schemeClr val="tx2">
                    <a:lumMod val="50000"/>
                  </a:schemeClr>
                </a:solidFill>
              </a:rPr>
              <a:t>th</a:t>
            </a:r>
            <a:r>
              <a:rPr sz="2200" dirty="0">
                <a:solidFill>
                  <a:schemeClr val="tx2">
                    <a:lumMod val="50000"/>
                  </a:schemeClr>
                </a:solidFill>
              </a:rPr>
              <a:t>e </a:t>
            </a:r>
            <a:r>
              <a:rPr sz="2200" spc="-5" dirty="0">
                <a:solidFill>
                  <a:schemeClr val="tx2">
                    <a:lumMod val="50000"/>
                  </a:schemeClr>
                </a:solidFill>
              </a:rPr>
              <a:t>o</a:t>
            </a:r>
            <a:r>
              <a:rPr sz="2200" spc="-45" dirty="0">
                <a:solidFill>
                  <a:schemeClr val="tx2">
                    <a:lumMod val="50000"/>
                  </a:schemeClr>
                </a:solidFill>
              </a:rPr>
              <a:t>r</a:t>
            </a:r>
            <a:r>
              <a:rPr sz="2200" spc="-20" dirty="0">
                <a:solidFill>
                  <a:schemeClr val="tx2">
                    <a:lumMod val="50000"/>
                  </a:schemeClr>
                </a:solidFill>
              </a:rPr>
              <a:t>de</a:t>
            </a:r>
            <a:r>
              <a:rPr sz="2200" spc="-10" dirty="0">
                <a:solidFill>
                  <a:schemeClr val="tx2">
                    <a:lumMod val="50000"/>
                  </a:schemeClr>
                </a:solidFill>
              </a:rPr>
              <a:t>r</a:t>
            </a:r>
            <a:r>
              <a:rPr sz="2200" dirty="0">
                <a:solidFill>
                  <a:schemeClr val="tx2">
                    <a:lumMod val="50000"/>
                  </a:schemeClr>
                </a:solidFill>
              </a:rPr>
              <a:t> </a:t>
            </a:r>
            <a:r>
              <a:rPr sz="2200" spc="-5" dirty="0">
                <a:solidFill>
                  <a:schemeClr val="tx2">
                    <a:lumMod val="50000"/>
                  </a:schemeClr>
                </a:solidFill>
              </a:rPr>
              <a:t>o</a:t>
            </a:r>
            <a:r>
              <a:rPr sz="2200" dirty="0">
                <a:solidFill>
                  <a:schemeClr val="tx2">
                    <a:lumMod val="50000"/>
                  </a:schemeClr>
                </a:solidFill>
              </a:rPr>
              <a:t>f</a:t>
            </a:r>
            <a:r>
              <a:rPr sz="2200" spc="320" dirty="0">
                <a:solidFill>
                  <a:schemeClr val="tx2">
                    <a:lumMod val="50000"/>
                  </a:schemeClr>
                </a:solidFill>
              </a:rPr>
              <a:t> </a:t>
            </a:r>
            <a:r>
              <a:rPr sz="2200" spc="-5" dirty="0">
                <a:solidFill>
                  <a:schemeClr val="tx2">
                    <a:lumMod val="50000"/>
                  </a:schemeClr>
                </a:solidFill>
              </a:rPr>
              <a:t>th</a:t>
            </a:r>
            <a:r>
              <a:rPr sz="2200" dirty="0">
                <a:solidFill>
                  <a:schemeClr val="tx2">
                    <a:lumMod val="50000"/>
                  </a:schemeClr>
                </a:solidFill>
              </a:rPr>
              <a:t>e </a:t>
            </a:r>
            <a:r>
              <a:rPr sz="2200" spc="-55" dirty="0">
                <a:solidFill>
                  <a:schemeClr val="tx2">
                    <a:lumMod val="50000"/>
                  </a:schemeClr>
                </a:solidFill>
              </a:rPr>
              <a:t>r</a:t>
            </a:r>
            <a:r>
              <a:rPr sz="2200" spc="-50" dirty="0">
                <a:solidFill>
                  <a:schemeClr val="tx2">
                    <a:lumMod val="50000"/>
                  </a:schemeClr>
                </a:solidFill>
              </a:rPr>
              <a:t>e</a:t>
            </a:r>
            <a:r>
              <a:rPr sz="2200" spc="-10" dirty="0">
                <a:solidFill>
                  <a:schemeClr val="tx2">
                    <a:lumMod val="50000"/>
                  </a:schemeClr>
                </a:solidFill>
              </a:rPr>
              <a:t>vi</a:t>
            </a:r>
            <a:r>
              <a:rPr sz="2200" spc="-35" dirty="0">
                <a:solidFill>
                  <a:schemeClr val="tx2">
                    <a:lumMod val="50000"/>
                  </a:schemeClr>
                </a:solidFill>
              </a:rPr>
              <a:t>e</a:t>
            </a:r>
            <a:r>
              <a:rPr sz="2200" spc="-15" dirty="0">
                <a:solidFill>
                  <a:schemeClr val="tx2">
                    <a:lumMod val="50000"/>
                  </a:schemeClr>
                </a:solidFill>
              </a:rPr>
              <a:t>wers</a:t>
            </a:r>
            <a:r>
              <a:rPr sz="2200" dirty="0">
                <a:solidFill>
                  <a:schemeClr val="tx2">
                    <a:lumMod val="50000"/>
                  </a:schemeClr>
                </a:solidFill>
              </a:rPr>
              <a:t> </a:t>
            </a:r>
            <a:r>
              <a:rPr sz="2200" spc="-10" dirty="0">
                <a:solidFill>
                  <a:schemeClr val="tx2">
                    <a:lumMod val="50000"/>
                  </a:schemeClr>
                </a:solidFill>
              </a:rPr>
              <a:t>will</a:t>
            </a:r>
            <a:r>
              <a:rPr sz="2200" dirty="0">
                <a:solidFill>
                  <a:schemeClr val="tx2">
                    <a:lumMod val="50000"/>
                  </a:schemeClr>
                </a:solidFill>
              </a:rPr>
              <a:t> </a:t>
            </a:r>
            <a:r>
              <a:rPr sz="2200" spc="-35" dirty="0">
                <a:solidFill>
                  <a:schemeClr val="tx2">
                    <a:lumMod val="50000"/>
                  </a:schemeClr>
                </a:solidFill>
              </a:rPr>
              <a:t>c</a:t>
            </a:r>
            <a:r>
              <a:rPr sz="2200" spc="-5" dirty="0">
                <a:solidFill>
                  <a:schemeClr val="tx2">
                    <a:lumMod val="50000"/>
                  </a:schemeClr>
                </a:solidFill>
              </a:rPr>
              <a:t>han</a:t>
            </a:r>
            <a:r>
              <a:rPr sz="2200" spc="-45" dirty="0">
                <a:solidFill>
                  <a:schemeClr val="tx2">
                    <a:lumMod val="50000"/>
                  </a:schemeClr>
                </a:solidFill>
              </a:rPr>
              <a:t>g</a:t>
            </a:r>
            <a:r>
              <a:rPr sz="2200" spc="-15" dirty="0">
                <a:solidFill>
                  <a:schemeClr val="tx2">
                    <a:lumMod val="50000"/>
                  </a:schemeClr>
                </a:solidFill>
              </a:rPr>
              <a:t>e</a:t>
            </a:r>
            <a:endParaRPr sz="2200" dirty="0">
              <a:solidFill>
                <a:schemeClr val="tx2">
                  <a:lumMod val="50000"/>
                </a:schemeClr>
              </a:solidFill>
              <a:latin typeface="Helvetica"/>
              <a:cs typeface="Helvetica"/>
            </a:endParaRPr>
          </a:p>
          <a:p>
            <a:pPr marL="375285" marR="90170" indent="-355600">
              <a:lnSpc>
                <a:spcPts val="2800"/>
              </a:lnSpc>
              <a:spcBef>
                <a:spcPts val="2180"/>
              </a:spcBef>
            </a:pPr>
            <a:r>
              <a:rPr spc="-5" dirty="0">
                <a:solidFill>
                  <a:schemeClr val="tx2">
                    <a:lumMod val="50000"/>
                  </a:schemeClr>
                </a:solidFill>
              </a:rPr>
              <a:t>th</a:t>
            </a:r>
            <a:r>
              <a:rPr dirty="0">
                <a:solidFill>
                  <a:schemeClr val="tx2">
                    <a:lumMod val="50000"/>
                  </a:schemeClr>
                </a:solidFill>
              </a:rPr>
              <a:t>e </a:t>
            </a:r>
            <a:r>
              <a:rPr u="heavy" spc="-15" dirty="0">
                <a:solidFill>
                  <a:schemeClr val="tx2">
                    <a:lumMod val="50000"/>
                  </a:schemeClr>
                </a:solidFill>
              </a:rPr>
              <a:t>firs</a:t>
            </a:r>
            <a:r>
              <a:rPr u="heavy" spc="-10" dirty="0">
                <a:solidFill>
                  <a:schemeClr val="tx2">
                    <a:lumMod val="50000"/>
                  </a:schemeClr>
                </a:solidFill>
              </a:rPr>
              <a:t>t</a:t>
            </a:r>
            <a:r>
              <a:rPr dirty="0">
                <a:solidFill>
                  <a:schemeClr val="tx2">
                    <a:lumMod val="50000"/>
                  </a:schemeClr>
                </a:solidFill>
              </a:rPr>
              <a:t> </a:t>
            </a:r>
            <a:r>
              <a:rPr spc="-5" dirty="0">
                <a:solidFill>
                  <a:schemeClr val="tx2">
                    <a:lumMod val="50000"/>
                  </a:schemeClr>
                </a:solidFill>
              </a:rPr>
              <a:t>thin</a:t>
            </a:r>
            <a:r>
              <a:rPr dirty="0">
                <a:solidFill>
                  <a:schemeClr val="tx2">
                    <a:lumMod val="50000"/>
                  </a:schemeClr>
                </a:solidFill>
              </a:rPr>
              <a:t>g </a:t>
            </a:r>
            <a:r>
              <a:rPr spc="-5" dirty="0">
                <a:solidFill>
                  <a:schemeClr val="tx2">
                    <a:lumMod val="50000"/>
                  </a:schemeClr>
                </a:solidFill>
              </a:rPr>
              <a:t>th</a:t>
            </a:r>
            <a:r>
              <a:rPr dirty="0">
                <a:solidFill>
                  <a:schemeClr val="tx2">
                    <a:lumMod val="50000"/>
                  </a:schemeClr>
                </a:solidFill>
              </a:rPr>
              <a:t>e </a:t>
            </a:r>
            <a:r>
              <a:rPr spc="-55" dirty="0">
                <a:solidFill>
                  <a:schemeClr val="tx2">
                    <a:lumMod val="50000"/>
                  </a:schemeClr>
                </a:solidFill>
              </a:rPr>
              <a:t>r</a:t>
            </a:r>
            <a:r>
              <a:rPr spc="-50" dirty="0">
                <a:solidFill>
                  <a:schemeClr val="tx2">
                    <a:lumMod val="50000"/>
                  </a:schemeClr>
                </a:solidFill>
              </a:rPr>
              <a:t>e</a:t>
            </a:r>
            <a:r>
              <a:rPr spc="-10" dirty="0">
                <a:solidFill>
                  <a:schemeClr val="tx2">
                    <a:lumMod val="50000"/>
                  </a:schemeClr>
                </a:solidFill>
              </a:rPr>
              <a:t>vi</a:t>
            </a:r>
            <a:r>
              <a:rPr spc="-40" dirty="0">
                <a:solidFill>
                  <a:schemeClr val="tx2">
                    <a:lumMod val="50000"/>
                  </a:schemeClr>
                </a:solidFill>
              </a:rPr>
              <a:t>e</a:t>
            </a:r>
            <a:r>
              <a:rPr spc="-15" dirty="0">
                <a:solidFill>
                  <a:schemeClr val="tx2">
                    <a:lumMod val="50000"/>
                  </a:schemeClr>
                </a:solidFill>
              </a:rPr>
              <a:t>wers</a:t>
            </a:r>
            <a:r>
              <a:rPr dirty="0">
                <a:solidFill>
                  <a:schemeClr val="tx2">
                    <a:lumMod val="50000"/>
                  </a:schemeClr>
                </a:solidFill>
              </a:rPr>
              <a:t> </a:t>
            </a:r>
            <a:r>
              <a:rPr spc="-10" dirty="0">
                <a:solidFill>
                  <a:schemeClr val="tx2">
                    <a:lumMod val="50000"/>
                  </a:schemeClr>
                </a:solidFill>
              </a:rPr>
              <a:t>will</a:t>
            </a:r>
            <a:r>
              <a:rPr dirty="0">
                <a:solidFill>
                  <a:schemeClr val="tx2">
                    <a:lumMod val="50000"/>
                  </a:schemeClr>
                </a:solidFill>
              </a:rPr>
              <a:t> </a:t>
            </a:r>
            <a:r>
              <a:rPr spc="-5" dirty="0">
                <a:solidFill>
                  <a:schemeClr val="tx2">
                    <a:lumMod val="50000"/>
                  </a:schemeClr>
                </a:solidFill>
              </a:rPr>
              <a:t>d</a:t>
            </a:r>
            <a:r>
              <a:rPr dirty="0">
                <a:solidFill>
                  <a:schemeClr val="tx2">
                    <a:lumMod val="50000"/>
                  </a:schemeClr>
                </a:solidFill>
              </a:rPr>
              <a:t>o </a:t>
            </a:r>
            <a:r>
              <a:rPr spc="-10" dirty="0">
                <a:solidFill>
                  <a:schemeClr val="tx2">
                    <a:lumMod val="50000"/>
                  </a:schemeClr>
                </a:solidFill>
              </a:rPr>
              <a:t>is</a:t>
            </a:r>
            <a:r>
              <a:rPr dirty="0">
                <a:solidFill>
                  <a:schemeClr val="tx2">
                    <a:lumMod val="50000"/>
                  </a:schemeClr>
                </a:solidFill>
              </a:rPr>
              <a:t> </a:t>
            </a:r>
            <a:r>
              <a:rPr spc="-55" dirty="0">
                <a:solidFill>
                  <a:schemeClr val="tx2">
                    <a:lumMod val="50000"/>
                  </a:schemeClr>
                </a:solidFill>
              </a:rPr>
              <a:t>r</a:t>
            </a:r>
            <a:r>
              <a:rPr dirty="0">
                <a:solidFill>
                  <a:schemeClr val="tx2">
                    <a:lumMod val="50000"/>
                  </a:schemeClr>
                </a:solidFill>
              </a:rPr>
              <a:t>ead</a:t>
            </a:r>
            <a:r>
              <a:rPr spc="-5" dirty="0">
                <a:solidFill>
                  <a:schemeClr val="tx2">
                    <a:lumMod val="50000"/>
                  </a:schemeClr>
                </a:solidFill>
              </a:rPr>
              <a:t> the </a:t>
            </a:r>
            <a:r>
              <a:rPr spc="-20" dirty="0">
                <a:solidFill>
                  <a:schemeClr val="tx2">
                    <a:lumMod val="50000"/>
                  </a:schemeClr>
                </a:solidFill>
              </a:rPr>
              <a:t>p</a:t>
            </a:r>
            <a:r>
              <a:rPr spc="-55" dirty="0">
                <a:solidFill>
                  <a:schemeClr val="tx2">
                    <a:lumMod val="50000"/>
                  </a:schemeClr>
                </a:solidFill>
              </a:rPr>
              <a:t>r</a:t>
            </a:r>
            <a:r>
              <a:rPr spc="-50" dirty="0">
                <a:solidFill>
                  <a:schemeClr val="tx2">
                    <a:lumMod val="50000"/>
                  </a:schemeClr>
                </a:solidFill>
              </a:rPr>
              <a:t>e</a:t>
            </a:r>
            <a:r>
              <a:rPr dirty="0">
                <a:solidFill>
                  <a:schemeClr val="tx2">
                    <a:lumMod val="50000"/>
                  </a:schemeClr>
                </a:solidFill>
              </a:rPr>
              <a:t>vious</a:t>
            </a:r>
            <a:r>
              <a:rPr spc="-10" dirty="0">
                <a:solidFill>
                  <a:schemeClr val="tx2">
                    <a:lumMod val="50000"/>
                  </a:schemeClr>
                </a:solidFill>
              </a:rPr>
              <a:t> </a:t>
            </a:r>
            <a:r>
              <a:rPr b="1" spc="-20" dirty="0">
                <a:solidFill>
                  <a:schemeClr val="tx2">
                    <a:lumMod val="50000"/>
                  </a:schemeClr>
                </a:solidFill>
                <a:latin typeface="News Gothic MT"/>
                <a:cs typeface="News Gothic MT"/>
              </a:rPr>
              <a:t>Summa</a:t>
            </a:r>
            <a:r>
              <a:rPr b="1" spc="0" dirty="0">
                <a:solidFill>
                  <a:schemeClr val="tx2">
                    <a:lumMod val="50000"/>
                  </a:schemeClr>
                </a:solidFill>
                <a:latin typeface="News Gothic MT"/>
                <a:cs typeface="News Gothic MT"/>
              </a:rPr>
              <a:t>r</a:t>
            </a:r>
            <a:r>
              <a:rPr b="1" spc="-15" dirty="0">
                <a:solidFill>
                  <a:schemeClr val="tx2">
                    <a:lumMod val="50000"/>
                  </a:schemeClr>
                </a:solidFill>
                <a:latin typeface="News Gothic MT"/>
                <a:cs typeface="News Gothic MT"/>
              </a:rPr>
              <a:t>y</a:t>
            </a:r>
            <a:r>
              <a:rPr b="1" dirty="0">
                <a:solidFill>
                  <a:schemeClr val="tx2">
                    <a:lumMod val="50000"/>
                  </a:schemeClr>
                </a:solidFill>
                <a:latin typeface="News Gothic MT"/>
                <a:cs typeface="News Gothic MT"/>
              </a:rPr>
              <a:t> </a:t>
            </a:r>
            <a:r>
              <a:rPr b="1" spc="-15" dirty="0">
                <a:solidFill>
                  <a:schemeClr val="tx2">
                    <a:lumMod val="50000"/>
                  </a:schemeClr>
                </a:solidFill>
                <a:latin typeface="News Gothic MT"/>
                <a:cs typeface="News Gothic MT"/>
              </a:rPr>
              <a:t>St</a:t>
            </a:r>
            <a:r>
              <a:rPr b="1" spc="-40" dirty="0">
                <a:solidFill>
                  <a:schemeClr val="tx2">
                    <a:lumMod val="50000"/>
                  </a:schemeClr>
                </a:solidFill>
                <a:latin typeface="News Gothic MT"/>
                <a:cs typeface="News Gothic MT"/>
              </a:rPr>
              <a:t>a</a:t>
            </a:r>
            <a:r>
              <a:rPr b="1" spc="-5" dirty="0">
                <a:solidFill>
                  <a:schemeClr val="tx2">
                    <a:lumMod val="50000"/>
                  </a:schemeClr>
                </a:solidFill>
                <a:latin typeface="News Gothic MT"/>
                <a:cs typeface="News Gothic MT"/>
              </a:rPr>
              <a:t>temen</a:t>
            </a:r>
            <a:r>
              <a:rPr b="1" dirty="0">
                <a:solidFill>
                  <a:schemeClr val="tx2">
                    <a:lumMod val="50000"/>
                  </a:schemeClr>
                </a:solidFill>
                <a:latin typeface="News Gothic MT"/>
                <a:cs typeface="News Gothic MT"/>
              </a:rPr>
              <a:t>t </a:t>
            </a:r>
            <a:r>
              <a:rPr dirty="0">
                <a:solidFill>
                  <a:schemeClr val="tx2">
                    <a:lumMod val="50000"/>
                  </a:schemeClr>
                </a:solidFill>
              </a:rPr>
              <a:t>and</a:t>
            </a:r>
            <a:r>
              <a:rPr spc="-5" dirty="0">
                <a:solidFill>
                  <a:schemeClr val="tx2">
                    <a:lumMod val="50000"/>
                  </a:schemeClr>
                </a:solidFill>
              </a:rPr>
              <a:t> </a:t>
            </a:r>
            <a:r>
              <a:rPr spc="-40" dirty="0">
                <a:solidFill>
                  <a:schemeClr val="tx2">
                    <a:lumMod val="50000"/>
                  </a:schemeClr>
                </a:solidFill>
              </a:rPr>
              <a:t>y</a:t>
            </a:r>
            <a:r>
              <a:rPr spc="-5" dirty="0">
                <a:solidFill>
                  <a:schemeClr val="tx2">
                    <a:lumMod val="50000"/>
                  </a:schemeClr>
                </a:solidFill>
              </a:rPr>
              <a:t>ou</a:t>
            </a:r>
            <a:r>
              <a:rPr dirty="0">
                <a:solidFill>
                  <a:schemeClr val="tx2">
                    <a:lumMod val="50000"/>
                  </a:schemeClr>
                </a:solidFill>
              </a:rPr>
              <a:t>r </a:t>
            </a:r>
            <a:r>
              <a:rPr spc="-55" dirty="0">
                <a:solidFill>
                  <a:schemeClr val="tx2">
                    <a:lumMod val="50000"/>
                  </a:schemeClr>
                </a:solidFill>
              </a:rPr>
              <a:t>r</a:t>
            </a:r>
            <a:r>
              <a:rPr dirty="0">
                <a:solidFill>
                  <a:schemeClr val="tx2">
                    <a:lumMod val="50000"/>
                  </a:schemeClr>
                </a:solidFill>
              </a:rPr>
              <a:t>espons</a:t>
            </a:r>
            <a:r>
              <a:rPr spc="-100" dirty="0">
                <a:solidFill>
                  <a:schemeClr val="tx2">
                    <a:lumMod val="50000"/>
                  </a:schemeClr>
                </a:solidFill>
              </a:rPr>
              <a:t>e</a:t>
            </a:r>
            <a:r>
              <a:rPr spc="-10" dirty="0">
                <a:solidFill>
                  <a:schemeClr val="tx2">
                    <a:lumMod val="50000"/>
                  </a:schemeClr>
                </a:solidFill>
              </a:rPr>
              <a:t>.</a:t>
            </a:r>
            <a:endParaRPr sz="2600" dirty="0">
              <a:solidFill>
                <a:schemeClr val="tx2">
                  <a:lumMod val="50000"/>
                </a:schemeClr>
              </a:solidFill>
            </a:endParaRPr>
          </a:p>
          <a:p>
            <a:pPr marL="705485" marR="905510" indent="-330200">
              <a:lnSpc>
                <a:spcPct val="100699"/>
              </a:lnSpc>
              <a:spcBef>
                <a:spcPts val="320"/>
              </a:spcBef>
            </a:pPr>
            <a:r>
              <a:rPr sz="2200" spc="-35" dirty="0">
                <a:solidFill>
                  <a:schemeClr val="tx2">
                    <a:lumMod val="50000"/>
                  </a:schemeClr>
                </a:solidFill>
              </a:rPr>
              <a:t>y</a:t>
            </a:r>
            <a:r>
              <a:rPr sz="2200" spc="-5" dirty="0">
                <a:solidFill>
                  <a:schemeClr val="tx2">
                    <a:lumMod val="50000"/>
                  </a:schemeClr>
                </a:solidFill>
              </a:rPr>
              <a:t>ou</a:t>
            </a:r>
            <a:r>
              <a:rPr sz="2200" dirty="0">
                <a:solidFill>
                  <a:schemeClr val="tx2">
                    <a:lumMod val="50000"/>
                  </a:schemeClr>
                </a:solidFill>
              </a:rPr>
              <a:t>r </a:t>
            </a:r>
            <a:r>
              <a:rPr sz="2200" spc="30" dirty="0">
                <a:solidFill>
                  <a:schemeClr val="tx2">
                    <a:lumMod val="50000"/>
                  </a:schemeClr>
                </a:solidFill>
              </a:rPr>
              <a:t>g</a:t>
            </a:r>
            <a:r>
              <a:rPr sz="2200" spc="-30" dirty="0">
                <a:solidFill>
                  <a:schemeClr val="tx2">
                    <a:lumMod val="50000"/>
                  </a:schemeClr>
                </a:solidFill>
              </a:rPr>
              <a:t>r</a:t>
            </a:r>
            <a:r>
              <a:rPr sz="2200" dirty="0">
                <a:solidFill>
                  <a:schemeClr val="tx2">
                    <a:lumMod val="50000"/>
                  </a:schemeClr>
                </a:solidFill>
              </a:rPr>
              <a:t>ant</a:t>
            </a:r>
            <a:r>
              <a:rPr sz="2200" spc="-5" dirty="0">
                <a:solidFill>
                  <a:schemeClr val="tx2">
                    <a:lumMod val="50000"/>
                  </a:schemeClr>
                </a:solidFill>
              </a:rPr>
              <a:t> </a:t>
            </a:r>
            <a:r>
              <a:rPr sz="2200" spc="-10" dirty="0">
                <a:solidFill>
                  <a:schemeClr val="tx2">
                    <a:lumMod val="50000"/>
                  </a:schemeClr>
                </a:solidFill>
              </a:rPr>
              <a:t>will</a:t>
            </a:r>
            <a:r>
              <a:rPr sz="2200" dirty="0">
                <a:solidFill>
                  <a:schemeClr val="tx2">
                    <a:lumMod val="50000"/>
                  </a:schemeClr>
                </a:solidFill>
              </a:rPr>
              <a:t> </a:t>
            </a:r>
            <a:r>
              <a:rPr sz="2200" spc="-5" dirty="0">
                <a:solidFill>
                  <a:schemeClr val="tx2">
                    <a:lumMod val="50000"/>
                  </a:schemeClr>
                </a:solidFill>
              </a:rPr>
              <a:t>b</a:t>
            </a:r>
            <a:r>
              <a:rPr sz="2200" dirty="0">
                <a:solidFill>
                  <a:schemeClr val="tx2">
                    <a:lumMod val="50000"/>
                  </a:schemeClr>
                </a:solidFill>
              </a:rPr>
              <a:t>e </a:t>
            </a:r>
            <a:r>
              <a:rPr sz="2200" spc="-55" dirty="0">
                <a:solidFill>
                  <a:schemeClr val="tx2">
                    <a:lumMod val="50000"/>
                  </a:schemeClr>
                </a:solidFill>
              </a:rPr>
              <a:t>r</a:t>
            </a:r>
            <a:r>
              <a:rPr sz="2200" dirty="0">
                <a:solidFill>
                  <a:schemeClr val="tx2">
                    <a:lumMod val="50000"/>
                  </a:schemeClr>
                </a:solidFill>
              </a:rPr>
              <a:t>ejected</a:t>
            </a:r>
            <a:r>
              <a:rPr sz="2200" spc="-5" dirty="0">
                <a:solidFill>
                  <a:schemeClr val="tx2">
                    <a:lumMod val="50000"/>
                  </a:schemeClr>
                </a:solidFill>
              </a:rPr>
              <a:t> </a:t>
            </a:r>
            <a:r>
              <a:rPr sz="2200" dirty="0">
                <a:solidFill>
                  <a:schemeClr val="tx2">
                    <a:lumMod val="50000"/>
                  </a:schemeClr>
                </a:solidFill>
              </a:rPr>
              <a:t>if</a:t>
            </a:r>
            <a:r>
              <a:rPr sz="2200" spc="320" dirty="0">
                <a:solidFill>
                  <a:schemeClr val="tx2">
                    <a:lumMod val="50000"/>
                  </a:schemeClr>
                </a:solidFill>
              </a:rPr>
              <a:t> </a:t>
            </a:r>
            <a:r>
              <a:rPr sz="2200" spc="-35" dirty="0">
                <a:solidFill>
                  <a:schemeClr val="tx2">
                    <a:lumMod val="50000"/>
                  </a:schemeClr>
                </a:solidFill>
              </a:rPr>
              <a:t>y</a:t>
            </a:r>
            <a:r>
              <a:rPr sz="2200" spc="-5" dirty="0">
                <a:solidFill>
                  <a:schemeClr val="tx2">
                    <a:lumMod val="50000"/>
                  </a:schemeClr>
                </a:solidFill>
              </a:rPr>
              <a:t>ou</a:t>
            </a:r>
            <a:r>
              <a:rPr sz="2200" dirty="0">
                <a:solidFill>
                  <a:schemeClr val="tx2">
                    <a:lumMod val="50000"/>
                  </a:schemeClr>
                </a:solidFill>
              </a:rPr>
              <a:t>r </a:t>
            </a:r>
            <a:r>
              <a:rPr sz="2200" spc="-55" dirty="0">
                <a:solidFill>
                  <a:schemeClr val="tx2">
                    <a:lumMod val="50000"/>
                  </a:schemeClr>
                </a:solidFill>
              </a:rPr>
              <a:t>r</a:t>
            </a:r>
            <a:r>
              <a:rPr sz="2200" dirty="0">
                <a:solidFill>
                  <a:schemeClr val="tx2">
                    <a:lumMod val="50000"/>
                  </a:schemeClr>
                </a:solidFill>
              </a:rPr>
              <a:t>esponse</a:t>
            </a:r>
            <a:r>
              <a:rPr sz="2200" spc="-5" dirty="0">
                <a:solidFill>
                  <a:schemeClr val="tx2">
                    <a:lumMod val="50000"/>
                  </a:schemeClr>
                </a:solidFill>
              </a:rPr>
              <a:t> </a:t>
            </a:r>
            <a:r>
              <a:rPr sz="2200" spc="-10" dirty="0">
                <a:solidFill>
                  <a:schemeClr val="tx2">
                    <a:lumMod val="50000"/>
                  </a:schemeClr>
                </a:solidFill>
              </a:rPr>
              <a:t>is </a:t>
            </a:r>
            <a:r>
              <a:rPr sz="2200" dirty="0">
                <a:solidFill>
                  <a:schemeClr val="tx2">
                    <a:lumMod val="50000"/>
                  </a:schemeClr>
                </a:solidFill>
              </a:rPr>
              <a:t>inadequate</a:t>
            </a:r>
            <a:endParaRPr sz="2200" dirty="0">
              <a:solidFill>
                <a:schemeClr val="tx2">
                  <a:lumMod val="50000"/>
                </a:schemeClr>
              </a:solidFill>
              <a:latin typeface="Helvetica"/>
              <a:cs typeface="Helvetica"/>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1600" y="381000"/>
            <a:ext cx="6844823" cy="705321"/>
          </a:xfrm>
          <a:prstGeom prst="rect">
            <a:avLst/>
          </a:prstGeom>
        </p:spPr>
        <p:txBody>
          <a:bodyPr vert="horz" wrap="square" lIns="0" tIns="0" rIns="0" bIns="0" rtlCol="0">
            <a:spAutoFit/>
          </a:bodyPr>
          <a:lstStyle/>
          <a:p>
            <a:pPr marL="12700">
              <a:lnSpc>
                <a:spcPts val="5460"/>
              </a:lnSpc>
              <a:tabLst>
                <a:tab pos="3566160" algn="l"/>
              </a:tabLst>
            </a:pPr>
            <a:r>
              <a:rPr spc="-240" dirty="0">
                <a:solidFill>
                  <a:schemeClr val="tx1"/>
                </a:solidFill>
              </a:rPr>
              <a:t>R</a:t>
            </a:r>
            <a:r>
              <a:rPr dirty="0">
                <a:solidFill>
                  <a:schemeClr val="tx1"/>
                </a:solidFill>
              </a:rPr>
              <a:t>esponse</a:t>
            </a:r>
            <a:r>
              <a:rPr spc="-5" dirty="0">
                <a:solidFill>
                  <a:schemeClr val="tx1"/>
                </a:solidFill>
              </a:rPr>
              <a:t> t</a:t>
            </a:r>
            <a:r>
              <a:rPr dirty="0">
                <a:solidFill>
                  <a:schemeClr val="tx1"/>
                </a:solidFill>
              </a:rPr>
              <a:t>o	</a:t>
            </a:r>
            <a:r>
              <a:rPr spc="-240" dirty="0">
                <a:solidFill>
                  <a:schemeClr val="tx1"/>
                </a:solidFill>
              </a:rPr>
              <a:t>R</a:t>
            </a:r>
            <a:r>
              <a:rPr spc="-90" dirty="0">
                <a:solidFill>
                  <a:schemeClr val="tx1"/>
                </a:solidFill>
              </a:rPr>
              <a:t>e</a:t>
            </a:r>
            <a:r>
              <a:rPr spc="-20" dirty="0">
                <a:solidFill>
                  <a:schemeClr val="tx1"/>
                </a:solidFill>
              </a:rPr>
              <a:t>vi</a:t>
            </a:r>
            <a:r>
              <a:rPr spc="-70" dirty="0">
                <a:solidFill>
                  <a:schemeClr val="tx1"/>
                </a:solidFill>
              </a:rPr>
              <a:t>e</a:t>
            </a:r>
            <a:r>
              <a:rPr spc="-30" dirty="0">
                <a:solidFill>
                  <a:schemeClr val="tx1"/>
                </a:solidFill>
              </a:rPr>
              <a:t>wers</a:t>
            </a:r>
            <a:r>
              <a:rPr dirty="0">
                <a:solidFill>
                  <a:schemeClr val="tx1"/>
                </a:solidFill>
              </a:rPr>
              <a:t> </a:t>
            </a:r>
          </a:p>
        </p:txBody>
      </p:sp>
      <p:sp>
        <p:nvSpPr>
          <p:cNvPr id="4" name="Text Placeholder 3"/>
          <p:cNvSpPr>
            <a:spLocks noGrp="1"/>
          </p:cNvSpPr>
          <p:nvPr>
            <p:ph type="body" idx="1"/>
          </p:nvPr>
        </p:nvSpPr>
        <p:spPr>
          <a:xfrm>
            <a:off x="152400" y="1828800"/>
            <a:ext cx="8599170" cy="4924425"/>
          </a:xfrm>
        </p:spPr>
        <p:txBody>
          <a:bodyPr/>
          <a:lstStyle/>
          <a:p>
            <a:pPr marL="368300" marR="5080" indent="-355600">
              <a:lnSpc>
                <a:spcPts val="2400"/>
              </a:lnSpc>
              <a:tabLst>
                <a:tab pos="361315" algn="l"/>
              </a:tabLst>
            </a:pPr>
            <a:r>
              <a:rPr lang="en-US" spc="-5" dirty="0">
                <a:solidFill>
                  <a:schemeClr val="tx2">
                    <a:lumMod val="50000"/>
                  </a:schemeClr>
                </a:solidFill>
              </a:rPr>
              <a:t>It is </a:t>
            </a:r>
            <a:r>
              <a:rPr lang="en-US" dirty="0">
                <a:solidFill>
                  <a:schemeClr val="tx2">
                    <a:lumMod val="50000"/>
                  </a:schemeClr>
                </a:solidFill>
              </a:rPr>
              <a:t> </a:t>
            </a:r>
            <a:r>
              <a:rPr lang="en-US" spc="-5" dirty="0">
                <a:solidFill>
                  <a:schemeClr val="tx2">
                    <a:lumMod val="50000"/>
                  </a:schemeClr>
                </a:solidFill>
              </a:rPr>
              <a:t>o</a:t>
            </a:r>
            <a:r>
              <a:rPr lang="en-US" dirty="0">
                <a:solidFill>
                  <a:schemeClr val="tx2">
                    <a:lumMod val="50000"/>
                  </a:schemeClr>
                </a:solidFill>
              </a:rPr>
              <a:t>k </a:t>
            </a:r>
            <a:r>
              <a:rPr lang="en-US" spc="-5" dirty="0">
                <a:solidFill>
                  <a:schemeClr val="tx2">
                    <a:lumMod val="50000"/>
                  </a:schemeClr>
                </a:solidFill>
              </a:rPr>
              <a:t>t</a:t>
            </a:r>
            <a:r>
              <a:rPr lang="en-US" dirty="0">
                <a:solidFill>
                  <a:schemeClr val="tx2">
                    <a:lumMod val="50000"/>
                  </a:schemeClr>
                </a:solidFill>
              </a:rPr>
              <a:t>o </a:t>
            </a:r>
            <a:r>
              <a:rPr lang="en-US" spc="-20" dirty="0">
                <a:solidFill>
                  <a:schemeClr val="tx2">
                    <a:lumMod val="50000"/>
                  </a:schemeClr>
                </a:solidFill>
              </a:rPr>
              <a:t>dis</a:t>
            </a:r>
            <a:r>
              <a:rPr lang="en-US" spc="10" dirty="0">
                <a:solidFill>
                  <a:schemeClr val="tx2">
                    <a:lumMod val="50000"/>
                  </a:schemeClr>
                </a:solidFill>
              </a:rPr>
              <a:t>a</a:t>
            </a:r>
            <a:r>
              <a:rPr lang="en-US" spc="30" dirty="0">
                <a:solidFill>
                  <a:schemeClr val="tx2">
                    <a:lumMod val="50000"/>
                  </a:schemeClr>
                </a:solidFill>
              </a:rPr>
              <a:t>g</a:t>
            </a:r>
            <a:r>
              <a:rPr lang="en-US" spc="-55" dirty="0">
                <a:solidFill>
                  <a:schemeClr val="tx2">
                    <a:lumMod val="50000"/>
                  </a:schemeClr>
                </a:solidFill>
              </a:rPr>
              <a:t>r</a:t>
            </a:r>
            <a:r>
              <a:rPr lang="en-US" spc="-15" dirty="0">
                <a:solidFill>
                  <a:schemeClr val="tx2">
                    <a:lumMod val="50000"/>
                  </a:schemeClr>
                </a:solidFill>
              </a:rPr>
              <a:t>ee</a:t>
            </a:r>
            <a:r>
              <a:rPr lang="en-US" dirty="0">
                <a:solidFill>
                  <a:schemeClr val="tx2">
                    <a:lumMod val="50000"/>
                  </a:schemeClr>
                </a:solidFill>
              </a:rPr>
              <a:t> with</a:t>
            </a:r>
            <a:r>
              <a:rPr lang="en-US" spc="-5" dirty="0">
                <a:solidFill>
                  <a:schemeClr val="tx2">
                    <a:lumMod val="50000"/>
                  </a:schemeClr>
                </a:solidFill>
              </a:rPr>
              <a:t> </a:t>
            </a:r>
            <a:r>
              <a:rPr lang="en-US" spc="-15" dirty="0">
                <a:solidFill>
                  <a:schemeClr val="tx2">
                    <a:lumMod val="50000"/>
                  </a:schemeClr>
                </a:solidFill>
              </a:rPr>
              <a:t>a</a:t>
            </a:r>
            <a:r>
              <a:rPr lang="en-US" dirty="0">
                <a:solidFill>
                  <a:schemeClr val="tx2">
                    <a:lumMod val="50000"/>
                  </a:schemeClr>
                </a:solidFill>
              </a:rPr>
              <a:t> </a:t>
            </a:r>
            <a:r>
              <a:rPr lang="en-US" spc="-55" dirty="0">
                <a:solidFill>
                  <a:schemeClr val="tx2">
                    <a:lumMod val="50000"/>
                  </a:schemeClr>
                </a:solidFill>
              </a:rPr>
              <a:t>r</a:t>
            </a:r>
            <a:r>
              <a:rPr lang="en-US" spc="-50" dirty="0">
                <a:solidFill>
                  <a:schemeClr val="tx2">
                    <a:lumMod val="50000"/>
                  </a:schemeClr>
                </a:solidFill>
              </a:rPr>
              <a:t>e</a:t>
            </a:r>
            <a:r>
              <a:rPr lang="en-US" spc="-10" dirty="0">
                <a:solidFill>
                  <a:schemeClr val="tx2">
                    <a:lumMod val="50000"/>
                  </a:schemeClr>
                </a:solidFill>
              </a:rPr>
              <a:t>vi</a:t>
            </a:r>
            <a:r>
              <a:rPr lang="en-US" spc="-35" dirty="0">
                <a:solidFill>
                  <a:schemeClr val="tx2">
                    <a:lumMod val="50000"/>
                  </a:schemeClr>
                </a:solidFill>
              </a:rPr>
              <a:t>e</a:t>
            </a:r>
            <a:r>
              <a:rPr lang="en-US" spc="-15" dirty="0">
                <a:solidFill>
                  <a:schemeClr val="tx2">
                    <a:lumMod val="50000"/>
                  </a:schemeClr>
                </a:solidFill>
              </a:rPr>
              <a:t>wers</a:t>
            </a:r>
            <a:r>
              <a:rPr lang="en-US" dirty="0">
                <a:solidFill>
                  <a:schemeClr val="tx2">
                    <a:lumMod val="50000"/>
                  </a:schemeClr>
                </a:solidFill>
              </a:rPr>
              <a:t> comment</a:t>
            </a:r>
            <a:r>
              <a:rPr lang="en-US" spc="-10" dirty="0">
                <a:solidFill>
                  <a:schemeClr val="tx2">
                    <a:lumMod val="50000"/>
                  </a:schemeClr>
                </a:solidFill>
              </a:rPr>
              <a:t> </a:t>
            </a:r>
            <a:r>
              <a:rPr lang="en-US" spc="-25" dirty="0">
                <a:solidFill>
                  <a:schemeClr val="tx2">
                    <a:lumMod val="50000"/>
                  </a:schemeClr>
                </a:solidFill>
              </a:rPr>
              <a:t>b</a:t>
            </a:r>
            <a:r>
              <a:rPr lang="en-US" spc="-5" dirty="0">
                <a:solidFill>
                  <a:schemeClr val="tx2">
                    <a:lumMod val="50000"/>
                  </a:schemeClr>
                </a:solidFill>
              </a:rPr>
              <a:t>u</a:t>
            </a:r>
            <a:r>
              <a:rPr lang="en-US" dirty="0">
                <a:solidFill>
                  <a:schemeClr val="tx2">
                    <a:lumMod val="50000"/>
                  </a:schemeClr>
                </a:solidFill>
              </a:rPr>
              <a:t>t </a:t>
            </a:r>
          </a:p>
          <a:p>
            <a:pPr marL="368300" marR="5080" indent="-355600">
              <a:lnSpc>
                <a:spcPts val="2400"/>
              </a:lnSpc>
              <a:tabLst>
                <a:tab pos="361315" algn="l"/>
              </a:tabLst>
            </a:pPr>
            <a:r>
              <a:rPr lang="en-US" spc="-5" dirty="0">
                <a:solidFill>
                  <a:schemeClr val="tx2">
                    <a:lumMod val="50000"/>
                  </a:schemeClr>
                </a:solidFill>
              </a:rPr>
              <a:t>	d</a:t>
            </a:r>
            <a:r>
              <a:rPr lang="en-US" dirty="0">
                <a:solidFill>
                  <a:schemeClr val="tx2">
                    <a:lumMod val="50000"/>
                  </a:schemeClr>
                </a:solidFill>
              </a:rPr>
              <a:t>o </a:t>
            </a:r>
            <a:r>
              <a:rPr lang="en-US" spc="-10" dirty="0">
                <a:solidFill>
                  <a:schemeClr val="tx2">
                    <a:lumMod val="50000"/>
                  </a:schemeClr>
                </a:solidFill>
              </a:rPr>
              <a:t>it </a:t>
            </a:r>
            <a:r>
              <a:rPr lang="en-US" spc="-15" dirty="0">
                <a:solidFill>
                  <a:schemeClr val="tx2">
                    <a:lumMod val="50000"/>
                  </a:schemeClr>
                </a:solidFill>
              </a:rPr>
              <a:t>thoughtfully</a:t>
            </a:r>
            <a:r>
              <a:rPr lang="en-US" dirty="0">
                <a:solidFill>
                  <a:schemeClr val="tx2">
                    <a:lumMod val="50000"/>
                  </a:schemeClr>
                </a:solidFill>
              </a:rPr>
              <a:t> and</a:t>
            </a:r>
            <a:r>
              <a:rPr lang="en-US" spc="-5" dirty="0">
                <a:solidFill>
                  <a:schemeClr val="tx2">
                    <a:lumMod val="50000"/>
                  </a:schemeClr>
                </a:solidFill>
              </a:rPr>
              <a:t> </a:t>
            </a:r>
            <a:r>
              <a:rPr lang="en-US" spc="-20" dirty="0">
                <a:solidFill>
                  <a:schemeClr val="tx2">
                    <a:lumMod val="50000"/>
                  </a:schemeClr>
                </a:solidFill>
              </a:rPr>
              <a:t>bac</a:t>
            </a:r>
            <a:r>
              <a:rPr lang="en-US" spc="-15" dirty="0">
                <a:solidFill>
                  <a:schemeClr val="tx2">
                    <a:lumMod val="50000"/>
                  </a:schemeClr>
                </a:solidFill>
              </a:rPr>
              <a:t>k</a:t>
            </a:r>
            <a:r>
              <a:rPr lang="en-US" dirty="0">
                <a:solidFill>
                  <a:schemeClr val="tx2">
                    <a:lumMod val="50000"/>
                  </a:schemeClr>
                </a:solidFill>
              </a:rPr>
              <a:t> </a:t>
            </a:r>
            <a:r>
              <a:rPr lang="en-US" spc="-10" dirty="0">
                <a:solidFill>
                  <a:schemeClr val="tx2">
                    <a:lumMod val="50000"/>
                  </a:schemeClr>
                </a:solidFill>
              </a:rPr>
              <a:t>it</a:t>
            </a:r>
            <a:r>
              <a:rPr lang="en-US" spc="-5" dirty="0">
                <a:solidFill>
                  <a:schemeClr val="tx2">
                    <a:lumMod val="50000"/>
                  </a:schemeClr>
                </a:solidFill>
              </a:rPr>
              <a:t> u</a:t>
            </a:r>
            <a:r>
              <a:rPr lang="en-US" dirty="0">
                <a:solidFill>
                  <a:schemeClr val="tx2">
                    <a:lumMod val="50000"/>
                  </a:schemeClr>
                </a:solidFill>
              </a:rPr>
              <a:t>p with</a:t>
            </a:r>
            <a:r>
              <a:rPr lang="en-US" spc="-5" dirty="0">
                <a:solidFill>
                  <a:schemeClr val="tx2">
                    <a:lumMod val="50000"/>
                  </a:schemeClr>
                </a:solidFill>
              </a:rPr>
              <a:t> </a:t>
            </a:r>
            <a:r>
              <a:rPr lang="en-US" spc="-10" dirty="0">
                <a:solidFill>
                  <a:schemeClr val="tx2">
                    <a:lumMod val="50000"/>
                  </a:schemeClr>
                </a:solidFill>
              </a:rPr>
              <a:t>citations</a:t>
            </a:r>
            <a:endParaRPr lang="en-US" dirty="0">
              <a:solidFill>
                <a:schemeClr val="tx2">
                  <a:lumMod val="50000"/>
                </a:schemeClr>
              </a:solidFill>
            </a:endParaRPr>
          </a:p>
          <a:p>
            <a:pPr marL="368300" marR="5080" indent="-355600">
              <a:lnSpc>
                <a:spcPts val="2400"/>
              </a:lnSpc>
              <a:tabLst>
                <a:tab pos="361315" algn="l"/>
              </a:tabLst>
            </a:pPr>
            <a:endParaRPr lang="en-US" spc="-5" dirty="0">
              <a:solidFill>
                <a:schemeClr val="tx2">
                  <a:lumMod val="50000"/>
                </a:schemeClr>
              </a:solidFill>
            </a:endParaRPr>
          </a:p>
          <a:p>
            <a:pPr marL="368300" marR="5080" indent="-355600">
              <a:lnSpc>
                <a:spcPts val="2400"/>
              </a:lnSpc>
              <a:tabLst>
                <a:tab pos="361315" algn="l"/>
              </a:tabLst>
            </a:pPr>
            <a:r>
              <a:rPr lang="en-US" spc="-5" dirty="0">
                <a:solidFill>
                  <a:schemeClr val="tx2">
                    <a:lumMod val="50000"/>
                  </a:schemeClr>
                </a:solidFill>
              </a:rPr>
              <a:t>It is no</a:t>
            </a:r>
            <a:r>
              <a:rPr lang="en-US" dirty="0">
                <a:solidFill>
                  <a:schemeClr val="tx2">
                    <a:lumMod val="50000"/>
                  </a:schemeClr>
                </a:solidFill>
              </a:rPr>
              <a:t>t </a:t>
            </a:r>
            <a:r>
              <a:rPr lang="en-US" spc="-15" dirty="0">
                <a:solidFill>
                  <a:schemeClr val="tx2">
                    <a:lumMod val="50000"/>
                  </a:schemeClr>
                </a:solidFill>
              </a:rPr>
              <a:t>a</a:t>
            </a:r>
            <a:r>
              <a:rPr lang="en-US" dirty="0">
                <a:solidFill>
                  <a:schemeClr val="tx2">
                    <a:lumMod val="50000"/>
                  </a:schemeClr>
                </a:solidFill>
              </a:rPr>
              <a:t> </a:t>
            </a:r>
            <a:r>
              <a:rPr lang="en-US" spc="-40" dirty="0">
                <a:solidFill>
                  <a:schemeClr val="tx2">
                    <a:lumMod val="50000"/>
                  </a:schemeClr>
                </a:solidFill>
              </a:rPr>
              <a:t>g</a:t>
            </a:r>
            <a:r>
              <a:rPr lang="en-US" spc="-5" dirty="0">
                <a:solidFill>
                  <a:schemeClr val="tx2">
                    <a:lumMod val="50000"/>
                  </a:schemeClr>
                </a:solidFill>
              </a:rPr>
              <a:t>oo</a:t>
            </a:r>
            <a:r>
              <a:rPr lang="en-US" dirty="0">
                <a:solidFill>
                  <a:schemeClr val="tx2">
                    <a:lumMod val="50000"/>
                  </a:schemeClr>
                </a:solidFill>
              </a:rPr>
              <a:t>d </a:t>
            </a:r>
            <a:r>
              <a:rPr lang="en-US" spc="-10" dirty="0">
                <a:solidFill>
                  <a:schemeClr val="tx2">
                    <a:lumMod val="50000"/>
                  </a:schemeClr>
                </a:solidFill>
              </a:rPr>
              <a:t>idea</a:t>
            </a:r>
            <a:r>
              <a:rPr lang="en-US" spc="-5" dirty="0">
                <a:solidFill>
                  <a:schemeClr val="tx2">
                    <a:lumMod val="50000"/>
                  </a:schemeClr>
                </a:solidFill>
              </a:rPr>
              <a:t> t</a:t>
            </a:r>
            <a:r>
              <a:rPr lang="en-US" dirty="0">
                <a:solidFill>
                  <a:schemeClr val="tx2">
                    <a:lumMod val="50000"/>
                  </a:schemeClr>
                </a:solidFill>
              </a:rPr>
              <a:t>o </a:t>
            </a:r>
            <a:r>
              <a:rPr lang="en-US" spc="-15" dirty="0">
                <a:solidFill>
                  <a:schemeClr val="tx2">
                    <a:lumMod val="50000"/>
                  </a:schemeClr>
                </a:solidFill>
              </a:rPr>
              <a:t>dis</a:t>
            </a:r>
            <a:r>
              <a:rPr lang="en-US" dirty="0">
                <a:solidFill>
                  <a:schemeClr val="tx2">
                    <a:lumMod val="50000"/>
                  </a:schemeClr>
                </a:solidFill>
              </a:rPr>
              <a:t>a</a:t>
            </a:r>
            <a:r>
              <a:rPr lang="en-US" spc="25" dirty="0">
                <a:solidFill>
                  <a:schemeClr val="tx2">
                    <a:lumMod val="50000"/>
                  </a:schemeClr>
                </a:solidFill>
              </a:rPr>
              <a:t>g</a:t>
            </a:r>
            <a:r>
              <a:rPr lang="en-US" spc="-50" dirty="0">
                <a:solidFill>
                  <a:schemeClr val="tx2">
                    <a:lumMod val="50000"/>
                  </a:schemeClr>
                </a:solidFill>
              </a:rPr>
              <a:t>r</a:t>
            </a:r>
            <a:r>
              <a:rPr lang="en-US" spc="-15" dirty="0">
                <a:solidFill>
                  <a:schemeClr val="tx2">
                    <a:lumMod val="50000"/>
                  </a:schemeClr>
                </a:solidFill>
              </a:rPr>
              <a:t>ee</a:t>
            </a:r>
            <a:r>
              <a:rPr lang="en-US" dirty="0">
                <a:solidFill>
                  <a:schemeClr val="tx2">
                    <a:lumMod val="50000"/>
                  </a:schemeClr>
                </a:solidFill>
              </a:rPr>
              <a:t> with</a:t>
            </a:r>
            <a:r>
              <a:rPr lang="en-US" spc="-5" dirty="0">
                <a:solidFill>
                  <a:schemeClr val="tx2">
                    <a:lumMod val="50000"/>
                  </a:schemeClr>
                </a:solidFill>
              </a:rPr>
              <a:t> </a:t>
            </a:r>
            <a:r>
              <a:rPr lang="en-US" spc="-45" dirty="0">
                <a:solidFill>
                  <a:schemeClr val="tx2">
                    <a:lumMod val="50000"/>
                  </a:schemeClr>
                </a:solidFill>
              </a:rPr>
              <a:t>e</a:t>
            </a:r>
            <a:r>
              <a:rPr lang="en-US" spc="-40" dirty="0">
                <a:solidFill>
                  <a:schemeClr val="tx2">
                    <a:lumMod val="50000"/>
                  </a:schemeClr>
                </a:solidFill>
              </a:rPr>
              <a:t>v</a:t>
            </a:r>
            <a:r>
              <a:rPr lang="en-US" spc="-15" dirty="0">
                <a:solidFill>
                  <a:schemeClr val="tx2">
                    <a:lumMod val="50000"/>
                  </a:schemeClr>
                </a:solidFill>
              </a:rPr>
              <a:t>e</a:t>
            </a:r>
            <a:r>
              <a:rPr lang="en-US" spc="45" dirty="0">
                <a:solidFill>
                  <a:schemeClr val="tx2">
                    <a:lumMod val="50000"/>
                  </a:schemeClr>
                </a:solidFill>
              </a:rPr>
              <a:t>r</a:t>
            </a:r>
            <a:r>
              <a:rPr lang="en-US" dirty="0">
                <a:solidFill>
                  <a:schemeClr val="tx2">
                    <a:lumMod val="50000"/>
                  </a:schemeClr>
                </a:solidFill>
              </a:rPr>
              <a:t>ything</a:t>
            </a:r>
          </a:p>
          <a:p>
            <a:pPr>
              <a:lnSpc>
                <a:spcPct val="100000"/>
              </a:lnSpc>
              <a:spcBef>
                <a:spcPts val="12"/>
              </a:spcBef>
            </a:pPr>
            <a:endParaRPr lang="en-US" sz="2000" dirty="0">
              <a:solidFill>
                <a:schemeClr val="tx2">
                  <a:lumMod val="50000"/>
                </a:schemeClr>
              </a:solidFill>
              <a:latin typeface="Times New Roman"/>
              <a:cs typeface="Times New Roman"/>
            </a:endParaRPr>
          </a:p>
          <a:p>
            <a:pPr marL="12700">
              <a:lnSpc>
                <a:spcPct val="100000"/>
              </a:lnSpc>
              <a:tabLst>
                <a:tab pos="361315" algn="l"/>
              </a:tabLst>
            </a:pPr>
            <a:r>
              <a:rPr lang="en-US" spc="-5" dirty="0">
                <a:solidFill>
                  <a:schemeClr val="tx2">
                    <a:lumMod val="50000"/>
                  </a:schemeClr>
                </a:solidFill>
              </a:rPr>
              <a:t>Do</a:t>
            </a:r>
            <a:r>
              <a:rPr lang="en-US" dirty="0">
                <a:solidFill>
                  <a:schemeClr val="tx2">
                    <a:lumMod val="50000"/>
                  </a:schemeClr>
                </a:solidFill>
              </a:rPr>
              <a:t> </a:t>
            </a:r>
            <a:r>
              <a:rPr lang="en-US" spc="-5" dirty="0">
                <a:solidFill>
                  <a:schemeClr val="tx2">
                    <a:lumMod val="50000"/>
                  </a:schemeClr>
                </a:solidFill>
              </a:rPr>
              <a:t>no</a:t>
            </a:r>
            <a:r>
              <a:rPr lang="en-US" dirty="0">
                <a:solidFill>
                  <a:schemeClr val="tx2">
                    <a:lumMod val="50000"/>
                  </a:schemeClr>
                </a:solidFill>
              </a:rPr>
              <a:t>t </a:t>
            </a:r>
            <a:r>
              <a:rPr lang="en-US" spc="-15" dirty="0">
                <a:solidFill>
                  <a:schemeClr val="tx2">
                    <a:lumMod val="50000"/>
                  </a:schemeClr>
                </a:solidFill>
              </a:rPr>
              <a:t>skip</a:t>
            </a:r>
            <a:r>
              <a:rPr lang="en-US" spc="-5" dirty="0">
                <a:solidFill>
                  <a:schemeClr val="tx2">
                    <a:lumMod val="50000"/>
                  </a:schemeClr>
                </a:solidFill>
              </a:rPr>
              <a:t> </a:t>
            </a:r>
            <a:r>
              <a:rPr lang="en-US" spc="-90" dirty="0">
                <a:solidFill>
                  <a:schemeClr val="tx2">
                    <a:lumMod val="50000"/>
                  </a:schemeClr>
                </a:solidFill>
              </a:rPr>
              <a:t>o</a:t>
            </a:r>
            <a:r>
              <a:rPr lang="en-US" spc="-45" dirty="0">
                <a:solidFill>
                  <a:schemeClr val="tx2">
                    <a:lumMod val="50000"/>
                  </a:schemeClr>
                </a:solidFill>
              </a:rPr>
              <a:t>v</a:t>
            </a:r>
            <a:r>
              <a:rPr lang="en-US" spc="-15" dirty="0">
                <a:solidFill>
                  <a:schemeClr val="tx2">
                    <a:lumMod val="50000"/>
                  </a:schemeClr>
                </a:solidFill>
              </a:rPr>
              <a:t>e</a:t>
            </a:r>
            <a:r>
              <a:rPr lang="en-US" spc="-275" dirty="0">
                <a:solidFill>
                  <a:schemeClr val="tx2">
                    <a:lumMod val="50000"/>
                  </a:schemeClr>
                </a:solidFill>
              </a:rPr>
              <a:t>r a criticism</a:t>
            </a:r>
            <a:r>
              <a:rPr lang="en-US" spc="-10" dirty="0">
                <a:solidFill>
                  <a:schemeClr val="tx2">
                    <a:lumMod val="50000"/>
                  </a:schemeClr>
                </a:solidFill>
              </a:rPr>
              <a:t>,</a:t>
            </a:r>
            <a:r>
              <a:rPr lang="en-US" dirty="0">
                <a:solidFill>
                  <a:schemeClr val="tx2">
                    <a:lumMod val="50000"/>
                  </a:schemeClr>
                </a:solidFill>
              </a:rPr>
              <a:t> </a:t>
            </a:r>
            <a:r>
              <a:rPr lang="en-US" spc="-5" dirty="0">
                <a:solidFill>
                  <a:schemeClr val="tx2">
                    <a:lumMod val="50000"/>
                  </a:schemeClr>
                </a:solidFill>
              </a:rPr>
              <a:t>o</a:t>
            </a:r>
            <a:r>
              <a:rPr lang="en-US" dirty="0">
                <a:solidFill>
                  <a:schemeClr val="tx2">
                    <a:lumMod val="50000"/>
                  </a:schemeClr>
                </a:solidFill>
              </a:rPr>
              <a:t>r </a:t>
            </a:r>
            <a:r>
              <a:rPr lang="en-US" spc="-20" dirty="0">
                <a:solidFill>
                  <a:schemeClr val="tx2">
                    <a:lumMod val="50000"/>
                  </a:schemeClr>
                </a:solidFill>
              </a:rPr>
              <a:t>glos</a:t>
            </a:r>
            <a:r>
              <a:rPr lang="en-US" spc="-15" dirty="0">
                <a:solidFill>
                  <a:schemeClr val="tx2">
                    <a:lumMod val="50000"/>
                  </a:schemeClr>
                </a:solidFill>
              </a:rPr>
              <a:t>s</a:t>
            </a:r>
            <a:r>
              <a:rPr lang="en-US" dirty="0">
                <a:solidFill>
                  <a:schemeClr val="tx2">
                    <a:lumMod val="50000"/>
                  </a:schemeClr>
                </a:solidFill>
              </a:rPr>
              <a:t> </a:t>
            </a:r>
            <a:r>
              <a:rPr lang="en-US" spc="-90" dirty="0">
                <a:solidFill>
                  <a:schemeClr val="tx2">
                    <a:lumMod val="50000"/>
                  </a:schemeClr>
                </a:solidFill>
              </a:rPr>
              <a:t>o</a:t>
            </a:r>
            <a:r>
              <a:rPr lang="en-US" spc="-45" dirty="0">
                <a:solidFill>
                  <a:schemeClr val="tx2">
                    <a:lumMod val="50000"/>
                  </a:schemeClr>
                </a:solidFill>
              </a:rPr>
              <a:t>v</a:t>
            </a:r>
            <a:r>
              <a:rPr lang="en-US" spc="-15" dirty="0">
                <a:solidFill>
                  <a:schemeClr val="tx2">
                    <a:lumMod val="50000"/>
                  </a:schemeClr>
                </a:solidFill>
              </a:rPr>
              <a:t>er</a:t>
            </a:r>
            <a:r>
              <a:rPr lang="en-US" dirty="0">
                <a:solidFill>
                  <a:schemeClr val="tx2">
                    <a:lumMod val="50000"/>
                  </a:schemeClr>
                </a:solidFill>
              </a:rPr>
              <a:t> a</a:t>
            </a:r>
            <a:r>
              <a:rPr lang="en-US" spc="-65" dirty="0">
                <a:solidFill>
                  <a:schemeClr val="tx2">
                    <a:lumMod val="50000"/>
                  </a:schemeClr>
                </a:solidFill>
              </a:rPr>
              <a:t>n</a:t>
            </a:r>
            <a:r>
              <a:rPr lang="en-US" dirty="0">
                <a:solidFill>
                  <a:schemeClr val="tx2">
                    <a:lumMod val="50000"/>
                  </a:schemeClr>
                </a:solidFill>
              </a:rPr>
              <a:t>ything</a:t>
            </a:r>
          </a:p>
          <a:p>
            <a:pPr marL="12700">
              <a:lnSpc>
                <a:spcPct val="100000"/>
              </a:lnSpc>
              <a:tabLst>
                <a:tab pos="361315" algn="l"/>
              </a:tabLst>
            </a:pPr>
            <a:r>
              <a:rPr lang="en-US" spc="-310" dirty="0">
                <a:solidFill>
                  <a:schemeClr val="tx2">
                    <a:lumMod val="50000"/>
                  </a:schemeClr>
                </a:solidFill>
                <a:latin typeface="Helvetica"/>
                <a:cs typeface="Helvetica"/>
              </a:rPr>
              <a:t>	r</a:t>
            </a:r>
            <a:r>
              <a:rPr lang="en-US" spc="-45" dirty="0">
                <a:solidFill>
                  <a:schemeClr val="tx2">
                    <a:lumMod val="50000"/>
                  </a:schemeClr>
                </a:solidFill>
              </a:rPr>
              <a:t>e</a:t>
            </a:r>
            <a:r>
              <a:rPr lang="en-US" spc="-10" dirty="0">
                <a:solidFill>
                  <a:schemeClr val="tx2">
                    <a:lumMod val="50000"/>
                  </a:schemeClr>
                </a:solidFill>
              </a:rPr>
              <a:t>vi</a:t>
            </a:r>
            <a:r>
              <a:rPr lang="en-US" spc="-35" dirty="0">
                <a:solidFill>
                  <a:schemeClr val="tx2">
                    <a:lumMod val="50000"/>
                  </a:schemeClr>
                </a:solidFill>
              </a:rPr>
              <a:t>e</a:t>
            </a:r>
            <a:r>
              <a:rPr lang="en-US" spc="-15" dirty="0">
                <a:solidFill>
                  <a:schemeClr val="tx2">
                    <a:lumMod val="50000"/>
                  </a:schemeClr>
                </a:solidFill>
              </a:rPr>
              <a:t>wers</a:t>
            </a:r>
            <a:r>
              <a:rPr lang="en-US" dirty="0">
                <a:solidFill>
                  <a:schemeClr val="tx2">
                    <a:lumMod val="50000"/>
                  </a:schemeClr>
                </a:solidFill>
              </a:rPr>
              <a:t> </a:t>
            </a:r>
            <a:r>
              <a:rPr lang="en-US" spc="-10" dirty="0">
                <a:solidFill>
                  <a:schemeClr val="tx2">
                    <a:lumMod val="50000"/>
                  </a:schemeClr>
                </a:solidFill>
              </a:rPr>
              <a:t>will</a:t>
            </a:r>
            <a:r>
              <a:rPr lang="en-US" dirty="0">
                <a:solidFill>
                  <a:schemeClr val="tx2">
                    <a:lumMod val="50000"/>
                  </a:schemeClr>
                </a:solidFill>
              </a:rPr>
              <a:t> </a:t>
            </a:r>
            <a:r>
              <a:rPr lang="en-US" spc="-5" dirty="0">
                <a:solidFill>
                  <a:schemeClr val="tx2">
                    <a:lumMod val="50000"/>
                  </a:schemeClr>
                </a:solidFill>
              </a:rPr>
              <a:t>b</a:t>
            </a:r>
            <a:r>
              <a:rPr lang="en-US" dirty="0">
                <a:solidFill>
                  <a:schemeClr val="tx2">
                    <a:lumMod val="50000"/>
                  </a:schemeClr>
                </a:solidFill>
              </a:rPr>
              <a:t>e looking</a:t>
            </a:r>
            <a:r>
              <a:rPr lang="en-US" spc="-10" dirty="0">
                <a:solidFill>
                  <a:schemeClr val="tx2">
                    <a:lumMod val="50000"/>
                  </a:schemeClr>
                </a:solidFill>
              </a:rPr>
              <a:t> </a:t>
            </a:r>
            <a:r>
              <a:rPr lang="en-US" spc="-5" dirty="0">
                <a:solidFill>
                  <a:schemeClr val="tx2">
                    <a:lumMod val="50000"/>
                  </a:schemeClr>
                </a:solidFill>
              </a:rPr>
              <a:t>t</a:t>
            </a:r>
            <a:r>
              <a:rPr lang="en-US" dirty="0">
                <a:solidFill>
                  <a:schemeClr val="tx2">
                    <a:lumMod val="50000"/>
                  </a:schemeClr>
                </a:solidFill>
              </a:rPr>
              <a:t>o </a:t>
            </a:r>
            <a:r>
              <a:rPr lang="en-US" spc="-15" dirty="0">
                <a:solidFill>
                  <a:schemeClr val="tx2">
                    <a:lumMod val="50000"/>
                  </a:schemeClr>
                </a:solidFill>
              </a:rPr>
              <a:t>see</a:t>
            </a:r>
            <a:r>
              <a:rPr lang="en-US" spc="-5" dirty="0">
                <a:solidFill>
                  <a:schemeClr val="tx2">
                    <a:lumMod val="50000"/>
                  </a:schemeClr>
                </a:solidFill>
              </a:rPr>
              <a:t> tha</a:t>
            </a:r>
            <a:r>
              <a:rPr lang="en-US" dirty="0">
                <a:solidFill>
                  <a:schemeClr val="tx2">
                    <a:lumMod val="50000"/>
                  </a:schemeClr>
                </a:solidFill>
              </a:rPr>
              <a:t>t </a:t>
            </a:r>
            <a:r>
              <a:rPr lang="en-US" spc="-35" dirty="0">
                <a:solidFill>
                  <a:schemeClr val="tx2">
                    <a:lumMod val="50000"/>
                  </a:schemeClr>
                </a:solidFill>
              </a:rPr>
              <a:t>y</a:t>
            </a:r>
            <a:r>
              <a:rPr lang="en-US" spc="-5" dirty="0">
                <a:solidFill>
                  <a:schemeClr val="tx2">
                    <a:lumMod val="50000"/>
                  </a:schemeClr>
                </a:solidFill>
              </a:rPr>
              <a:t>o</a:t>
            </a:r>
            <a:r>
              <a:rPr lang="en-US" dirty="0">
                <a:solidFill>
                  <a:schemeClr val="tx2">
                    <a:lumMod val="50000"/>
                  </a:schemeClr>
                </a:solidFill>
              </a:rPr>
              <a:t>u add</a:t>
            </a:r>
            <a:r>
              <a:rPr lang="en-US" spc="-40" dirty="0">
                <a:solidFill>
                  <a:schemeClr val="tx2">
                    <a:lumMod val="50000"/>
                  </a:schemeClr>
                </a:solidFill>
              </a:rPr>
              <a:t>r</a:t>
            </a:r>
            <a:r>
              <a:rPr lang="en-US" spc="-15" dirty="0">
                <a:solidFill>
                  <a:schemeClr val="tx2">
                    <a:lumMod val="50000"/>
                  </a:schemeClr>
                </a:solidFill>
              </a:rPr>
              <a:t>essed</a:t>
            </a:r>
            <a:r>
              <a:rPr lang="en-US" dirty="0">
                <a:solidFill>
                  <a:schemeClr val="tx2">
                    <a:lumMod val="50000"/>
                  </a:schemeClr>
                </a:solidFill>
              </a:rPr>
              <a:t> 	ALL </a:t>
            </a:r>
            <a:r>
              <a:rPr lang="en-US" spc="-20" dirty="0">
                <a:solidFill>
                  <a:schemeClr val="tx2">
                    <a:lumMod val="50000"/>
                  </a:schemeClr>
                </a:solidFill>
              </a:rPr>
              <a:t>p</a:t>
            </a:r>
            <a:r>
              <a:rPr lang="en-US" spc="-50" dirty="0">
                <a:solidFill>
                  <a:schemeClr val="tx2">
                    <a:lumMod val="50000"/>
                  </a:schemeClr>
                </a:solidFill>
              </a:rPr>
              <a:t>r</a:t>
            </a:r>
            <a:r>
              <a:rPr lang="en-US" spc="-45" dirty="0">
                <a:solidFill>
                  <a:schemeClr val="tx2">
                    <a:lumMod val="50000"/>
                  </a:schemeClr>
                </a:solidFill>
              </a:rPr>
              <a:t>e</a:t>
            </a:r>
            <a:r>
              <a:rPr lang="en-US" dirty="0">
                <a:solidFill>
                  <a:schemeClr val="tx2">
                    <a:lumMod val="50000"/>
                  </a:schemeClr>
                </a:solidFill>
              </a:rPr>
              <a:t>vious </a:t>
            </a:r>
            <a:r>
              <a:rPr lang="en-US" spc="-15" dirty="0">
                <a:solidFill>
                  <a:schemeClr val="tx2">
                    <a:lumMod val="50000"/>
                  </a:schemeClr>
                </a:solidFill>
              </a:rPr>
              <a:t>conce</a:t>
            </a:r>
            <a:r>
              <a:rPr lang="en-US" spc="25" dirty="0">
                <a:solidFill>
                  <a:schemeClr val="tx2">
                    <a:lumMod val="50000"/>
                  </a:schemeClr>
                </a:solidFill>
              </a:rPr>
              <a:t>r</a:t>
            </a:r>
            <a:r>
              <a:rPr lang="en-US" spc="-5" dirty="0">
                <a:solidFill>
                  <a:schemeClr val="tx2">
                    <a:lumMod val="50000"/>
                  </a:schemeClr>
                </a:solidFill>
              </a:rPr>
              <a:t>ns</a:t>
            </a:r>
            <a:endParaRPr lang="en-US" dirty="0">
              <a:solidFill>
                <a:schemeClr val="tx2">
                  <a:lumMod val="50000"/>
                </a:schemeClr>
              </a:solidFill>
            </a:endParaRPr>
          </a:p>
          <a:p>
            <a:pPr>
              <a:lnSpc>
                <a:spcPct val="100000"/>
              </a:lnSpc>
              <a:spcBef>
                <a:spcPts val="15"/>
              </a:spcBef>
            </a:pPr>
            <a:endParaRPr lang="en-US" dirty="0">
              <a:solidFill>
                <a:schemeClr val="tx2">
                  <a:lumMod val="50000"/>
                </a:schemeClr>
              </a:solidFill>
              <a:latin typeface="Times New Roman"/>
              <a:cs typeface="Times New Roman"/>
            </a:endParaRPr>
          </a:p>
          <a:p>
            <a:pPr marL="368300" marR="229235" indent="-355600">
              <a:lnSpc>
                <a:spcPts val="2400"/>
              </a:lnSpc>
              <a:tabLst>
                <a:tab pos="361315" algn="l"/>
              </a:tabLst>
            </a:pPr>
            <a:r>
              <a:rPr lang="en-US" spc="-335" dirty="0">
                <a:solidFill>
                  <a:schemeClr val="tx2">
                    <a:lumMod val="50000"/>
                  </a:schemeClr>
                </a:solidFill>
              </a:rPr>
              <a:t>if</a:t>
            </a:r>
            <a:r>
              <a:rPr lang="en-US" spc="320" dirty="0">
                <a:solidFill>
                  <a:schemeClr val="tx2">
                    <a:lumMod val="50000"/>
                  </a:schemeClr>
                </a:solidFill>
              </a:rPr>
              <a:t> </a:t>
            </a:r>
            <a:r>
              <a:rPr lang="en-US" spc="-35" dirty="0">
                <a:solidFill>
                  <a:schemeClr val="tx2">
                    <a:lumMod val="50000"/>
                  </a:schemeClr>
                </a:solidFill>
              </a:rPr>
              <a:t>y</a:t>
            </a:r>
            <a:r>
              <a:rPr lang="en-US" spc="-5" dirty="0">
                <a:solidFill>
                  <a:schemeClr val="tx2">
                    <a:lumMod val="50000"/>
                  </a:schemeClr>
                </a:solidFill>
              </a:rPr>
              <a:t>o</a:t>
            </a:r>
            <a:r>
              <a:rPr lang="en-US" dirty="0">
                <a:solidFill>
                  <a:schemeClr val="tx2">
                    <a:lumMod val="50000"/>
                  </a:schemeClr>
                </a:solidFill>
              </a:rPr>
              <a:t>u cannot</a:t>
            </a:r>
            <a:r>
              <a:rPr lang="en-US" spc="-10" dirty="0">
                <a:solidFill>
                  <a:schemeClr val="tx2">
                    <a:lumMod val="50000"/>
                  </a:schemeClr>
                </a:solidFill>
              </a:rPr>
              <a:t> </a:t>
            </a:r>
            <a:r>
              <a:rPr lang="en-US" dirty="0">
                <a:solidFill>
                  <a:schemeClr val="tx2">
                    <a:lumMod val="50000"/>
                  </a:schemeClr>
                </a:solidFill>
              </a:rPr>
              <a:t>add</a:t>
            </a:r>
            <a:r>
              <a:rPr lang="en-US" spc="-45" dirty="0">
                <a:solidFill>
                  <a:schemeClr val="tx2">
                    <a:lumMod val="50000"/>
                  </a:schemeClr>
                </a:solidFill>
              </a:rPr>
              <a:t>r</a:t>
            </a:r>
            <a:r>
              <a:rPr lang="en-US" spc="-15" dirty="0">
                <a:solidFill>
                  <a:schemeClr val="tx2">
                    <a:lumMod val="50000"/>
                  </a:schemeClr>
                </a:solidFill>
              </a:rPr>
              <a:t>ess</a:t>
            </a:r>
            <a:r>
              <a:rPr lang="en-US" dirty="0">
                <a:solidFill>
                  <a:schemeClr val="tx2">
                    <a:lumMod val="50000"/>
                  </a:schemeClr>
                </a:solidFill>
              </a:rPr>
              <a:t> something</a:t>
            </a:r>
            <a:r>
              <a:rPr lang="en-US" spc="-10" dirty="0">
                <a:solidFill>
                  <a:schemeClr val="tx2">
                    <a:lumMod val="50000"/>
                  </a:schemeClr>
                </a:solidFill>
              </a:rPr>
              <a:t> </a:t>
            </a:r>
            <a:r>
              <a:rPr lang="en-US" dirty="0">
                <a:solidFill>
                  <a:schemeClr val="tx2">
                    <a:lumMod val="50000"/>
                  </a:schemeClr>
                </a:solidFill>
              </a:rPr>
              <a:t>– ackn</a:t>
            </a:r>
            <a:r>
              <a:rPr lang="en-US" spc="-40" dirty="0">
                <a:solidFill>
                  <a:schemeClr val="tx2">
                    <a:lumMod val="50000"/>
                  </a:schemeClr>
                </a:solidFill>
              </a:rPr>
              <a:t>o</a:t>
            </a:r>
            <a:r>
              <a:rPr lang="en-US" dirty="0">
                <a:solidFill>
                  <a:schemeClr val="tx2">
                    <a:lumMod val="50000"/>
                  </a:schemeClr>
                </a:solidFill>
              </a:rPr>
              <a:t>wled</a:t>
            </a:r>
            <a:r>
              <a:rPr lang="en-US" spc="-45" dirty="0">
                <a:solidFill>
                  <a:schemeClr val="tx2">
                    <a:lumMod val="50000"/>
                  </a:schemeClr>
                </a:solidFill>
              </a:rPr>
              <a:t>g</a:t>
            </a:r>
            <a:r>
              <a:rPr lang="en-US" spc="-15" dirty="0">
                <a:solidFill>
                  <a:schemeClr val="tx2">
                    <a:lumMod val="50000"/>
                  </a:schemeClr>
                </a:solidFill>
              </a:rPr>
              <a:t>e</a:t>
            </a:r>
            <a:r>
              <a:rPr lang="en-US" dirty="0">
                <a:solidFill>
                  <a:schemeClr val="tx2">
                    <a:lumMod val="50000"/>
                  </a:schemeClr>
                </a:solidFill>
              </a:rPr>
              <a:t> </a:t>
            </a:r>
            <a:r>
              <a:rPr lang="en-US" spc="-5" dirty="0">
                <a:solidFill>
                  <a:schemeClr val="tx2">
                    <a:lumMod val="50000"/>
                  </a:schemeClr>
                </a:solidFill>
              </a:rPr>
              <a:t>that </a:t>
            </a:r>
            <a:r>
              <a:rPr lang="en-US" spc="-25" dirty="0">
                <a:solidFill>
                  <a:schemeClr val="tx2">
                    <a:lumMod val="50000"/>
                  </a:schemeClr>
                </a:solidFill>
              </a:rPr>
              <a:t>f</a:t>
            </a:r>
            <a:r>
              <a:rPr lang="en-US" spc="-15" dirty="0">
                <a:solidFill>
                  <a:schemeClr val="tx2">
                    <a:lumMod val="50000"/>
                  </a:schemeClr>
                </a:solidFill>
              </a:rPr>
              <a:t>act</a:t>
            </a:r>
          </a:p>
          <a:p>
            <a:pPr marL="368300" marR="229235" indent="-355600">
              <a:lnSpc>
                <a:spcPts val="2400"/>
              </a:lnSpc>
              <a:tabLst>
                <a:tab pos="361315" algn="l"/>
              </a:tabLst>
            </a:pPr>
            <a:endParaRPr lang="en-US" dirty="0">
              <a:solidFill>
                <a:schemeClr val="tx2">
                  <a:lumMod val="50000"/>
                </a:schemeClr>
              </a:solidFill>
            </a:endParaRPr>
          </a:p>
          <a:p>
            <a:pPr marL="368300" marR="229235" indent="-355600">
              <a:lnSpc>
                <a:spcPts val="2400"/>
              </a:lnSpc>
              <a:tabLst>
                <a:tab pos="361315" algn="l"/>
              </a:tabLst>
            </a:pPr>
            <a:r>
              <a:rPr lang="en-US" spc="-5" dirty="0">
                <a:solidFill>
                  <a:schemeClr val="tx2">
                    <a:lumMod val="50000"/>
                  </a:schemeClr>
                </a:solidFill>
              </a:rPr>
              <a:t>perhap</a:t>
            </a:r>
            <a:r>
              <a:rPr lang="en-US" dirty="0">
                <a:solidFill>
                  <a:schemeClr val="tx2">
                    <a:lumMod val="50000"/>
                  </a:schemeClr>
                </a:solidFill>
              </a:rPr>
              <a:t>s</a:t>
            </a:r>
            <a:r>
              <a:rPr lang="en-US" spc="5" dirty="0">
                <a:solidFill>
                  <a:schemeClr val="tx2">
                    <a:lumMod val="50000"/>
                  </a:schemeClr>
                </a:solidFill>
              </a:rPr>
              <a:t> </a:t>
            </a:r>
            <a:r>
              <a:rPr lang="en-US" spc="-5" dirty="0">
                <a:solidFill>
                  <a:schemeClr val="tx2">
                    <a:lumMod val="50000"/>
                  </a:schemeClr>
                </a:solidFill>
              </a:rPr>
              <a:t>th</a:t>
            </a:r>
            <a:r>
              <a:rPr lang="en-US" dirty="0">
                <a:solidFill>
                  <a:schemeClr val="tx2">
                    <a:lumMod val="50000"/>
                  </a:schemeClr>
                </a:solidFill>
              </a:rPr>
              <a:t>e </a:t>
            </a:r>
            <a:r>
              <a:rPr lang="en-US" spc="-10" dirty="0">
                <a:solidFill>
                  <a:schemeClr val="tx2">
                    <a:lumMod val="50000"/>
                  </a:schemeClr>
                </a:solidFill>
              </a:rPr>
              <a:t>issue</a:t>
            </a:r>
            <a:r>
              <a:rPr lang="en-US" spc="-5" dirty="0">
                <a:solidFill>
                  <a:schemeClr val="tx2">
                    <a:lumMod val="50000"/>
                  </a:schemeClr>
                </a:solidFill>
              </a:rPr>
              <a:t> </a:t>
            </a:r>
            <a:r>
              <a:rPr lang="en-US" spc="-15" dirty="0">
                <a:solidFill>
                  <a:schemeClr val="tx2">
                    <a:lumMod val="50000"/>
                  </a:schemeClr>
                </a:solidFill>
              </a:rPr>
              <a:t>can</a:t>
            </a:r>
            <a:r>
              <a:rPr lang="en-US" spc="-5" dirty="0">
                <a:solidFill>
                  <a:schemeClr val="tx2">
                    <a:lumMod val="50000"/>
                  </a:schemeClr>
                </a:solidFill>
              </a:rPr>
              <a:t> b</a:t>
            </a:r>
            <a:r>
              <a:rPr lang="en-US" dirty="0">
                <a:solidFill>
                  <a:schemeClr val="tx2">
                    <a:lumMod val="50000"/>
                  </a:schemeClr>
                </a:solidFill>
              </a:rPr>
              <a:t>e added</a:t>
            </a:r>
            <a:r>
              <a:rPr lang="en-US" spc="-5" dirty="0">
                <a:solidFill>
                  <a:schemeClr val="tx2">
                    <a:lumMod val="50000"/>
                  </a:schemeClr>
                </a:solidFill>
              </a:rPr>
              <a:t> </a:t>
            </a:r>
            <a:r>
              <a:rPr lang="en-US" spc="-15" dirty="0">
                <a:solidFill>
                  <a:schemeClr val="tx2">
                    <a:lumMod val="50000"/>
                  </a:schemeClr>
                </a:solidFill>
              </a:rPr>
              <a:t>as</a:t>
            </a:r>
            <a:r>
              <a:rPr lang="en-US" dirty="0">
                <a:solidFill>
                  <a:schemeClr val="tx2">
                    <a:lumMod val="50000"/>
                  </a:schemeClr>
                </a:solidFill>
              </a:rPr>
              <a:t> </a:t>
            </a:r>
            <a:r>
              <a:rPr lang="en-US" spc="-15" dirty="0">
                <a:solidFill>
                  <a:schemeClr val="tx2">
                    <a:lumMod val="50000"/>
                  </a:schemeClr>
                </a:solidFill>
              </a:rPr>
              <a:t>a</a:t>
            </a:r>
            <a:r>
              <a:rPr lang="en-US" dirty="0">
                <a:solidFill>
                  <a:schemeClr val="tx2">
                    <a:lumMod val="50000"/>
                  </a:schemeClr>
                </a:solidFill>
              </a:rPr>
              <a:t> </a:t>
            </a:r>
            <a:r>
              <a:rPr lang="en-US" spc="-15" dirty="0">
                <a:solidFill>
                  <a:schemeClr val="tx2">
                    <a:lumMod val="50000"/>
                  </a:schemeClr>
                </a:solidFill>
              </a:rPr>
              <a:t>sub-Aim</a:t>
            </a:r>
            <a:r>
              <a:rPr lang="en-US" spc="-10" dirty="0">
                <a:solidFill>
                  <a:schemeClr val="tx2">
                    <a:lumMod val="50000"/>
                  </a:schemeClr>
                </a:solidFill>
              </a:rPr>
              <a:t> </a:t>
            </a:r>
            <a:r>
              <a:rPr lang="en-US" spc="-5" dirty="0">
                <a:solidFill>
                  <a:schemeClr val="tx2">
                    <a:lumMod val="50000"/>
                  </a:schemeClr>
                </a:solidFill>
              </a:rPr>
              <a:t>t</a:t>
            </a:r>
            <a:r>
              <a:rPr lang="en-US" dirty="0">
                <a:solidFill>
                  <a:schemeClr val="tx2">
                    <a:lumMod val="50000"/>
                  </a:schemeClr>
                </a:solidFill>
              </a:rPr>
              <a:t>o </a:t>
            </a:r>
            <a:r>
              <a:rPr lang="en-US" spc="-15" dirty="0">
                <a:solidFill>
                  <a:schemeClr val="tx2">
                    <a:lumMod val="50000"/>
                  </a:schemeClr>
                </a:solidFill>
              </a:rPr>
              <a:t>di</a:t>
            </a:r>
            <a:r>
              <a:rPr lang="en-US" spc="-50" dirty="0">
                <a:solidFill>
                  <a:schemeClr val="tx2">
                    <a:lumMod val="50000"/>
                  </a:schemeClr>
                </a:solidFill>
              </a:rPr>
              <a:t>r</a:t>
            </a:r>
            <a:r>
              <a:rPr lang="en-US" spc="-10" dirty="0">
                <a:solidFill>
                  <a:schemeClr val="tx2">
                    <a:lumMod val="50000"/>
                  </a:schemeClr>
                </a:solidFill>
              </a:rPr>
              <a:t>ectly </a:t>
            </a:r>
            <a:r>
              <a:rPr lang="en-US" dirty="0">
                <a:solidFill>
                  <a:schemeClr val="tx2">
                    <a:lumMod val="50000"/>
                  </a:schemeClr>
                </a:solidFill>
              </a:rPr>
              <a:t>i</a:t>
            </a:r>
            <a:r>
              <a:rPr lang="en-US" spc="-65" dirty="0">
                <a:solidFill>
                  <a:schemeClr val="tx2">
                    <a:lumMod val="50000"/>
                  </a:schemeClr>
                </a:solidFill>
              </a:rPr>
              <a:t>n</a:t>
            </a:r>
            <a:r>
              <a:rPr lang="en-US" spc="-40" dirty="0">
                <a:solidFill>
                  <a:schemeClr val="tx2">
                    <a:lumMod val="50000"/>
                  </a:schemeClr>
                </a:solidFill>
              </a:rPr>
              <a:t>v</a:t>
            </a:r>
            <a:r>
              <a:rPr lang="en-US" spc="-10" dirty="0">
                <a:solidFill>
                  <a:schemeClr val="tx2">
                    <a:lumMod val="50000"/>
                  </a:schemeClr>
                </a:solidFill>
              </a:rPr>
              <a:t>esti</a:t>
            </a:r>
            <a:r>
              <a:rPr lang="en-US" dirty="0">
                <a:solidFill>
                  <a:schemeClr val="tx2">
                    <a:lumMod val="50000"/>
                  </a:schemeClr>
                </a:solidFill>
              </a:rPr>
              <a:t>gate</a:t>
            </a:r>
          </a:p>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457200"/>
            <a:ext cx="6844823" cy="705321"/>
          </a:xfrm>
          <a:prstGeom prst="rect">
            <a:avLst/>
          </a:prstGeom>
        </p:spPr>
        <p:txBody>
          <a:bodyPr vert="horz" wrap="square" lIns="0" tIns="0" rIns="0" bIns="0" rtlCol="0">
            <a:spAutoFit/>
          </a:bodyPr>
          <a:lstStyle/>
          <a:p>
            <a:pPr marL="12700">
              <a:lnSpc>
                <a:spcPts val="5460"/>
              </a:lnSpc>
              <a:tabLst>
                <a:tab pos="3566160" algn="l"/>
              </a:tabLst>
            </a:pPr>
            <a:r>
              <a:rPr spc="-240" dirty="0">
                <a:solidFill>
                  <a:schemeClr val="tx1"/>
                </a:solidFill>
              </a:rPr>
              <a:t>R</a:t>
            </a:r>
            <a:r>
              <a:rPr dirty="0">
                <a:solidFill>
                  <a:schemeClr val="tx1"/>
                </a:solidFill>
              </a:rPr>
              <a:t>esponse</a:t>
            </a:r>
            <a:r>
              <a:rPr spc="-5" dirty="0">
                <a:solidFill>
                  <a:schemeClr val="tx1"/>
                </a:solidFill>
              </a:rPr>
              <a:t> t</a:t>
            </a:r>
            <a:r>
              <a:rPr dirty="0">
                <a:solidFill>
                  <a:schemeClr val="tx1"/>
                </a:solidFill>
              </a:rPr>
              <a:t>o	</a:t>
            </a:r>
            <a:r>
              <a:rPr spc="-240">
                <a:solidFill>
                  <a:schemeClr val="tx1"/>
                </a:solidFill>
              </a:rPr>
              <a:t>R</a:t>
            </a:r>
            <a:r>
              <a:rPr spc="-90">
                <a:solidFill>
                  <a:schemeClr val="tx1"/>
                </a:solidFill>
              </a:rPr>
              <a:t>e</a:t>
            </a:r>
            <a:r>
              <a:rPr spc="-20">
                <a:solidFill>
                  <a:schemeClr val="tx1"/>
                </a:solidFill>
              </a:rPr>
              <a:t>vi</a:t>
            </a:r>
            <a:r>
              <a:rPr spc="-70">
                <a:solidFill>
                  <a:schemeClr val="tx1"/>
                </a:solidFill>
              </a:rPr>
              <a:t>e</a:t>
            </a:r>
            <a:r>
              <a:rPr spc="-30">
                <a:solidFill>
                  <a:schemeClr val="tx1"/>
                </a:solidFill>
              </a:rPr>
              <a:t>wers</a:t>
            </a:r>
            <a:r>
              <a:rPr>
                <a:solidFill>
                  <a:schemeClr val="tx1"/>
                </a:solidFill>
              </a:rPr>
              <a:t> </a:t>
            </a:r>
            <a:endParaRPr dirty="0">
              <a:solidFill>
                <a:schemeClr val="tx1"/>
              </a:solidFill>
            </a:endParaRPr>
          </a:p>
        </p:txBody>
      </p:sp>
      <p:sp>
        <p:nvSpPr>
          <p:cNvPr id="4" name="Text Placeholder 3"/>
          <p:cNvSpPr>
            <a:spLocks noGrp="1"/>
          </p:cNvSpPr>
          <p:nvPr>
            <p:ph type="body" idx="1"/>
          </p:nvPr>
        </p:nvSpPr>
        <p:spPr>
          <a:xfrm>
            <a:off x="303926" y="1371600"/>
            <a:ext cx="8675370" cy="4966231"/>
          </a:xfrm>
        </p:spPr>
        <p:txBody>
          <a:bodyPr/>
          <a:lstStyle/>
          <a:p>
            <a:pPr marL="12700">
              <a:lnSpc>
                <a:spcPct val="100000"/>
              </a:lnSpc>
              <a:tabLst>
                <a:tab pos="361315" algn="l"/>
              </a:tabLst>
            </a:pPr>
            <a:r>
              <a:rPr lang="en-US" spc="-5" dirty="0">
                <a:solidFill>
                  <a:schemeClr val="tx2">
                    <a:lumMod val="50000"/>
                  </a:schemeClr>
                </a:solidFill>
                <a:latin typeface="Times New Roman" charset="0"/>
                <a:ea typeface="Times New Roman" charset="0"/>
                <a:cs typeface="Times New Roman" charset="0"/>
              </a:rPr>
              <a:t>B</a:t>
            </a:r>
            <a:r>
              <a:rPr lang="en-US" dirty="0">
                <a:solidFill>
                  <a:schemeClr val="tx2">
                    <a:lumMod val="50000"/>
                  </a:schemeClr>
                </a:solidFill>
                <a:latin typeface="Times New Roman" charset="0"/>
                <a:ea typeface="Times New Roman" charset="0"/>
                <a:cs typeface="Times New Roman" charset="0"/>
              </a:rPr>
              <a:t>e concise and </a:t>
            </a:r>
            <a:r>
              <a:rPr lang="en-US" spc="-45" dirty="0">
                <a:solidFill>
                  <a:schemeClr val="tx2">
                    <a:lumMod val="50000"/>
                  </a:schemeClr>
                </a:solidFill>
                <a:latin typeface="Times New Roman" charset="0"/>
                <a:ea typeface="Times New Roman" charset="0"/>
                <a:cs typeface="Times New Roman" charset="0"/>
              </a:rPr>
              <a:t>v</a:t>
            </a:r>
            <a:r>
              <a:rPr lang="en-US" spc="-15" dirty="0">
                <a:solidFill>
                  <a:schemeClr val="tx2">
                    <a:lumMod val="50000"/>
                  </a:schemeClr>
                </a:solidFill>
                <a:latin typeface="Times New Roman" charset="0"/>
                <a:ea typeface="Times New Roman" charset="0"/>
                <a:cs typeface="Times New Roman" charset="0"/>
              </a:rPr>
              <a:t>e</a:t>
            </a:r>
            <a:r>
              <a:rPr lang="en-US" spc="50" dirty="0">
                <a:solidFill>
                  <a:schemeClr val="tx2">
                    <a:lumMod val="50000"/>
                  </a:schemeClr>
                </a:solidFill>
                <a:latin typeface="Times New Roman" charset="0"/>
                <a:ea typeface="Times New Roman" charset="0"/>
                <a:cs typeface="Times New Roman" charset="0"/>
              </a:rPr>
              <a:t>r</a:t>
            </a:r>
            <a:r>
              <a:rPr lang="en-US" spc="-15" dirty="0">
                <a:solidFill>
                  <a:schemeClr val="tx2">
                    <a:lumMod val="50000"/>
                  </a:schemeClr>
                </a:solidFill>
                <a:latin typeface="Times New Roman" charset="0"/>
                <a:ea typeface="Times New Roman" charset="0"/>
                <a:cs typeface="Times New Roman" charset="0"/>
              </a:rPr>
              <a:t>y</a:t>
            </a:r>
            <a:r>
              <a:rPr lang="en-US" dirty="0">
                <a:solidFill>
                  <a:schemeClr val="tx2">
                    <a:lumMod val="50000"/>
                  </a:schemeClr>
                </a:solidFill>
                <a:latin typeface="Times New Roman" charset="0"/>
                <a:ea typeface="Times New Roman" charset="0"/>
                <a:cs typeface="Times New Roman" charset="0"/>
              </a:rPr>
              <a:t> </a:t>
            </a:r>
            <a:r>
              <a:rPr lang="en-US" spc="-5" dirty="0">
                <a:solidFill>
                  <a:schemeClr val="tx2">
                    <a:lumMod val="50000"/>
                  </a:schemeClr>
                </a:solidFill>
                <a:latin typeface="Times New Roman" charset="0"/>
                <a:ea typeface="Times New Roman" charset="0"/>
                <a:cs typeface="Times New Roman" charset="0"/>
              </a:rPr>
              <a:t>polit</a:t>
            </a:r>
            <a:r>
              <a:rPr lang="en-US" dirty="0">
                <a:solidFill>
                  <a:schemeClr val="tx2">
                    <a:lumMod val="50000"/>
                  </a:schemeClr>
                </a:solidFill>
                <a:latin typeface="Times New Roman" charset="0"/>
                <a:ea typeface="Times New Roman" charset="0"/>
                <a:cs typeface="Times New Roman" charset="0"/>
              </a:rPr>
              <a:t>e (not obsequious) in</a:t>
            </a:r>
            <a:r>
              <a:rPr lang="en-US" spc="-5" dirty="0">
                <a:solidFill>
                  <a:schemeClr val="tx2">
                    <a:lumMod val="50000"/>
                  </a:schemeClr>
                </a:solidFill>
                <a:latin typeface="Times New Roman" charset="0"/>
                <a:ea typeface="Times New Roman" charset="0"/>
                <a:cs typeface="Times New Roman" charset="0"/>
              </a:rPr>
              <a:t> </a:t>
            </a:r>
            <a:r>
              <a:rPr lang="en-US" spc="-35" dirty="0">
                <a:solidFill>
                  <a:schemeClr val="tx2">
                    <a:lumMod val="50000"/>
                  </a:schemeClr>
                </a:solidFill>
                <a:latin typeface="Times New Roman" charset="0"/>
                <a:ea typeface="Times New Roman" charset="0"/>
                <a:cs typeface="Times New Roman" charset="0"/>
              </a:rPr>
              <a:t>y</a:t>
            </a:r>
            <a:r>
              <a:rPr lang="en-US" spc="-5" dirty="0">
                <a:solidFill>
                  <a:schemeClr val="tx2">
                    <a:lumMod val="50000"/>
                  </a:schemeClr>
                </a:solidFill>
                <a:latin typeface="Times New Roman" charset="0"/>
                <a:ea typeface="Times New Roman" charset="0"/>
                <a:cs typeface="Times New Roman" charset="0"/>
              </a:rPr>
              <a:t>ou</a:t>
            </a:r>
            <a:r>
              <a:rPr lang="en-US" dirty="0">
                <a:solidFill>
                  <a:schemeClr val="tx2">
                    <a:lumMod val="50000"/>
                  </a:schemeClr>
                </a:solidFill>
                <a:latin typeface="Times New Roman" charset="0"/>
                <a:ea typeface="Times New Roman" charset="0"/>
                <a:cs typeface="Times New Roman" charset="0"/>
              </a:rPr>
              <a:t>r </a:t>
            </a:r>
            <a:r>
              <a:rPr lang="en-US" spc="-55" dirty="0">
                <a:solidFill>
                  <a:schemeClr val="tx2">
                    <a:lumMod val="50000"/>
                  </a:schemeClr>
                </a:solidFill>
                <a:latin typeface="Times New Roman" charset="0"/>
                <a:ea typeface="Times New Roman" charset="0"/>
                <a:cs typeface="Times New Roman" charset="0"/>
              </a:rPr>
              <a:t>r</a:t>
            </a:r>
            <a:r>
              <a:rPr lang="en-US" dirty="0">
                <a:solidFill>
                  <a:schemeClr val="tx2">
                    <a:lumMod val="50000"/>
                  </a:schemeClr>
                </a:solidFill>
                <a:latin typeface="Times New Roman" charset="0"/>
                <a:ea typeface="Times New Roman" charset="0"/>
                <a:cs typeface="Times New Roman" charset="0"/>
              </a:rPr>
              <a:t>esponses but not obsequious</a:t>
            </a:r>
          </a:p>
          <a:p>
            <a:pPr marL="12700">
              <a:lnSpc>
                <a:spcPct val="100000"/>
              </a:lnSpc>
              <a:tabLst>
                <a:tab pos="361315" algn="l"/>
              </a:tabLst>
            </a:pPr>
            <a:endParaRPr lang="en-US" spc="-335" dirty="0">
              <a:solidFill>
                <a:schemeClr val="tx2">
                  <a:lumMod val="50000"/>
                </a:schemeClr>
              </a:solidFill>
            </a:endParaRPr>
          </a:p>
          <a:p>
            <a:pPr marL="12700">
              <a:lnSpc>
                <a:spcPct val="100000"/>
              </a:lnSpc>
              <a:tabLst>
                <a:tab pos="361315" algn="l"/>
              </a:tabLst>
            </a:pPr>
            <a:r>
              <a:rPr lang="en-US" spc="-335" dirty="0">
                <a:solidFill>
                  <a:schemeClr val="tx2">
                    <a:lumMod val="50000"/>
                  </a:schemeClr>
                </a:solidFill>
                <a:latin typeface="Times New Roman" charset="0"/>
                <a:ea typeface="Times New Roman" charset="0"/>
                <a:cs typeface="Times New Roman" charset="0"/>
              </a:rPr>
              <a:t>If</a:t>
            </a:r>
            <a:r>
              <a:rPr lang="en-US" spc="320" dirty="0">
                <a:solidFill>
                  <a:schemeClr val="tx2">
                    <a:lumMod val="50000"/>
                  </a:schemeClr>
                </a:solidFill>
                <a:latin typeface="Times New Roman" charset="0"/>
                <a:ea typeface="Times New Roman" charset="0"/>
                <a:cs typeface="Times New Roman" charset="0"/>
              </a:rPr>
              <a:t> </a:t>
            </a:r>
            <a:r>
              <a:rPr lang="en-US" spc="-15" dirty="0">
                <a:solidFill>
                  <a:schemeClr val="tx2">
                    <a:lumMod val="50000"/>
                  </a:schemeClr>
                </a:solidFill>
                <a:latin typeface="Times New Roman" charset="0"/>
                <a:ea typeface="Times New Roman" charset="0"/>
                <a:cs typeface="Times New Roman" charset="0"/>
              </a:rPr>
              <a:t>a</a:t>
            </a:r>
            <a:r>
              <a:rPr lang="en-US" dirty="0">
                <a:solidFill>
                  <a:schemeClr val="tx2">
                    <a:lumMod val="50000"/>
                  </a:schemeClr>
                </a:solidFill>
                <a:latin typeface="Times New Roman" charset="0"/>
                <a:ea typeface="Times New Roman" charset="0"/>
                <a:cs typeface="Times New Roman" charset="0"/>
              </a:rPr>
              <a:t> </a:t>
            </a:r>
            <a:r>
              <a:rPr lang="en-US" spc="-55" dirty="0">
                <a:solidFill>
                  <a:schemeClr val="tx2">
                    <a:lumMod val="50000"/>
                  </a:schemeClr>
                </a:solidFill>
                <a:latin typeface="Times New Roman" charset="0"/>
                <a:ea typeface="Times New Roman" charset="0"/>
                <a:cs typeface="Times New Roman" charset="0"/>
              </a:rPr>
              <a:t>r</a:t>
            </a:r>
            <a:r>
              <a:rPr lang="en-US" spc="-50" dirty="0">
                <a:solidFill>
                  <a:schemeClr val="tx2">
                    <a:lumMod val="50000"/>
                  </a:schemeClr>
                </a:solidFill>
                <a:latin typeface="Times New Roman" charset="0"/>
                <a:ea typeface="Times New Roman" charset="0"/>
                <a:cs typeface="Times New Roman" charset="0"/>
              </a:rPr>
              <a:t>e</a:t>
            </a:r>
            <a:r>
              <a:rPr lang="en-US" spc="-10" dirty="0">
                <a:solidFill>
                  <a:schemeClr val="tx2">
                    <a:lumMod val="50000"/>
                  </a:schemeClr>
                </a:solidFill>
                <a:latin typeface="Times New Roman" charset="0"/>
                <a:ea typeface="Times New Roman" charset="0"/>
                <a:cs typeface="Times New Roman" charset="0"/>
              </a:rPr>
              <a:t>vi</a:t>
            </a:r>
            <a:r>
              <a:rPr lang="en-US" spc="-35" dirty="0">
                <a:solidFill>
                  <a:schemeClr val="tx2">
                    <a:lumMod val="50000"/>
                  </a:schemeClr>
                </a:solidFill>
                <a:latin typeface="Times New Roman" charset="0"/>
                <a:ea typeface="Times New Roman" charset="0"/>
                <a:cs typeface="Times New Roman" charset="0"/>
              </a:rPr>
              <a:t>e</a:t>
            </a:r>
            <a:r>
              <a:rPr lang="en-US" spc="-15" dirty="0">
                <a:solidFill>
                  <a:schemeClr val="tx2">
                    <a:lumMod val="50000"/>
                  </a:schemeClr>
                </a:solidFill>
                <a:latin typeface="Times New Roman" charset="0"/>
                <a:ea typeface="Times New Roman" charset="0"/>
                <a:cs typeface="Times New Roman" charset="0"/>
              </a:rPr>
              <a:t>wer</a:t>
            </a:r>
            <a:r>
              <a:rPr lang="en-US" dirty="0">
                <a:solidFill>
                  <a:schemeClr val="tx2">
                    <a:lumMod val="50000"/>
                  </a:schemeClr>
                </a:solidFill>
                <a:latin typeface="Times New Roman" charset="0"/>
                <a:ea typeface="Times New Roman" charset="0"/>
                <a:cs typeface="Times New Roman" charset="0"/>
              </a:rPr>
              <a:t> </a:t>
            </a:r>
            <a:r>
              <a:rPr lang="en-US" spc="-15" dirty="0">
                <a:solidFill>
                  <a:schemeClr val="tx2">
                    <a:lumMod val="50000"/>
                  </a:schemeClr>
                </a:solidFill>
                <a:latin typeface="Times New Roman" charset="0"/>
                <a:ea typeface="Times New Roman" charset="0"/>
                <a:cs typeface="Times New Roman" charset="0"/>
              </a:rPr>
              <a:t>misinterp</a:t>
            </a:r>
            <a:r>
              <a:rPr lang="en-US" spc="-55" dirty="0">
                <a:solidFill>
                  <a:schemeClr val="tx2">
                    <a:lumMod val="50000"/>
                  </a:schemeClr>
                </a:solidFill>
                <a:latin typeface="Times New Roman" charset="0"/>
                <a:ea typeface="Times New Roman" charset="0"/>
                <a:cs typeface="Times New Roman" charset="0"/>
              </a:rPr>
              <a:t>r</a:t>
            </a:r>
            <a:r>
              <a:rPr lang="en-US" dirty="0">
                <a:solidFill>
                  <a:schemeClr val="tx2">
                    <a:lumMod val="50000"/>
                  </a:schemeClr>
                </a:solidFill>
                <a:latin typeface="Times New Roman" charset="0"/>
                <a:ea typeface="Times New Roman" charset="0"/>
                <a:cs typeface="Times New Roman" charset="0"/>
              </a:rPr>
              <a:t>eted</a:t>
            </a:r>
            <a:r>
              <a:rPr lang="en-US" spc="-5" dirty="0">
                <a:solidFill>
                  <a:schemeClr val="tx2">
                    <a:lumMod val="50000"/>
                  </a:schemeClr>
                </a:solidFill>
                <a:latin typeface="Times New Roman" charset="0"/>
                <a:ea typeface="Times New Roman" charset="0"/>
                <a:cs typeface="Times New Roman" charset="0"/>
              </a:rPr>
              <a:t> </a:t>
            </a:r>
            <a:r>
              <a:rPr lang="en-US" dirty="0">
                <a:solidFill>
                  <a:schemeClr val="tx2">
                    <a:lumMod val="50000"/>
                  </a:schemeClr>
                </a:solidFill>
                <a:latin typeface="Times New Roman" charset="0"/>
                <a:ea typeface="Times New Roman" charset="0"/>
                <a:cs typeface="Times New Roman" charset="0"/>
              </a:rPr>
              <a:t>something</a:t>
            </a:r>
            <a:r>
              <a:rPr lang="en-US" spc="-10" dirty="0">
                <a:solidFill>
                  <a:schemeClr val="tx2">
                    <a:lumMod val="50000"/>
                  </a:schemeClr>
                </a:solidFill>
                <a:latin typeface="Times New Roman" charset="0"/>
                <a:ea typeface="Times New Roman" charset="0"/>
                <a:cs typeface="Times New Roman" charset="0"/>
              </a:rPr>
              <a:t> </a:t>
            </a:r>
            <a:r>
              <a:rPr lang="en-US" spc="-35" dirty="0">
                <a:solidFill>
                  <a:schemeClr val="tx2">
                    <a:lumMod val="50000"/>
                  </a:schemeClr>
                </a:solidFill>
                <a:latin typeface="Times New Roman" charset="0"/>
                <a:ea typeface="Times New Roman" charset="0"/>
                <a:cs typeface="Times New Roman" charset="0"/>
              </a:rPr>
              <a:t>y</a:t>
            </a:r>
            <a:r>
              <a:rPr lang="en-US" spc="-5" dirty="0">
                <a:solidFill>
                  <a:schemeClr val="tx2">
                    <a:lumMod val="50000"/>
                  </a:schemeClr>
                </a:solidFill>
                <a:latin typeface="Times New Roman" charset="0"/>
                <a:ea typeface="Times New Roman" charset="0"/>
                <a:cs typeface="Times New Roman" charset="0"/>
              </a:rPr>
              <a:t>o</a:t>
            </a:r>
            <a:r>
              <a:rPr lang="en-US" dirty="0">
                <a:solidFill>
                  <a:schemeClr val="tx2">
                    <a:lumMod val="50000"/>
                  </a:schemeClr>
                </a:solidFill>
                <a:latin typeface="Times New Roman" charset="0"/>
                <a:ea typeface="Times New Roman" charset="0"/>
                <a:cs typeface="Times New Roman" charset="0"/>
              </a:rPr>
              <a:t>u wrote</a:t>
            </a:r>
          </a:p>
          <a:p>
            <a:pPr marL="368300">
              <a:lnSpc>
                <a:spcPct val="100000"/>
              </a:lnSpc>
              <a:spcBef>
                <a:spcPts val="140"/>
              </a:spcBef>
              <a:tabLst>
                <a:tab pos="704215" algn="l"/>
              </a:tabLst>
            </a:pPr>
            <a:r>
              <a:rPr lang="en-US" spc="-5" dirty="0">
                <a:solidFill>
                  <a:schemeClr val="tx2">
                    <a:lumMod val="50000"/>
                  </a:schemeClr>
                </a:solidFill>
                <a:latin typeface="Times New Roman" charset="0"/>
                <a:ea typeface="Times New Roman" charset="0"/>
                <a:cs typeface="Times New Roman" charset="0"/>
              </a:rPr>
              <a:t>do</a:t>
            </a:r>
            <a:r>
              <a:rPr lang="en-US" spc="-45" dirty="0">
                <a:solidFill>
                  <a:schemeClr val="tx2">
                    <a:lumMod val="50000"/>
                  </a:schemeClr>
                </a:solidFill>
                <a:latin typeface="Times New Roman" charset="0"/>
                <a:ea typeface="Times New Roman" charset="0"/>
                <a:cs typeface="Times New Roman" charset="0"/>
              </a:rPr>
              <a:t>n</a:t>
            </a:r>
            <a:r>
              <a:rPr lang="en-US" spc="25" dirty="0">
                <a:solidFill>
                  <a:schemeClr val="tx2">
                    <a:lumMod val="50000"/>
                  </a:schemeClr>
                </a:solidFill>
                <a:latin typeface="Times New Roman" charset="0"/>
                <a:ea typeface="Times New Roman" charset="0"/>
                <a:cs typeface="Times New Roman" charset="0"/>
              </a:rPr>
              <a:t>’</a:t>
            </a:r>
            <a:r>
              <a:rPr lang="en-US" dirty="0">
                <a:solidFill>
                  <a:schemeClr val="tx2">
                    <a:lumMod val="50000"/>
                  </a:schemeClr>
                </a:solidFill>
                <a:latin typeface="Times New Roman" charset="0"/>
                <a:ea typeface="Times New Roman" charset="0"/>
                <a:cs typeface="Times New Roman" charset="0"/>
              </a:rPr>
              <a:t>t</a:t>
            </a:r>
            <a:r>
              <a:rPr lang="en-US" spc="-5" dirty="0">
                <a:solidFill>
                  <a:schemeClr val="tx2">
                    <a:lumMod val="50000"/>
                  </a:schemeClr>
                </a:solidFill>
                <a:latin typeface="Times New Roman" charset="0"/>
                <a:ea typeface="Times New Roman" charset="0"/>
                <a:cs typeface="Times New Roman" charset="0"/>
              </a:rPr>
              <a:t> </a:t>
            </a:r>
            <a:r>
              <a:rPr lang="en-US" dirty="0">
                <a:solidFill>
                  <a:schemeClr val="tx2">
                    <a:lumMod val="50000"/>
                  </a:schemeClr>
                </a:solidFill>
                <a:latin typeface="Times New Roman" charset="0"/>
                <a:ea typeface="Times New Roman" charset="0"/>
                <a:cs typeface="Times New Roman" charset="0"/>
              </a:rPr>
              <a:t>su</a:t>
            </a:r>
            <a:r>
              <a:rPr lang="en-US" spc="15" dirty="0">
                <a:solidFill>
                  <a:schemeClr val="tx2">
                    <a:lumMod val="50000"/>
                  </a:schemeClr>
                </a:solidFill>
                <a:latin typeface="Times New Roman" charset="0"/>
                <a:ea typeface="Times New Roman" charset="0"/>
                <a:cs typeface="Times New Roman" charset="0"/>
              </a:rPr>
              <a:t>g</a:t>
            </a:r>
            <a:r>
              <a:rPr lang="en-US" spc="-40" dirty="0">
                <a:solidFill>
                  <a:schemeClr val="tx2">
                    <a:lumMod val="50000"/>
                  </a:schemeClr>
                </a:solidFill>
                <a:latin typeface="Times New Roman" charset="0"/>
                <a:ea typeface="Times New Roman" charset="0"/>
                <a:cs typeface="Times New Roman" charset="0"/>
              </a:rPr>
              <a:t>g</a:t>
            </a:r>
            <a:r>
              <a:rPr lang="en-US" spc="-10" dirty="0">
                <a:solidFill>
                  <a:schemeClr val="tx2">
                    <a:lumMod val="50000"/>
                  </a:schemeClr>
                </a:solidFill>
                <a:latin typeface="Times New Roman" charset="0"/>
                <a:ea typeface="Times New Roman" charset="0"/>
                <a:cs typeface="Times New Roman" charset="0"/>
              </a:rPr>
              <a:t>est</a:t>
            </a:r>
            <a:r>
              <a:rPr lang="en-US" dirty="0">
                <a:solidFill>
                  <a:schemeClr val="tx2">
                    <a:lumMod val="50000"/>
                  </a:schemeClr>
                </a:solidFill>
                <a:latin typeface="Times New Roman" charset="0"/>
                <a:ea typeface="Times New Roman" charset="0"/>
                <a:cs typeface="Times New Roman" charset="0"/>
              </a:rPr>
              <a:t> </a:t>
            </a:r>
            <a:r>
              <a:rPr lang="en-US" spc="-5" dirty="0">
                <a:solidFill>
                  <a:schemeClr val="tx2">
                    <a:lumMod val="50000"/>
                  </a:schemeClr>
                </a:solidFill>
                <a:latin typeface="Times New Roman" charset="0"/>
                <a:ea typeface="Times New Roman" charset="0"/>
                <a:cs typeface="Times New Roman" charset="0"/>
              </a:rPr>
              <a:t>th</a:t>
            </a:r>
            <a:r>
              <a:rPr lang="en-US" spc="-25" dirty="0">
                <a:solidFill>
                  <a:schemeClr val="tx2">
                    <a:lumMod val="50000"/>
                  </a:schemeClr>
                </a:solidFill>
                <a:latin typeface="Times New Roman" charset="0"/>
                <a:ea typeface="Times New Roman" charset="0"/>
                <a:cs typeface="Times New Roman" charset="0"/>
              </a:rPr>
              <a:t>e</a:t>
            </a:r>
            <a:r>
              <a:rPr lang="en-US" spc="-15" dirty="0">
                <a:solidFill>
                  <a:schemeClr val="tx2">
                    <a:lumMod val="50000"/>
                  </a:schemeClr>
                </a:solidFill>
                <a:latin typeface="Times New Roman" charset="0"/>
                <a:ea typeface="Times New Roman" charset="0"/>
                <a:cs typeface="Times New Roman" charset="0"/>
              </a:rPr>
              <a:t>y</a:t>
            </a:r>
            <a:r>
              <a:rPr lang="en-US" dirty="0">
                <a:solidFill>
                  <a:schemeClr val="tx2">
                    <a:lumMod val="50000"/>
                  </a:schemeClr>
                </a:solidFill>
                <a:latin typeface="Times New Roman" charset="0"/>
                <a:ea typeface="Times New Roman" charset="0"/>
                <a:cs typeface="Times New Roman" charset="0"/>
              </a:rPr>
              <a:t> </a:t>
            </a:r>
            <a:r>
              <a:rPr lang="en-US" spc="-5" dirty="0">
                <a:solidFill>
                  <a:schemeClr val="tx2">
                    <a:lumMod val="50000"/>
                  </a:schemeClr>
                </a:solidFill>
                <a:latin typeface="Times New Roman" charset="0"/>
                <a:ea typeface="Times New Roman" charset="0"/>
                <a:cs typeface="Times New Roman" charset="0"/>
              </a:rPr>
              <a:t>nee</a:t>
            </a:r>
            <a:r>
              <a:rPr lang="en-US" dirty="0">
                <a:solidFill>
                  <a:schemeClr val="tx2">
                    <a:lumMod val="50000"/>
                  </a:schemeClr>
                </a:solidFill>
                <a:latin typeface="Times New Roman" charset="0"/>
                <a:ea typeface="Times New Roman" charset="0"/>
                <a:cs typeface="Times New Roman" charset="0"/>
              </a:rPr>
              <a:t>d </a:t>
            </a:r>
            <a:r>
              <a:rPr lang="en-US" spc="-5" dirty="0">
                <a:solidFill>
                  <a:schemeClr val="tx2">
                    <a:lumMod val="50000"/>
                  </a:schemeClr>
                </a:solidFill>
                <a:latin typeface="Times New Roman" charset="0"/>
                <a:ea typeface="Times New Roman" charset="0"/>
                <a:cs typeface="Times New Roman" charset="0"/>
              </a:rPr>
              <a:t>t</a:t>
            </a:r>
            <a:r>
              <a:rPr lang="en-US" dirty="0">
                <a:solidFill>
                  <a:schemeClr val="tx2">
                    <a:lumMod val="50000"/>
                  </a:schemeClr>
                </a:solidFill>
                <a:latin typeface="Times New Roman" charset="0"/>
                <a:ea typeface="Times New Roman" charset="0"/>
                <a:cs typeface="Times New Roman" charset="0"/>
              </a:rPr>
              <a:t>o </a:t>
            </a:r>
            <a:r>
              <a:rPr lang="en-US" spc="-50" dirty="0">
                <a:solidFill>
                  <a:schemeClr val="tx2">
                    <a:lumMod val="50000"/>
                  </a:schemeClr>
                </a:solidFill>
                <a:latin typeface="Times New Roman" charset="0"/>
                <a:ea typeface="Times New Roman" charset="0"/>
                <a:cs typeface="Times New Roman" charset="0"/>
              </a:rPr>
              <a:t>r</a:t>
            </a:r>
            <a:r>
              <a:rPr lang="en-US" dirty="0">
                <a:solidFill>
                  <a:schemeClr val="tx2">
                    <a:lumMod val="50000"/>
                  </a:schemeClr>
                </a:solidFill>
                <a:latin typeface="Times New Roman" charset="0"/>
                <a:ea typeface="Times New Roman" charset="0"/>
                <a:cs typeface="Times New Roman" charset="0"/>
              </a:rPr>
              <a:t>ead</a:t>
            </a:r>
            <a:r>
              <a:rPr lang="en-US" spc="-5" dirty="0">
                <a:solidFill>
                  <a:schemeClr val="tx2">
                    <a:lumMod val="50000"/>
                  </a:schemeClr>
                </a:solidFill>
                <a:latin typeface="Times New Roman" charset="0"/>
                <a:ea typeface="Times New Roman" charset="0"/>
                <a:cs typeface="Times New Roman" charset="0"/>
              </a:rPr>
              <a:t> </a:t>
            </a:r>
            <a:r>
              <a:rPr lang="en-US" spc="-20" dirty="0">
                <a:solidFill>
                  <a:schemeClr val="tx2">
                    <a:lumMod val="50000"/>
                  </a:schemeClr>
                </a:solidFill>
                <a:latin typeface="Times New Roman" charset="0"/>
                <a:ea typeface="Times New Roman" charset="0"/>
                <a:cs typeface="Times New Roman" charset="0"/>
              </a:rPr>
              <a:t>mo</a:t>
            </a:r>
            <a:r>
              <a:rPr lang="en-US" spc="-50" dirty="0">
                <a:solidFill>
                  <a:schemeClr val="tx2">
                    <a:lumMod val="50000"/>
                  </a:schemeClr>
                </a:solidFill>
                <a:latin typeface="Times New Roman" charset="0"/>
                <a:ea typeface="Times New Roman" charset="0"/>
                <a:cs typeface="Times New Roman" charset="0"/>
              </a:rPr>
              <a:t>r</a:t>
            </a:r>
            <a:r>
              <a:rPr lang="en-US" spc="-15" dirty="0">
                <a:solidFill>
                  <a:schemeClr val="tx2">
                    <a:lumMod val="50000"/>
                  </a:schemeClr>
                </a:solidFill>
                <a:latin typeface="Times New Roman" charset="0"/>
                <a:ea typeface="Times New Roman" charset="0"/>
                <a:cs typeface="Times New Roman" charset="0"/>
              </a:rPr>
              <a:t>e</a:t>
            </a:r>
            <a:r>
              <a:rPr lang="en-US" dirty="0">
                <a:solidFill>
                  <a:schemeClr val="tx2">
                    <a:lumMod val="50000"/>
                  </a:schemeClr>
                </a:solidFill>
                <a:latin typeface="Times New Roman" charset="0"/>
                <a:ea typeface="Times New Roman" charset="0"/>
                <a:cs typeface="Times New Roman" charset="0"/>
              </a:rPr>
              <a:t> </a:t>
            </a:r>
            <a:r>
              <a:rPr lang="en-US" spc="-15" dirty="0">
                <a:solidFill>
                  <a:schemeClr val="tx2">
                    <a:lumMod val="50000"/>
                  </a:schemeClr>
                </a:solidFill>
                <a:latin typeface="Times New Roman" charset="0"/>
                <a:ea typeface="Times New Roman" charset="0"/>
                <a:cs typeface="Times New Roman" charset="0"/>
              </a:rPr>
              <a:t>ca</a:t>
            </a:r>
            <a:r>
              <a:rPr lang="en-US" spc="-50" dirty="0">
                <a:solidFill>
                  <a:schemeClr val="tx2">
                    <a:lumMod val="50000"/>
                  </a:schemeClr>
                </a:solidFill>
                <a:latin typeface="Times New Roman" charset="0"/>
                <a:ea typeface="Times New Roman" charset="0"/>
                <a:cs typeface="Times New Roman" charset="0"/>
              </a:rPr>
              <a:t>r</a:t>
            </a:r>
            <a:r>
              <a:rPr lang="en-US" spc="-10" dirty="0">
                <a:solidFill>
                  <a:schemeClr val="tx2">
                    <a:lumMod val="50000"/>
                  </a:schemeClr>
                </a:solidFill>
                <a:latin typeface="Times New Roman" charset="0"/>
                <a:ea typeface="Times New Roman" charset="0"/>
                <a:cs typeface="Times New Roman" charset="0"/>
              </a:rPr>
              <a:t>efully</a:t>
            </a:r>
            <a:endParaRPr lang="en-US" dirty="0">
              <a:solidFill>
                <a:schemeClr val="tx2">
                  <a:lumMod val="50000"/>
                </a:schemeClr>
              </a:solidFill>
              <a:latin typeface="Times New Roman" charset="0"/>
              <a:ea typeface="Times New Roman" charset="0"/>
              <a:cs typeface="Times New Roman" charset="0"/>
            </a:endParaRPr>
          </a:p>
          <a:p>
            <a:pPr marL="368300">
              <a:lnSpc>
                <a:spcPct val="100000"/>
              </a:lnSpc>
              <a:spcBef>
                <a:spcPts val="60"/>
              </a:spcBef>
              <a:tabLst>
                <a:tab pos="704215" algn="l"/>
              </a:tabLst>
            </a:pPr>
            <a:r>
              <a:rPr lang="en-US" spc="-310" dirty="0">
                <a:solidFill>
                  <a:schemeClr val="tx2">
                    <a:lumMod val="50000"/>
                  </a:schemeClr>
                </a:solidFill>
                <a:latin typeface="Times New Roman" charset="0"/>
                <a:ea typeface="Times New Roman" charset="0"/>
                <a:cs typeface="Times New Roman" charset="0"/>
              </a:rPr>
              <a:t>apologize  for  </a:t>
            </a:r>
            <a:r>
              <a:rPr lang="en-US" spc="-5" dirty="0">
                <a:solidFill>
                  <a:schemeClr val="tx2">
                    <a:lumMod val="50000"/>
                  </a:schemeClr>
                </a:solidFill>
                <a:latin typeface="Times New Roman" charset="0"/>
                <a:ea typeface="Times New Roman" charset="0"/>
                <a:cs typeface="Times New Roman" charset="0"/>
              </a:rPr>
              <a:t>bein</a:t>
            </a:r>
            <a:r>
              <a:rPr lang="en-US" dirty="0">
                <a:solidFill>
                  <a:schemeClr val="tx2">
                    <a:lumMod val="50000"/>
                  </a:schemeClr>
                </a:solidFill>
                <a:latin typeface="Times New Roman" charset="0"/>
                <a:ea typeface="Times New Roman" charset="0"/>
                <a:cs typeface="Times New Roman" charset="0"/>
              </a:rPr>
              <a:t>g </a:t>
            </a:r>
            <a:r>
              <a:rPr lang="en-US" spc="-5" dirty="0">
                <a:solidFill>
                  <a:schemeClr val="tx2">
                    <a:lumMod val="50000"/>
                  </a:schemeClr>
                </a:solidFill>
                <a:latin typeface="Times New Roman" charset="0"/>
                <a:ea typeface="Times New Roman" charset="0"/>
                <a:cs typeface="Times New Roman" charset="0"/>
              </a:rPr>
              <a:t>un</a:t>
            </a:r>
            <a:r>
              <a:rPr lang="en-US" spc="20" dirty="0">
                <a:solidFill>
                  <a:schemeClr val="tx2">
                    <a:lumMod val="50000"/>
                  </a:schemeClr>
                </a:solidFill>
                <a:latin typeface="Times New Roman" charset="0"/>
                <a:ea typeface="Times New Roman" charset="0"/>
                <a:cs typeface="Times New Roman" charset="0"/>
              </a:rPr>
              <a:t>c</a:t>
            </a:r>
            <a:r>
              <a:rPr lang="en-US" spc="-10" dirty="0">
                <a:solidFill>
                  <a:schemeClr val="tx2">
                    <a:lumMod val="50000"/>
                  </a:schemeClr>
                </a:solidFill>
                <a:latin typeface="Times New Roman" charset="0"/>
                <a:ea typeface="Times New Roman" charset="0"/>
                <a:cs typeface="Times New Roman" charset="0"/>
              </a:rPr>
              <a:t>lear</a:t>
            </a:r>
            <a:r>
              <a:rPr lang="en-US" spc="-5" dirty="0">
                <a:solidFill>
                  <a:schemeClr val="tx2">
                    <a:lumMod val="50000"/>
                  </a:schemeClr>
                </a:solidFill>
                <a:latin typeface="Times New Roman" charset="0"/>
                <a:ea typeface="Times New Roman" charset="0"/>
                <a:cs typeface="Times New Roman" charset="0"/>
              </a:rPr>
              <a:t> </a:t>
            </a:r>
            <a:r>
              <a:rPr lang="en-US" dirty="0">
                <a:solidFill>
                  <a:schemeClr val="tx2">
                    <a:lumMod val="50000"/>
                  </a:schemeClr>
                </a:solidFill>
                <a:latin typeface="Times New Roman" charset="0"/>
                <a:ea typeface="Times New Roman" charset="0"/>
                <a:cs typeface="Times New Roman" charset="0"/>
              </a:rPr>
              <a:t>and</a:t>
            </a:r>
            <a:r>
              <a:rPr lang="en-US" spc="-5" dirty="0">
                <a:solidFill>
                  <a:schemeClr val="tx2">
                    <a:lumMod val="50000"/>
                  </a:schemeClr>
                </a:solidFill>
                <a:latin typeface="Times New Roman" charset="0"/>
                <a:ea typeface="Times New Roman" charset="0"/>
                <a:cs typeface="Times New Roman" charset="0"/>
              </a:rPr>
              <a:t> </a:t>
            </a:r>
            <a:r>
              <a:rPr lang="en-US" spc="-50" dirty="0">
                <a:solidFill>
                  <a:schemeClr val="tx2">
                    <a:lumMod val="50000"/>
                  </a:schemeClr>
                </a:solidFill>
                <a:latin typeface="Times New Roman" charset="0"/>
                <a:ea typeface="Times New Roman" charset="0"/>
                <a:cs typeface="Times New Roman" charset="0"/>
              </a:rPr>
              <a:t>r</a:t>
            </a:r>
            <a:r>
              <a:rPr lang="en-US" spc="-35" dirty="0">
                <a:solidFill>
                  <a:schemeClr val="tx2">
                    <a:lumMod val="50000"/>
                  </a:schemeClr>
                </a:solidFill>
                <a:latin typeface="Times New Roman" charset="0"/>
                <a:ea typeface="Times New Roman" charset="0"/>
                <a:cs typeface="Times New Roman" charset="0"/>
              </a:rPr>
              <a:t>e</a:t>
            </a:r>
            <a:r>
              <a:rPr lang="en-US" spc="-10" dirty="0">
                <a:solidFill>
                  <a:schemeClr val="tx2">
                    <a:lumMod val="50000"/>
                  </a:schemeClr>
                </a:solidFill>
                <a:latin typeface="Times New Roman" charset="0"/>
                <a:ea typeface="Times New Roman" charset="0"/>
                <a:cs typeface="Times New Roman" charset="0"/>
              </a:rPr>
              <a:t>write</a:t>
            </a:r>
            <a:r>
              <a:rPr lang="en-US" dirty="0">
                <a:solidFill>
                  <a:schemeClr val="tx2">
                    <a:lumMod val="50000"/>
                  </a:schemeClr>
                </a:solidFill>
                <a:latin typeface="Times New Roman" charset="0"/>
                <a:ea typeface="Times New Roman" charset="0"/>
                <a:cs typeface="Times New Roman" charset="0"/>
              </a:rPr>
              <a:t> </a:t>
            </a:r>
            <a:r>
              <a:rPr lang="en-US" spc="-10" dirty="0">
                <a:solidFill>
                  <a:schemeClr val="tx2">
                    <a:lumMod val="50000"/>
                  </a:schemeClr>
                </a:solidFill>
                <a:latin typeface="Times New Roman" charset="0"/>
                <a:ea typeface="Times New Roman" charset="0"/>
                <a:cs typeface="Times New Roman" charset="0"/>
              </a:rPr>
              <a:t>it</a:t>
            </a:r>
            <a:r>
              <a:rPr lang="en-US" spc="-5" dirty="0">
                <a:solidFill>
                  <a:schemeClr val="tx2">
                    <a:lumMod val="50000"/>
                  </a:schemeClr>
                </a:solidFill>
                <a:latin typeface="Times New Roman" charset="0"/>
                <a:ea typeface="Times New Roman" charset="0"/>
                <a:cs typeface="Times New Roman" charset="0"/>
              </a:rPr>
              <a:t> </a:t>
            </a:r>
            <a:r>
              <a:rPr lang="en-US" dirty="0">
                <a:solidFill>
                  <a:schemeClr val="tx2">
                    <a:lumMod val="50000"/>
                  </a:schemeClr>
                </a:solidFill>
                <a:latin typeface="Times New Roman" charset="0"/>
                <a:ea typeface="Times New Roman" charset="0"/>
                <a:cs typeface="Times New Roman" charset="0"/>
              </a:rPr>
              <a:t>so</a:t>
            </a:r>
            <a:r>
              <a:rPr lang="en-US" spc="-5" dirty="0">
                <a:solidFill>
                  <a:schemeClr val="tx2">
                    <a:lumMod val="50000"/>
                  </a:schemeClr>
                </a:solidFill>
                <a:latin typeface="Times New Roman" charset="0"/>
                <a:ea typeface="Times New Roman" charset="0"/>
                <a:cs typeface="Times New Roman" charset="0"/>
              </a:rPr>
              <a:t> </a:t>
            </a:r>
            <a:r>
              <a:rPr lang="en-US" spc="-10" dirty="0">
                <a:solidFill>
                  <a:schemeClr val="tx2">
                    <a:lumMod val="50000"/>
                  </a:schemeClr>
                </a:solidFill>
                <a:latin typeface="Times New Roman" charset="0"/>
                <a:ea typeface="Times New Roman" charset="0"/>
                <a:cs typeface="Times New Roman" charset="0"/>
              </a:rPr>
              <a:t>it</a:t>
            </a:r>
            <a:r>
              <a:rPr lang="en-US" spc="-5" dirty="0">
                <a:solidFill>
                  <a:schemeClr val="tx2">
                    <a:lumMod val="50000"/>
                  </a:schemeClr>
                </a:solidFill>
                <a:latin typeface="Times New Roman" charset="0"/>
                <a:ea typeface="Times New Roman" charset="0"/>
                <a:cs typeface="Times New Roman" charset="0"/>
              </a:rPr>
              <a:t> </a:t>
            </a:r>
            <a:r>
              <a:rPr lang="en-US" spc="-10" dirty="0">
                <a:solidFill>
                  <a:schemeClr val="tx2">
                    <a:lumMod val="50000"/>
                  </a:schemeClr>
                </a:solidFill>
                <a:latin typeface="Times New Roman" charset="0"/>
                <a:ea typeface="Times New Roman" charset="0"/>
                <a:cs typeface="Times New Roman" charset="0"/>
              </a:rPr>
              <a:t>is</a:t>
            </a:r>
            <a:r>
              <a:rPr lang="en-US" dirty="0">
                <a:solidFill>
                  <a:schemeClr val="tx2">
                    <a:lumMod val="50000"/>
                  </a:schemeClr>
                </a:solidFill>
                <a:latin typeface="Times New Roman" charset="0"/>
                <a:ea typeface="Times New Roman" charset="0"/>
                <a:cs typeface="Times New Roman" charset="0"/>
              </a:rPr>
              <a:t> </a:t>
            </a:r>
            <a:r>
              <a:rPr lang="en-US" spc="-40" dirty="0">
                <a:solidFill>
                  <a:schemeClr val="tx2">
                    <a:lumMod val="50000"/>
                  </a:schemeClr>
                </a:solidFill>
                <a:latin typeface="Times New Roman" charset="0"/>
                <a:ea typeface="Times New Roman" charset="0"/>
                <a:cs typeface="Times New Roman" charset="0"/>
              </a:rPr>
              <a:t>v</a:t>
            </a:r>
            <a:r>
              <a:rPr lang="en-US" spc="-15" dirty="0">
                <a:solidFill>
                  <a:schemeClr val="tx2">
                    <a:lumMod val="50000"/>
                  </a:schemeClr>
                </a:solidFill>
                <a:latin typeface="Times New Roman" charset="0"/>
                <a:ea typeface="Times New Roman" charset="0"/>
                <a:cs typeface="Times New Roman" charset="0"/>
              </a:rPr>
              <a:t>e</a:t>
            </a:r>
            <a:r>
              <a:rPr lang="en-US" spc="45" dirty="0">
                <a:solidFill>
                  <a:schemeClr val="tx2">
                    <a:lumMod val="50000"/>
                  </a:schemeClr>
                </a:solidFill>
                <a:latin typeface="Times New Roman" charset="0"/>
                <a:ea typeface="Times New Roman" charset="0"/>
                <a:cs typeface="Times New Roman" charset="0"/>
              </a:rPr>
              <a:t>r</a:t>
            </a:r>
            <a:r>
              <a:rPr lang="en-US" spc="-15" dirty="0">
                <a:solidFill>
                  <a:schemeClr val="tx2">
                    <a:lumMod val="50000"/>
                  </a:schemeClr>
                </a:solidFill>
                <a:latin typeface="Times New Roman" charset="0"/>
                <a:ea typeface="Times New Roman" charset="0"/>
                <a:cs typeface="Times New Roman" charset="0"/>
              </a:rPr>
              <a:t>y</a:t>
            </a:r>
            <a:r>
              <a:rPr lang="en-US" dirty="0">
                <a:solidFill>
                  <a:schemeClr val="tx2">
                    <a:lumMod val="50000"/>
                  </a:schemeClr>
                </a:solidFill>
                <a:latin typeface="Times New Roman" charset="0"/>
                <a:ea typeface="Times New Roman" charset="0"/>
                <a:cs typeface="Times New Roman" charset="0"/>
              </a:rPr>
              <a:t> c</a:t>
            </a:r>
            <a:r>
              <a:rPr lang="en-US" spc="-10" dirty="0">
                <a:solidFill>
                  <a:schemeClr val="tx2">
                    <a:lumMod val="50000"/>
                  </a:schemeClr>
                </a:solidFill>
                <a:latin typeface="Times New Roman" charset="0"/>
                <a:ea typeface="Times New Roman" charset="0"/>
                <a:cs typeface="Times New Roman" charset="0"/>
              </a:rPr>
              <a:t>lear</a:t>
            </a:r>
            <a:endParaRPr lang="en-US" dirty="0">
              <a:solidFill>
                <a:schemeClr val="tx2">
                  <a:lumMod val="50000"/>
                </a:schemeClr>
              </a:solidFill>
              <a:latin typeface="Times New Roman" charset="0"/>
              <a:ea typeface="Times New Roman" charset="0"/>
              <a:cs typeface="Times New Roman" charset="0"/>
            </a:endParaRPr>
          </a:p>
          <a:p>
            <a:pPr marL="368300" marR="5080" indent="-355600">
              <a:lnSpc>
                <a:spcPct val="88900"/>
              </a:lnSpc>
              <a:spcBef>
                <a:spcPts val="1860"/>
              </a:spcBef>
              <a:tabLst>
                <a:tab pos="361315" algn="l"/>
              </a:tabLst>
            </a:pPr>
            <a:r>
              <a:rPr lang="en-US" spc="-15" dirty="0">
                <a:solidFill>
                  <a:schemeClr val="tx2">
                    <a:lumMod val="50000"/>
                  </a:schemeClr>
                </a:solidFill>
                <a:latin typeface="Times New Roman" charset="0"/>
                <a:ea typeface="Times New Roman" charset="0"/>
                <a:cs typeface="Times New Roman" charset="0"/>
              </a:rPr>
              <a:t>di</a:t>
            </a:r>
            <a:r>
              <a:rPr lang="en-US" spc="-55" dirty="0">
                <a:solidFill>
                  <a:schemeClr val="tx2">
                    <a:lumMod val="50000"/>
                  </a:schemeClr>
                </a:solidFill>
                <a:latin typeface="Times New Roman" charset="0"/>
                <a:ea typeface="Times New Roman" charset="0"/>
                <a:cs typeface="Times New Roman" charset="0"/>
              </a:rPr>
              <a:t>r</a:t>
            </a:r>
            <a:r>
              <a:rPr lang="en-US" spc="-10" dirty="0">
                <a:solidFill>
                  <a:schemeClr val="tx2">
                    <a:lumMod val="50000"/>
                  </a:schemeClr>
                </a:solidFill>
                <a:latin typeface="Times New Roman" charset="0"/>
                <a:ea typeface="Times New Roman" charset="0"/>
                <a:cs typeface="Times New Roman" charset="0"/>
              </a:rPr>
              <a:t>ectly</a:t>
            </a:r>
            <a:r>
              <a:rPr lang="en-US" dirty="0">
                <a:solidFill>
                  <a:schemeClr val="tx2">
                    <a:lumMod val="50000"/>
                  </a:schemeClr>
                </a:solidFill>
                <a:latin typeface="Times New Roman" charset="0"/>
                <a:ea typeface="Times New Roman" charset="0"/>
                <a:cs typeface="Times New Roman" charset="0"/>
              </a:rPr>
              <a:t> add</a:t>
            </a:r>
            <a:r>
              <a:rPr lang="en-US" spc="-45" dirty="0">
                <a:solidFill>
                  <a:schemeClr val="tx2">
                    <a:lumMod val="50000"/>
                  </a:schemeClr>
                </a:solidFill>
                <a:latin typeface="Times New Roman" charset="0"/>
                <a:ea typeface="Times New Roman" charset="0"/>
                <a:cs typeface="Times New Roman" charset="0"/>
              </a:rPr>
              <a:t>r</a:t>
            </a:r>
            <a:r>
              <a:rPr lang="en-US" spc="-15" dirty="0">
                <a:solidFill>
                  <a:schemeClr val="tx2">
                    <a:lumMod val="50000"/>
                  </a:schemeClr>
                </a:solidFill>
                <a:latin typeface="Times New Roman" charset="0"/>
                <a:ea typeface="Times New Roman" charset="0"/>
                <a:cs typeface="Times New Roman" charset="0"/>
              </a:rPr>
              <a:t>ess</a:t>
            </a:r>
            <a:r>
              <a:rPr lang="en-US" dirty="0">
                <a:solidFill>
                  <a:schemeClr val="tx2">
                    <a:lumMod val="50000"/>
                  </a:schemeClr>
                </a:solidFill>
                <a:latin typeface="Times New Roman" charset="0"/>
                <a:ea typeface="Times New Roman" charset="0"/>
                <a:cs typeface="Times New Roman" charset="0"/>
              </a:rPr>
              <a:t> </a:t>
            </a:r>
            <a:r>
              <a:rPr lang="en-US" spc="-15" dirty="0">
                <a:solidFill>
                  <a:schemeClr val="tx2">
                    <a:lumMod val="50000"/>
                  </a:schemeClr>
                </a:solidFill>
                <a:latin typeface="Times New Roman" charset="0"/>
                <a:ea typeface="Times New Roman" charset="0"/>
                <a:cs typeface="Times New Roman" charset="0"/>
              </a:rPr>
              <a:t>as</a:t>
            </a:r>
            <a:r>
              <a:rPr lang="en-US" dirty="0">
                <a:solidFill>
                  <a:schemeClr val="tx2">
                    <a:lumMod val="50000"/>
                  </a:schemeClr>
                </a:solidFill>
                <a:latin typeface="Times New Roman" charset="0"/>
                <a:ea typeface="Times New Roman" charset="0"/>
                <a:cs typeface="Times New Roman" charset="0"/>
              </a:rPr>
              <a:t> </a:t>
            </a:r>
            <a:r>
              <a:rPr lang="en-US" spc="-45" dirty="0">
                <a:solidFill>
                  <a:schemeClr val="tx2">
                    <a:lumMod val="50000"/>
                  </a:schemeClr>
                </a:solidFill>
                <a:latin typeface="Times New Roman" charset="0"/>
                <a:ea typeface="Times New Roman" charset="0"/>
                <a:cs typeface="Times New Roman" charset="0"/>
              </a:rPr>
              <a:t>m</a:t>
            </a:r>
            <a:r>
              <a:rPr lang="en-US" spc="-5" dirty="0">
                <a:solidFill>
                  <a:schemeClr val="tx2">
                    <a:lumMod val="50000"/>
                  </a:schemeClr>
                </a:solidFill>
                <a:latin typeface="Times New Roman" charset="0"/>
                <a:ea typeface="Times New Roman" charset="0"/>
                <a:cs typeface="Times New Roman" charset="0"/>
              </a:rPr>
              <a:t>u</a:t>
            </a:r>
            <a:r>
              <a:rPr lang="en-US" spc="-20" dirty="0">
                <a:solidFill>
                  <a:schemeClr val="tx2">
                    <a:lumMod val="50000"/>
                  </a:schemeClr>
                </a:solidFill>
                <a:latin typeface="Times New Roman" charset="0"/>
                <a:ea typeface="Times New Roman" charset="0"/>
                <a:cs typeface="Times New Roman" charset="0"/>
              </a:rPr>
              <a:t>c</a:t>
            </a:r>
            <a:r>
              <a:rPr lang="en-US" dirty="0">
                <a:solidFill>
                  <a:schemeClr val="tx2">
                    <a:lumMod val="50000"/>
                  </a:schemeClr>
                </a:solidFill>
                <a:latin typeface="Times New Roman" charset="0"/>
                <a:ea typeface="Times New Roman" charset="0"/>
                <a:cs typeface="Times New Roman" charset="0"/>
              </a:rPr>
              <a:t>h</a:t>
            </a:r>
            <a:r>
              <a:rPr lang="en-US" spc="-5" dirty="0">
                <a:solidFill>
                  <a:schemeClr val="tx2">
                    <a:lumMod val="50000"/>
                  </a:schemeClr>
                </a:solidFill>
                <a:latin typeface="Times New Roman" charset="0"/>
                <a:ea typeface="Times New Roman" charset="0"/>
                <a:cs typeface="Times New Roman" charset="0"/>
              </a:rPr>
              <a:t> </a:t>
            </a:r>
            <a:r>
              <a:rPr lang="en-US" spc="-15" dirty="0">
                <a:solidFill>
                  <a:schemeClr val="tx2">
                    <a:lumMod val="50000"/>
                  </a:schemeClr>
                </a:solidFill>
                <a:latin typeface="Times New Roman" charset="0"/>
                <a:ea typeface="Times New Roman" charset="0"/>
                <a:cs typeface="Times New Roman" charset="0"/>
              </a:rPr>
              <a:t>as</a:t>
            </a:r>
            <a:r>
              <a:rPr lang="en-US" dirty="0">
                <a:solidFill>
                  <a:schemeClr val="tx2">
                    <a:lumMod val="50000"/>
                  </a:schemeClr>
                </a:solidFill>
                <a:latin typeface="Times New Roman" charset="0"/>
                <a:ea typeface="Times New Roman" charset="0"/>
                <a:cs typeface="Times New Roman" charset="0"/>
              </a:rPr>
              <a:t> </a:t>
            </a:r>
            <a:r>
              <a:rPr lang="en-US" spc="-35" dirty="0">
                <a:solidFill>
                  <a:schemeClr val="tx2">
                    <a:lumMod val="50000"/>
                  </a:schemeClr>
                </a:solidFill>
                <a:latin typeface="Times New Roman" charset="0"/>
                <a:ea typeface="Times New Roman" charset="0"/>
                <a:cs typeface="Times New Roman" charset="0"/>
              </a:rPr>
              <a:t>y</a:t>
            </a:r>
            <a:r>
              <a:rPr lang="en-US" spc="-5" dirty="0">
                <a:solidFill>
                  <a:schemeClr val="tx2">
                    <a:lumMod val="50000"/>
                  </a:schemeClr>
                </a:solidFill>
                <a:latin typeface="Times New Roman" charset="0"/>
                <a:ea typeface="Times New Roman" charset="0"/>
                <a:cs typeface="Times New Roman" charset="0"/>
              </a:rPr>
              <a:t>o</a:t>
            </a:r>
            <a:r>
              <a:rPr lang="en-US" dirty="0">
                <a:solidFill>
                  <a:schemeClr val="tx2">
                    <a:lumMod val="50000"/>
                  </a:schemeClr>
                </a:solidFill>
                <a:latin typeface="Times New Roman" charset="0"/>
                <a:ea typeface="Times New Roman" charset="0"/>
                <a:cs typeface="Times New Roman" charset="0"/>
              </a:rPr>
              <a:t>u </a:t>
            </a:r>
            <a:r>
              <a:rPr lang="en-US" spc="-15" dirty="0">
                <a:solidFill>
                  <a:schemeClr val="tx2">
                    <a:lumMod val="50000"/>
                  </a:schemeClr>
                </a:solidFill>
                <a:latin typeface="Times New Roman" charset="0"/>
                <a:ea typeface="Times New Roman" charset="0"/>
                <a:cs typeface="Times New Roman" charset="0"/>
              </a:rPr>
              <a:t>can</a:t>
            </a:r>
            <a:r>
              <a:rPr lang="en-US" spc="-5" dirty="0">
                <a:solidFill>
                  <a:schemeClr val="tx2">
                    <a:lumMod val="50000"/>
                  </a:schemeClr>
                </a:solidFill>
                <a:latin typeface="Times New Roman" charset="0"/>
                <a:ea typeface="Times New Roman" charset="0"/>
                <a:cs typeface="Times New Roman" charset="0"/>
              </a:rPr>
              <a:t> </a:t>
            </a:r>
            <a:r>
              <a:rPr lang="en-US" dirty="0">
                <a:solidFill>
                  <a:schemeClr val="tx2">
                    <a:lumMod val="50000"/>
                  </a:schemeClr>
                </a:solidFill>
                <a:latin typeface="Times New Roman" charset="0"/>
                <a:ea typeface="Times New Roman" charset="0"/>
                <a:cs typeface="Times New Roman" charset="0"/>
              </a:rPr>
              <a:t>in</a:t>
            </a:r>
            <a:r>
              <a:rPr lang="en-US" spc="-5" dirty="0">
                <a:solidFill>
                  <a:schemeClr val="tx2">
                    <a:lumMod val="50000"/>
                  </a:schemeClr>
                </a:solidFill>
                <a:latin typeface="Times New Roman" charset="0"/>
                <a:ea typeface="Times New Roman" charset="0"/>
                <a:cs typeface="Times New Roman" charset="0"/>
              </a:rPr>
              <a:t> th</a:t>
            </a:r>
            <a:r>
              <a:rPr lang="en-US" dirty="0">
                <a:solidFill>
                  <a:schemeClr val="tx2">
                    <a:lumMod val="50000"/>
                  </a:schemeClr>
                </a:solidFill>
                <a:latin typeface="Times New Roman" charset="0"/>
                <a:ea typeface="Times New Roman" charset="0"/>
                <a:cs typeface="Times New Roman" charset="0"/>
              </a:rPr>
              <a:t>e </a:t>
            </a:r>
            <a:r>
              <a:rPr lang="en-US" spc="-55" dirty="0">
                <a:solidFill>
                  <a:schemeClr val="tx2">
                    <a:lumMod val="50000"/>
                  </a:schemeClr>
                </a:solidFill>
                <a:latin typeface="Times New Roman" charset="0"/>
                <a:ea typeface="Times New Roman" charset="0"/>
                <a:cs typeface="Times New Roman" charset="0"/>
              </a:rPr>
              <a:t>r</a:t>
            </a:r>
            <a:r>
              <a:rPr lang="en-US" dirty="0">
                <a:solidFill>
                  <a:schemeClr val="tx2">
                    <a:lumMod val="50000"/>
                  </a:schemeClr>
                </a:solidFill>
                <a:latin typeface="Times New Roman" charset="0"/>
                <a:ea typeface="Times New Roman" charset="0"/>
                <a:cs typeface="Times New Roman" charset="0"/>
              </a:rPr>
              <a:t>esponse</a:t>
            </a:r>
            <a:r>
              <a:rPr lang="en-US" spc="-5" dirty="0">
                <a:solidFill>
                  <a:schemeClr val="tx2">
                    <a:lumMod val="50000"/>
                  </a:schemeClr>
                </a:solidFill>
                <a:latin typeface="Times New Roman" charset="0"/>
                <a:ea typeface="Times New Roman" charset="0"/>
                <a:cs typeface="Times New Roman" charset="0"/>
              </a:rPr>
              <a:t> </a:t>
            </a:r>
            <a:r>
              <a:rPr lang="en-US" spc="-25" dirty="0">
                <a:solidFill>
                  <a:schemeClr val="tx2">
                    <a:lumMod val="50000"/>
                  </a:schemeClr>
                </a:solidFill>
                <a:latin typeface="Times New Roman" charset="0"/>
                <a:ea typeface="Times New Roman" charset="0"/>
                <a:cs typeface="Times New Roman" charset="0"/>
              </a:rPr>
              <a:t>b</a:t>
            </a:r>
            <a:r>
              <a:rPr lang="en-US" spc="-5" dirty="0">
                <a:solidFill>
                  <a:schemeClr val="tx2">
                    <a:lumMod val="50000"/>
                  </a:schemeClr>
                </a:solidFill>
                <a:latin typeface="Times New Roman" charset="0"/>
                <a:ea typeface="Times New Roman" charset="0"/>
                <a:cs typeface="Times New Roman" charset="0"/>
              </a:rPr>
              <a:t>ut </a:t>
            </a:r>
            <a:r>
              <a:rPr lang="en-US" spc="-55" dirty="0">
                <a:solidFill>
                  <a:schemeClr val="tx2">
                    <a:lumMod val="50000"/>
                  </a:schemeClr>
                </a:solidFill>
                <a:latin typeface="Times New Roman" charset="0"/>
                <a:ea typeface="Times New Roman" charset="0"/>
                <a:cs typeface="Times New Roman" charset="0"/>
              </a:rPr>
              <a:t>r</a:t>
            </a:r>
            <a:r>
              <a:rPr lang="en-US" dirty="0">
                <a:solidFill>
                  <a:schemeClr val="tx2">
                    <a:lumMod val="50000"/>
                  </a:schemeClr>
                </a:solidFill>
                <a:latin typeface="Times New Roman" charset="0"/>
                <a:ea typeface="Times New Roman" charset="0"/>
                <a:cs typeface="Times New Roman" charset="0"/>
              </a:rPr>
              <a:t>e</a:t>
            </a:r>
            <a:r>
              <a:rPr lang="en-US" spc="-25" dirty="0">
                <a:solidFill>
                  <a:schemeClr val="tx2">
                    <a:lumMod val="50000"/>
                  </a:schemeClr>
                </a:solidFill>
                <a:latin typeface="Times New Roman" charset="0"/>
                <a:ea typeface="Times New Roman" charset="0"/>
                <a:cs typeface="Times New Roman" charset="0"/>
              </a:rPr>
              <a:t>f</a:t>
            </a:r>
            <a:r>
              <a:rPr lang="en-US" spc="-15" dirty="0">
                <a:solidFill>
                  <a:schemeClr val="tx2">
                    <a:lumMod val="50000"/>
                  </a:schemeClr>
                </a:solidFill>
                <a:latin typeface="Times New Roman" charset="0"/>
                <a:ea typeface="Times New Roman" charset="0"/>
                <a:cs typeface="Times New Roman" charset="0"/>
              </a:rPr>
              <a:t>er</a:t>
            </a:r>
            <a:r>
              <a:rPr lang="en-US" dirty="0">
                <a:solidFill>
                  <a:schemeClr val="tx2">
                    <a:lumMod val="50000"/>
                  </a:schemeClr>
                </a:solidFill>
                <a:latin typeface="Times New Roman" charset="0"/>
                <a:ea typeface="Times New Roman" charset="0"/>
                <a:cs typeface="Times New Roman" charset="0"/>
              </a:rPr>
              <a:t> </a:t>
            </a:r>
            <a:r>
              <a:rPr lang="en-US" spc="-5" dirty="0">
                <a:solidFill>
                  <a:schemeClr val="tx2">
                    <a:lumMod val="50000"/>
                  </a:schemeClr>
                </a:solidFill>
                <a:latin typeface="Times New Roman" charset="0"/>
                <a:ea typeface="Times New Roman" charset="0"/>
                <a:cs typeface="Times New Roman" charset="0"/>
              </a:rPr>
              <a:t>t</a:t>
            </a:r>
            <a:r>
              <a:rPr lang="en-US" dirty="0">
                <a:solidFill>
                  <a:schemeClr val="tx2">
                    <a:lumMod val="50000"/>
                  </a:schemeClr>
                </a:solidFill>
                <a:latin typeface="Times New Roman" charset="0"/>
                <a:ea typeface="Times New Roman" charset="0"/>
                <a:cs typeface="Times New Roman" charset="0"/>
              </a:rPr>
              <a:t>o </a:t>
            </a:r>
            <a:r>
              <a:rPr lang="en-US" spc="-35" dirty="0">
                <a:solidFill>
                  <a:schemeClr val="tx2">
                    <a:lumMod val="50000"/>
                  </a:schemeClr>
                </a:solidFill>
                <a:latin typeface="Times New Roman" charset="0"/>
                <a:ea typeface="Times New Roman" charset="0"/>
                <a:cs typeface="Times New Roman" charset="0"/>
              </a:rPr>
              <a:t>c</a:t>
            </a:r>
            <a:r>
              <a:rPr lang="en-US" spc="-5" dirty="0">
                <a:solidFill>
                  <a:schemeClr val="tx2">
                    <a:lumMod val="50000"/>
                  </a:schemeClr>
                </a:solidFill>
                <a:latin typeface="Times New Roman" charset="0"/>
                <a:ea typeface="Times New Roman" charset="0"/>
                <a:cs typeface="Times New Roman" charset="0"/>
              </a:rPr>
              <a:t>han</a:t>
            </a:r>
            <a:r>
              <a:rPr lang="en-US" spc="-45" dirty="0">
                <a:solidFill>
                  <a:schemeClr val="tx2">
                    <a:lumMod val="50000"/>
                  </a:schemeClr>
                </a:solidFill>
                <a:latin typeface="Times New Roman" charset="0"/>
                <a:ea typeface="Times New Roman" charset="0"/>
                <a:cs typeface="Times New Roman" charset="0"/>
              </a:rPr>
              <a:t>g</a:t>
            </a:r>
            <a:r>
              <a:rPr lang="en-US" spc="-15" dirty="0">
                <a:solidFill>
                  <a:schemeClr val="tx2">
                    <a:lumMod val="50000"/>
                  </a:schemeClr>
                </a:solidFill>
                <a:latin typeface="Times New Roman" charset="0"/>
                <a:ea typeface="Times New Roman" charset="0"/>
                <a:cs typeface="Times New Roman" charset="0"/>
              </a:rPr>
              <a:t>es</a:t>
            </a:r>
            <a:r>
              <a:rPr lang="en-US" dirty="0">
                <a:solidFill>
                  <a:schemeClr val="tx2">
                    <a:lumMod val="50000"/>
                  </a:schemeClr>
                </a:solidFill>
                <a:latin typeface="Times New Roman" charset="0"/>
                <a:ea typeface="Times New Roman" charset="0"/>
                <a:cs typeface="Times New Roman" charset="0"/>
              </a:rPr>
              <a:t> in</a:t>
            </a:r>
            <a:r>
              <a:rPr lang="en-US" spc="-5" dirty="0">
                <a:solidFill>
                  <a:schemeClr val="tx2">
                    <a:lumMod val="50000"/>
                  </a:schemeClr>
                </a:solidFill>
                <a:latin typeface="Times New Roman" charset="0"/>
                <a:ea typeface="Times New Roman" charset="0"/>
                <a:cs typeface="Times New Roman" charset="0"/>
              </a:rPr>
              <a:t> </a:t>
            </a:r>
            <a:r>
              <a:rPr lang="en-US" spc="-10" dirty="0">
                <a:solidFill>
                  <a:schemeClr val="tx2">
                    <a:lumMod val="50000"/>
                  </a:schemeClr>
                </a:solidFill>
                <a:latin typeface="Times New Roman" charset="0"/>
                <a:ea typeface="Times New Roman" charset="0"/>
                <a:cs typeface="Times New Roman" charset="0"/>
              </a:rPr>
              <a:t>specific </a:t>
            </a:r>
            <a:r>
              <a:rPr lang="en-US" spc="30" dirty="0">
                <a:solidFill>
                  <a:schemeClr val="tx2">
                    <a:lumMod val="50000"/>
                  </a:schemeClr>
                </a:solidFill>
                <a:latin typeface="Times New Roman" charset="0"/>
                <a:ea typeface="Times New Roman" charset="0"/>
                <a:cs typeface="Times New Roman" charset="0"/>
              </a:rPr>
              <a:t>g</a:t>
            </a:r>
            <a:r>
              <a:rPr lang="en-US" spc="-30" dirty="0">
                <a:solidFill>
                  <a:schemeClr val="tx2">
                    <a:lumMod val="50000"/>
                  </a:schemeClr>
                </a:solidFill>
                <a:latin typeface="Times New Roman" charset="0"/>
                <a:ea typeface="Times New Roman" charset="0"/>
                <a:cs typeface="Times New Roman" charset="0"/>
              </a:rPr>
              <a:t>r</a:t>
            </a:r>
            <a:r>
              <a:rPr lang="en-US" dirty="0">
                <a:solidFill>
                  <a:schemeClr val="tx2">
                    <a:lumMod val="50000"/>
                  </a:schemeClr>
                </a:solidFill>
                <a:latin typeface="Times New Roman" charset="0"/>
                <a:ea typeface="Times New Roman" charset="0"/>
                <a:cs typeface="Times New Roman" charset="0"/>
              </a:rPr>
              <a:t>ant</a:t>
            </a:r>
            <a:r>
              <a:rPr lang="en-US" spc="-5" dirty="0">
                <a:solidFill>
                  <a:schemeClr val="tx2">
                    <a:lumMod val="50000"/>
                  </a:schemeClr>
                </a:solidFill>
                <a:latin typeface="Times New Roman" charset="0"/>
                <a:ea typeface="Times New Roman" charset="0"/>
                <a:cs typeface="Times New Roman" charset="0"/>
              </a:rPr>
              <a:t> </a:t>
            </a:r>
            <a:r>
              <a:rPr lang="en-US" spc="-15" dirty="0">
                <a:solidFill>
                  <a:schemeClr val="tx2">
                    <a:lumMod val="50000"/>
                  </a:schemeClr>
                </a:solidFill>
                <a:latin typeface="Times New Roman" charset="0"/>
                <a:ea typeface="Times New Roman" charset="0"/>
                <a:cs typeface="Times New Roman" charset="0"/>
              </a:rPr>
              <a:t>Sections</a:t>
            </a:r>
            <a:r>
              <a:rPr lang="en-US" spc="-5" dirty="0">
                <a:solidFill>
                  <a:schemeClr val="tx2">
                    <a:lumMod val="50000"/>
                  </a:schemeClr>
                </a:solidFill>
                <a:latin typeface="Times New Roman" charset="0"/>
                <a:ea typeface="Times New Roman" charset="0"/>
                <a:cs typeface="Times New Roman" charset="0"/>
              </a:rPr>
              <a:t> (</a:t>
            </a:r>
            <a:r>
              <a:rPr lang="en-US" spc="-90" dirty="0">
                <a:solidFill>
                  <a:schemeClr val="tx2">
                    <a:lumMod val="50000"/>
                  </a:schemeClr>
                </a:solidFill>
                <a:latin typeface="Times New Roman" charset="0"/>
                <a:ea typeface="Times New Roman" charset="0"/>
                <a:cs typeface="Times New Roman" charset="0"/>
              </a:rPr>
              <a:t>e</a:t>
            </a:r>
            <a:r>
              <a:rPr lang="en-US" dirty="0">
                <a:solidFill>
                  <a:schemeClr val="tx2">
                    <a:lumMod val="50000"/>
                  </a:schemeClr>
                </a:solidFill>
                <a:latin typeface="Times New Roman" charset="0"/>
                <a:ea typeface="Times New Roman" charset="0"/>
                <a:cs typeface="Times New Roman" charset="0"/>
              </a:rPr>
              <a:t>.</a:t>
            </a:r>
            <a:r>
              <a:rPr lang="en-US" spc="-45" dirty="0">
                <a:solidFill>
                  <a:schemeClr val="tx2">
                    <a:lumMod val="50000"/>
                  </a:schemeClr>
                </a:solidFill>
                <a:latin typeface="Times New Roman" charset="0"/>
                <a:ea typeface="Times New Roman" charset="0"/>
                <a:cs typeface="Times New Roman" charset="0"/>
              </a:rPr>
              <a:t>g</a:t>
            </a:r>
            <a:r>
              <a:rPr lang="en-US" spc="-10" dirty="0">
                <a:solidFill>
                  <a:schemeClr val="tx2">
                    <a:lumMod val="50000"/>
                  </a:schemeClr>
                </a:solidFill>
                <a:latin typeface="Times New Roman" charset="0"/>
                <a:ea typeface="Times New Roman" charset="0"/>
                <a:cs typeface="Times New Roman" charset="0"/>
              </a:rPr>
              <a:t>.</a:t>
            </a:r>
            <a:r>
              <a:rPr lang="en-US" dirty="0">
                <a:solidFill>
                  <a:schemeClr val="tx2">
                    <a:lumMod val="50000"/>
                  </a:schemeClr>
                </a:solidFill>
                <a:latin typeface="Times New Roman" charset="0"/>
                <a:ea typeface="Times New Roman" charset="0"/>
                <a:cs typeface="Times New Roman" charset="0"/>
              </a:rPr>
              <a:t> </a:t>
            </a:r>
            <a:r>
              <a:rPr lang="en-US" spc="-15" dirty="0">
                <a:solidFill>
                  <a:schemeClr val="tx2">
                    <a:lumMod val="50000"/>
                  </a:schemeClr>
                </a:solidFill>
                <a:latin typeface="Times New Roman" charset="0"/>
                <a:ea typeface="Times New Roman" charset="0"/>
                <a:cs typeface="Times New Roman" charset="0"/>
              </a:rPr>
              <a:t>see sections</a:t>
            </a:r>
            <a:r>
              <a:rPr lang="en-US" spc="-10" dirty="0">
                <a:solidFill>
                  <a:schemeClr val="tx2">
                    <a:lumMod val="50000"/>
                  </a:schemeClr>
                </a:solidFill>
                <a:latin typeface="Times New Roman" charset="0"/>
                <a:ea typeface="Times New Roman" charset="0"/>
                <a:cs typeface="Times New Roman" charset="0"/>
              </a:rPr>
              <a:t> </a:t>
            </a:r>
            <a:r>
              <a:rPr lang="en-US" spc="-105" dirty="0">
                <a:solidFill>
                  <a:schemeClr val="tx2">
                    <a:lumMod val="50000"/>
                  </a:schemeClr>
                </a:solidFill>
                <a:latin typeface="Times New Roman" charset="0"/>
                <a:ea typeface="Times New Roman" charset="0"/>
                <a:cs typeface="Times New Roman" charset="0"/>
              </a:rPr>
              <a:t>C</a:t>
            </a:r>
            <a:r>
              <a:rPr lang="en-US" spc="-15" dirty="0">
                <a:solidFill>
                  <a:schemeClr val="tx2">
                    <a:lumMod val="50000"/>
                  </a:schemeClr>
                </a:solidFill>
                <a:latin typeface="Times New Roman" charset="0"/>
                <a:ea typeface="Times New Roman" charset="0"/>
                <a:cs typeface="Times New Roman" charset="0"/>
              </a:rPr>
              <a:t>.1.2</a:t>
            </a:r>
            <a:r>
              <a:rPr lang="en-US" spc="-5" dirty="0">
                <a:solidFill>
                  <a:schemeClr val="tx2">
                    <a:lumMod val="50000"/>
                  </a:schemeClr>
                </a:solidFill>
                <a:latin typeface="Times New Roman" charset="0"/>
                <a:ea typeface="Times New Roman" charset="0"/>
                <a:cs typeface="Times New Roman" charset="0"/>
              </a:rPr>
              <a:t> </a:t>
            </a:r>
            <a:r>
              <a:rPr lang="en-US" dirty="0">
                <a:solidFill>
                  <a:schemeClr val="tx2">
                    <a:lumMod val="50000"/>
                  </a:schemeClr>
                </a:solidFill>
                <a:latin typeface="Times New Roman" charset="0"/>
                <a:ea typeface="Times New Roman" charset="0"/>
                <a:cs typeface="Times New Roman" charset="0"/>
              </a:rPr>
              <a:t>and</a:t>
            </a:r>
            <a:r>
              <a:rPr lang="en-US" spc="-5" dirty="0">
                <a:solidFill>
                  <a:schemeClr val="tx2">
                    <a:lumMod val="50000"/>
                  </a:schemeClr>
                </a:solidFill>
                <a:latin typeface="Times New Roman" charset="0"/>
                <a:ea typeface="Times New Roman" charset="0"/>
                <a:cs typeface="Times New Roman" charset="0"/>
              </a:rPr>
              <a:t> </a:t>
            </a:r>
            <a:r>
              <a:rPr lang="en-US" spc="-200" dirty="0">
                <a:solidFill>
                  <a:schemeClr val="tx2">
                    <a:lumMod val="50000"/>
                  </a:schemeClr>
                </a:solidFill>
                <a:latin typeface="Times New Roman" charset="0"/>
                <a:ea typeface="Times New Roman" charset="0"/>
                <a:cs typeface="Times New Roman" charset="0"/>
              </a:rPr>
              <a:t>D</a:t>
            </a:r>
            <a:r>
              <a:rPr lang="en-US" dirty="0">
                <a:solidFill>
                  <a:schemeClr val="tx2">
                    <a:lumMod val="50000"/>
                  </a:schemeClr>
                </a:solidFill>
                <a:latin typeface="Times New Roman" charset="0"/>
                <a:ea typeface="Times New Roman" charset="0"/>
                <a:cs typeface="Times New Roman" charset="0"/>
              </a:rPr>
              <a:t>.2.3)</a:t>
            </a:r>
          </a:p>
          <a:p>
            <a:pPr>
              <a:lnSpc>
                <a:spcPct val="100000"/>
              </a:lnSpc>
              <a:spcBef>
                <a:spcPts val="27"/>
              </a:spcBef>
            </a:pPr>
            <a:endParaRPr lang="en-US" sz="1800" dirty="0">
              <a:solidFill>
                <a:schemeClr val="tx2">
                  <a:lumMod val="50000"/>
                </a:schemeClr>
              </a:solidFill>
              <a:latin typeface="Times New Roman" charset="0"/>
              <a:ea typeface="Times New Roman" charset="0"/>
              <a:cs typeface="Times New Roman" charset="0"/>
            </a:endParaRPr>
          </a:p>
          <a:p>
            <a:pPr marL="368300" marR="474980" indent="-355600">
              <a:lnSpc>
                <a:spcPts val="2400"/>
              </a:lnSpc>
              <a:tabLst>
                <a:tab pos="361315" algn="l"/>
              </a:tabLst>
            </a:pPr>
            <a:r>
              <a:rPr lang="en-US" spc="-335" dirty="0">
                <a:solidFill>
                  <a:schemeClr val="tx2">
                    <a:lumMod val="50000"/>
                  </a:schemeClr>
                </a:solidFill>
                <a:latin typeface="Times New Roman" charset="0"/>
                <a:ea typeface="Times New Roman" charset="0"/>
                <a:cs typeface="Times New Roman" charset="0"/>
              </a:rPr>
              <a:t>at</a:t>
            </a:r>
            <a:r>
              <a:rPr lang="en-US" spc="-5" dirty="0">
                <a:solidFill>
                  <a:schemeClr val="tx2">
                    <a:lumMod val="50000"/>
                  </a:schemeClr>
                </a:solidFill>
                <a:latin typeface="Times New Roman" charset="0"/>
                <a:ea typeface="Times New Roman" charset="0"/>
                <a:cs typeface="Times New Roman" charset="0"/>
              </a:rPr>
              <a:t> </a:t>
            </a:r>
            <a:r>
              <a:rPr lang="en-US" spc="-15" dirty="0">
                <a:solidFill>
                  <a:schemeClr val="tx2">
                    <a:lumMod val="50000"/>
                  </a:schemeClr>
                </a:solidFill>
                <a:latin typeface="Times New Roman" charset="0"/>
                <a:ea typeface="Times New Roman" charset="0"/>
                <a:cs typeface="Times New Roman" charset="0"/>
              </a:rPr>
              <a:t>a</a:t>
            </a:r>
            <a:r>
              <a:rPr lang="en-US" dirty="0">
                <a:solidFill>
                  <a:schemeClr val="tx2">
                    <a:lumMod val="50000"/>
                  </a:schemeClr>
                </a:solidFill>
                <a:latin typeface="Times New Roman" charset="0"/>
                <a:ea typeface="Times New Roman" charset="0"/>
                <a:cs typeface="Times New Roman" charset="0"/>
              </a:rPr>
              <a:t> </a:t>
            </a:r>
            <a:r>
              <a:rPr lang="en-US" spc="-15" dirty="0">
                <a:solidFill>
                  <a:schemeClr val="tx2">
                    <a:lumMod val="50000"/>
                  </a:schemeClr>
                </a:solidFill>
                <a:latin typeface="Times New Roman" charset="0"/>
                <a:ea typeface="Times New Roman" charset="0"/>
                <a:cs typeface="Times New Roman" charset="0"/>
              </a:rPr>
              <a:t>mini</a:t>
            </a:r>
            <a:r>
              <a:rPr lang="en-US" spc="-45" dirty="0">
                <a:solidFill>
                  <a:schemeClr val="tx2">
                    <a:lumMod val="50000"/>
                  </a:schemeClr>
                </a:solidFill>
                <a:latin typeface="Times New Roman" charset="0"/>
                <a:ea typeface="Times New Roman" charset="0"/>
                <a:cs typeface="Times New Roman" charset="0"/>
              </a:rPr>
              <a:t>m</a:t>
            </a:r>
            <a:r>
              <a:rPr lang="en-US" spc="-5" dirty="0">
                <a:solidFill>
                  <a:schemeClr val="tx2">
                    <a:lumMod val="50000"/>
                  </a:schemeClr>
                </a:solidFill>
                <a:latin typeface="Times New Roman" charset="0"/>
                <a:ea typeface="Times New Roman" charset="0"/>
                <a:cs typeface="Times New Roman" charset="0"/>
              </a:rPr>
              <a:t>u</a:t>
            </a:r>
            <a:r>
              <a:rPr lang="en-US" dirty="0">
                <a:solidFill>
                  <a:schemeClr val="tx2">
                    <a:lumMod val="50000"/>
                  </a:schemeClr>
                </a:solidFill>
                <a:latin typeface="Times New Roman" charset="0"/>
                <a:ea typeface="Times New Roman" charset="0"/>
                <a:cs typeface="Times New Roman" charset="0"/>
              </a:rPr>
              <a:t>m </a:t>
            </a:r>
            <a:r>
              <a:rPr lang="en-US" spc="-35" dirty="0">
                <a:solidFill>
                  <a:schemeClr val="tx2">
                    <a:lumMod val="50000"/>
                  </a:schemeClr>
                </a:solidFill>
                <a:latin typeface="Times New Roman" charset="0"/>
                <a:ea typeface="Times New Roman" charset="0"/>
                <a:cs typeface="Times New Roman" charset="0"/>
              </a:rPr>
              <a:t>y</a:t>
            </a:r>
            <a:r>
              <a:rPr lang="en-US" spc="-5" dirty="0">
                <a:solidFill>
                  <a:schemeClr val="tx2">
                    <a:lumMod val="50000"/>
                  </a:schemeClr>
                </a:solidFill>
                <a:latin typeface="Times New Roman" charset="0"/>
                <a:ea typeface="Times New Roman" charset="0"/>
                <a:cs typeface="Times New Roman" charset="0"/>
              </a:rPr>
              <a:t>o</a:t>
            </a:r>
            <a:r>
              <a:rPr lang="en-US" dirty="0">
                <a:solidFill>
                  <a:schemeClr val="tx2">
                    <a:lumMod val="50000"/>
                  </a:schemeClr>
                </a:solidFill>
                <a:latin typeface="Times New Roman" charset="0"/>
                <a:ea typeface="Times New Roman" charset="0"/>
                <a:cs typeface="Times New Roman" charset="0"/>
              </a:rPr>
              <a:t>u </a:t>
            </a:r>
            <a:r>
              <a:rPr lang="en-US" spc="-5" dirty="0">
                <a:solidFill>
                  <a:schemeClr val="tx2">
                    <a:lumMod val="50000"/>
                  </a:schemeClr>
                </a:solidFill>
                <a:latin typeface="Times New Roman" charset="0"/>
                <a:ea typeface="Times New Roman" charset="0"/>
                <a:cs typeface="Times New Roman" charset="0"/>
              </a:rPr>
              <a:t>nee</a:t>
            </a:r>
            <a:r>
              <a:rPr lang="en-US" dirty="0">
                <a:solidFill>
                  <a:schemeClr val="tx2">
                    <a:lumMod val="50000"/>
                  </a:schemeClr>
                </a:solidFill>
                <a:latin typeface="Times New Roman" charset="0"/>
                <a:ea typeface="Times New Roman" charset="0"/>
                <a:cs typeface="Times New Roman" charset="0"/>
              </a:rPr>
              <a:t>d </a:t>
            </a:r>
            <a:r>
              <a:rPr lang="en-US" spc="-5" dirty="0">
                <a:solidFill>
                  <a:schemeClr val="tx2">
                    <a:lumMod val="50000"/>
                  </a:schemeClr>
                </a:solidFill>
                <a:latin typeface="Times New Roman" charset="0"/>
                <a:ea typeface="Times New Roman" charset="0"/>
                <a:cs typeface="Times New Roman" charset="0"/>
              </a:rPr>
              <a:t>t</a:t>
            </a:r>
            <a:r>
              <a:rPr lang="en-US" dirty="0">
                <a:solidFill>
                  <a:schemeClr val="tx2">
                    <a:lumMod val="50000"/>
                  </a:schemeClr>
                </a:solidFill>
                <a:latin typeface="Times New Roman" charset="0"/>
                <a:ea typeface="Times New Roman" charset="0"/>
                <a:cs typeface="Times New Roman" charset="0"/>
              </a:rPr>
              <a:t>o</a:t>
            </a:r>
            <a:r>
              <a:rPr lang="en-US" spc="-10" dirty="0">
                <a:solidFill>
                  <a:schemeClr val="tx2">
                    <a:lumMod val="50000"/>
                  </a:schemeClr>
                </a:solidFill>
                <a:latin typeface="Times New Roman" charset="0"/>
                <a:ea typeface="Times New Roman" charset="0"/>
                <a:cs typeface="Times New Roman" charset="0"/>
              </a:rPr>
              <a:t> </a:t>
            </a:r>
            <a:r>
              <a:rPr lang="en-US" b="1" spc="-35" dirty="0">
                <a:solidFill>
                  <a:schemeClr val="tx2">
                    <a:lumMod val="50000"/>
                  </a:schemeClr>
                </a:solidFill>
                <a:latin typeface="Times New Roman" charset="0"/>
                <a:ea typeface="Times New Roman" charset="0"/>
                <a:cs typeface="Times New Roman" charset="0"/>
              </a:rPr>
              <a:t>a</a:t>
            </a:r>
            <a:r>
              <a:rPr lang="en-US" b="1" dirty="0">
                <a:solidFill>
                  <a:schemeClr val="tx2">
                    <a:lumMod val="50000"/>
                  </a:schemeClr>
                </a:solidFill>
                <a:latin typeface="Times New Roman" charset="0"/>
                <a:ea typeface="Times New Roman" charset="0"/>
                <a:cs typeface="Times New Roman" charset="0"/>
              </a:rPr>
              <a:t>t</a:t>
            </a:r>
            <a:r>
              <a:rPr lang="en-US" b="1" spc="-5" dirty="0">
                <a:solidFill>
                  <a:schemeClr val="tx2">
                    <a:lumMod val="50000"/>
                  </a:schemeClr>
                </a:solidFill>
                <a:latin typeface="Times New Roman" charset="0"/>
                <a:ea typeface="Times New Roman" charset="0"/>
                <a:cs typeface="Times New Roman" charset="0"/>
              </a:rPr>
              <a:t> </a:t>
            </a:r>
            <a:r>
              <a:rPr lang="en-US" b="1" dirty="0">
                <a:solidFill>
                  <a:schemeClr val="tx2">
                    <a:lumMod val="50000"/>
                  </a:schemeClr>
                </a:solidFill>
                <a:latin typeface="Times New Roman" charset="0"/>
                <a:ea typeface="Times New Roman" charset="0"/>
                <a:cs typeface="Times New Roman" charset="0"/>
              </a:rPr>
              <a:t>least</a:t>
            </a:r>
            <a:r>
              <a:rPr lang="en-US" b="1" spc="-5" dirty="0">
                <a:solidFill>
                  <a:schemeClr val="tx2">
                    <a:lumMod val="50000"/>
                  </a:schemeClr>
                </a:solidFill>
                <a:latin typeface="Times New Roman" charset="0"/>
                <a:ea typeface="Times New Roman" charset="0"/>
                <a:cs typeface="Times New Roman" charset="0"/>
              </a:rPr>
              <a:t> </a:t>
            </a:r>
            <a:r>
              <a:rPr lang="en-US" b="1" spc="-35" dirty="0">
                <a:solidFill>
                  <a:schemeClr val="tx2">
                    <a:lumMod val="50000"/>
                  </a:schemeClr>
                </a:solidFill>
                <a:latin typeface="Times New Roman" charset="0"/>
                <a:ea typeface="Times New Roman" charset="0"/>
                <a:cs typeface="Times New Roman" charset="0"/>
              </a:rPr>
              <a:t>a</a:t>
            </a:r>
            <a:r>
              <a:rPr lang="en-US" b="1" spc="-5" dirty="0">
                <a:solidFill>
                  <a:schemeClr val="tx2">
                    <a:lumMod val="50000"/>
                  </a:schemeClr>
                </a:solidFill>
                <a:latin typeface="Times New Roman" charset="0"/>
                <a:ea typeface="Times New Roman" charset="0"/>
                <a:cs typeface="Times New Roman" charset="0"/>
              </a:rPr>
              <a:t>ppea</a:t>
            </a:r>
            <a:r>
              <a:rPr lang="en-US" b="1" dirty="0">
                <a:solidFill>
                  <a:schemeClr val="tx2">
                    <a:lumMod val="50000"/>
                  </a:schemeClr>
                </a:solidFill>
                <a:latin typeface="Times New Roman" charset="0"/>
                <a:ea typeface="Times New Roman" charset="0"/>
                <a:cs typeface="Times New Roman" charset="0"/>
              </a:rPr>
              <a:t>r</a:t>
            </a:r>
            <a:r>
              <a:rPr lang="en-US" b="1" spc="-5" dirty="0">
                <a:solidFill>
                  <a:schemeClr val="tx2">
                    <a:lumMod val="50000"/>
                  </a:schemeClr>
                </a:solidFill>
                <a:latin typeface="Times New Roman" charset="0"/>
                <a:ea typeface="Times New Roman" charset="0"/>
                <a:cs typeface="Times New Roman" charset="0"/>
              </a:rPr>
              <a:t> </a:t>
            </a:r>
            <a:r>
              <a:rPr lang="en-US" spc="-5" dirty="0">
                <a:solidFill>
                  <a:schemeClr val="tx2">
                    <a:lumMod val="50000"/>
                  </a:schemeClr>
                </a:solidFill>
                <a:latin typeface="Times New Roman" charset="0"/>
                <a:ea typeface="Times New Roman" charset="0"/>
                <a:cs typeface="Times New Roman" charset="0"/>
              </a:rPr>
              <a:t>t</a:t>
            </a:r>
            <a:r>
              <a:rPr lang="en-US" dirty="0">
                <a:solidFill>
                  <a:schemeClr val="tx2">
                    <a:lumMod val="50000"/>
                  </a:schemeClr>
                </a:solidFill>
                <a:latin typeface="Times New Roman" charset="0"/>
                <a:ea typeface="Times New Roman" charset="0"/>
                <a:cs typeface="Times New Roman" charset="0"/>
              </a:rPr>
              <a:t>o </a:t>
            </a:r>
            <a:r>
              <a:rPr lang="en-US" spc="-5" dirty="0">
                <a:solidFill>
                  <a:schemeClr val="tx2">
                    <a:lumMod val="50000"/>
                  </a:schemeClr>
                </a:solidFill>
                <a:latin typeface="Times New Roman" charset="0"/>
                <a:ea typeface="Times New Roman" charset="0"/>
                <a:cs typeface="Times New Roman" charset="0"/>
              </a:rPr>
              <a:t>b</a:t>
            </a:r>
            <a:r>
              <a:rPr lang="en-US" dirty="0">
                <a:solidFill>
                  <a:schemeClr val="tx2">
                    <a:lumMod val="50000"/>
                  </a:schemeClr>
                </a:solidFill>
                <a:latin typeface="Times New Roman" charset="0"/>
                <a:ea typeface="Times New Roman" charset="0"/>
                <a:cs typeface="Times New Roman" charset="0"/>
              </a:rPr>
              <a:t>e </a:t>
            </a:r>
            <a:r>
              <a:rPr lang="en-US" spc="-45" dirty="0">
                <a:solidFill>
                  <a:schemeClr val="tx2">
                    <a:lumMod val="50000"/>
                  </a:schemeClr>
                </a:solidFill>
                <a:latin typeface="Times New Roman" charset="0"/>
                <a:ea typeface="Times New Roman" charset="0"/>
                <a:cs typeface="Times New Roman" charset="0"/>
              </a:rPr>
              <a:t>v</a:t>
            </a:r>
            <a:r>
              <a:rPr lang="en-US" spc="-15" dirty="0">
                <a:solidFill>
                  <a:schemeClr val="tx2">
                    <a:lumMod val="50000"/>
                  </a:schemeClr>
                </a:solidFill>
                <a:latin typeface="Times New Roman" charset="0"/>
                <a:ea typeface="Times New Roman" charset="0"/>
                <a:cs typeface="Times New Roman" charset="0"/>
              </a:rPr>
              <a:t>e</a:t>
            </a:r>
            <a:r>
              <a:rPr lang="en-US" spc="50" dirty="0">
                <a:solidFill>
                  <a:schemeClr val="tx2">
                    <a:lumMod val="50000"/>
                  </a:schemeClr>
                </a:solidFill>
                <a:latin typeface="Times New Roman" charset="0"/>
                <a:ea typeface="Times New Roman" charset="0"/>
                <a:cs typeface="Times New Roman" charset="0"/>
              </a:rPr>
              <a:t>r</a:t>
            </a:r>
            <a:r>
              <a:rPr lang="en-US" spc="-15" dirty="0">
                <a:solidFill>
                  <a:schemeClr val="tx2">
                    <a:lumMod val="50000"/>
                  </a:schemeClr>
                </a:solidFill>
                <a:latin typeface="Times New Roman" charset="0"/>
                <a:ea typeface="Times New Roman" charset="0"/>
                <a:cs typeface="Times New Roman" charset="0"/>
              </a:rPr>
              <a:t>y</a:t>
            </a:r>
            <a:r>
              <a:rPr lang="en-US" spc="-10" dirty="0">
                <a:solidFill>
                  <a:schemeClr val="tx2">
                    <a:lumMod val="50000"/>
                  </a:schemeClr>
                </a:solidFill>
                <a:latin typeface="Times New Roman" charset="0"/>
                <a:ea typeface="Times New Roman" charset="0"/>
                <a:cs typeface="Times New Roman" charset="0"/>
              </a:rPr>
              <a:t> </a:t>
            </a:r>
            <a:r>
              <a:rPr lang="en-US" spc="-55" dirty="0">
                <a:solidFill>
                  <a:schemeClr val="tx2">
                    <a:lumMod val="50000"/>
                  </a:schemeClr>
                </a:solidFill>
                <a:latin typeface="Times New Roman" charset="0"/>
                <a:ea typeface="Times New Roman" charset="0"/>
                <a:cs typeface="Times New Roman" charset="0"/>
              </a:rPr>
              <a:t>r</a:t>
            </a:r>
            <a:r>
              <a:rPr lang="en-US" dirty="0">
                <a:solidFill>
                  <a:schemeClr val="tx2">
                    <a:lumMod val="50000"/>
                  </a:schemeClr>
                </a:solidFill>
                <a:latin typeface="Times New Roman" charset="0"/>
                <a:ea typeface="Times New Roman" charset="0"/>
                <a:cs typeface="Times New Roman" charset="0"/>
              </a:rPr>
              <a:t>espons</a:t>
            </a:r>
            <a:r>
              <a:rPr lang="en-US" spc="-20" dirty="0">
                <a:solidFill>
                  <a:schemeClr val="tx2">
                    <a:lumMod val="50000"/>
                  </a:schemeClr>
                </a:solidFill>
                <a:latin typeface="Times New Roman" charset="0"/>
                <a:ea typeface="Times New Roman" charset="0"/>
                <a:cs typeface="Times New Roman" charset="0"/>
              </a:rPr>
              <a:t>i</a:t>
            </a:r>
            <a:r>
              <a:rPr lang="en-US" spc="-45" dirty="0">
                <a:solidFill>
                  <a:schemeClr val="tx2">
                    <a:lumMod val="50000"/>
                  </a:schemeClr>
                </a:solidFill>
                <a:latin typeface="Times New Roman" charset="0"/>
                <a:ea typeface="Times New Roman" charset="0"/>
                <a:cs typeface="Times New Roman" charset="0"/>
              </a:rPr>
              <a:t>v</a:t>
            </a:r>
            <a:r>
              <a:rPr lang="en-US" spc="-15" dirty="0">
                <a:solidFill>
                  <a:schemeClr val="tx2">
                    <a:lumMod val="50000"/>
                  </a:schemeClr>
                </a:solidFill>
                <a:latin typeface="Times New Roman" charset="0"/>
                <a:ea typeface="Times New Roman" charset="0"/>
                <a:cs typeface="Times New Roman" charset="0"/>
              </a:rPr>
              <a:t>e</a:t>
            </a:r>
            <a:r>
              <a:rPr lang="en-US" dirty="0">
                <a:solidFill>
                  <a:schemeClr val="tx2">
                    <a:lumMod val="50000"/>
                  </a:schemeClr>
                </a:solidFill>
                <a:latin typeface="Times New Roman" charset="0"/>
                <a:ea typeface="Times New Roman" charset="0"/>
                <a:cs typeface="Times New Roman" charset="0"/>
              </a:rPr>
              <a:t> </a:t>
            </a:r>
            <a:r>
              <a:rPr lang="en-US" spc="-5" dirty="0">
                <a:solidFill>
                  <a:schemeClr val="tx2">
                    <a:lumMod val="50000"/>
                  </a:schemeClr>
                </a:solidFill>
                <a:latin typeface="Times New Roman" charset="0"/>
                <a:ea typeface="Times New Roman" charset="0"/>
                <a:cs typeface="Times New Roman" charset="0"/>
              </a:rPr>
              <a:t>t</a:t>
            </a:r>
            <a:r>
              <a:rPr lang="en-US" dirty="0">
                <a:solidFill>
                  <a:schemeClr val="tx2">
                    <a:lumMod val="50000"/>
                  </a:schemeClr>
                </a:solidFill>
                <a:latin typeface="Times New Roman" charset="0"/>
                <a:ea typeface="Times New Roman" charset="0"/>
                <a:cs typeface="Times New Roman" charset="0"/>
              </a:rPr>
              <a:t>o </a:t>
            </a:r>
            <a:r>
              <a:rPr lang="en-US" spc="-5" dirty="0">
                <a:solidFill>
                  <a:schemeClr val="tx2">
                    <a:lumMod val="50000"/>
                  </a:schemeClr>
                </a:solidFill>
                <a:latin typeface="Times New Roman" charset="0"/>
                <a:ea typeface="Times New Roman" charset="0"/>
                <a:cs typeface="Times New Roman" charset="0"/>
              </a:rPr>
              <a:t>th</a:t>
            </a:r>
            <a:r>
              <a:rPr lang="en-US" dirty="0">
                <a:solidFill>
                  <a:schemeClr val="tx2">
                    <a:lumMod val="50000"/>
                  </a:schemeClr>
                </a:solidFill>
                <a:latin typeface="Times New Roman" charset="0"/>
                <a:ea typeface="Times New Roman" charset="0"/>
                <a:cs typeface="Times New Roman" charset="0"/>
              </a:rPr>
              <a:t>e </a:t>
            </a:r>
            <a:r>
              <a:rPr lang="en-US" spc="-55" dirty="0">
                <a:solidFill>
                  <a:schemeClr val="tx2">
                    <a:lumMod val="50000"/>
                  </a:schemeClr>
                </a:solidFill>
                <a:latin typeface="Times New Roman" charset="0"/>
                <a:ea typeface="Times New Roman" charset="0"/>
                <a:cs typeface="Times New Roman" charset="0"/>
              </a:rPr>
              <a:t>r</a:t>
            </a:r>
            <a:r>
              <a:rPr lang="en-US" spc="-50" dirty="0">
                <a:solidFill>
                  <a:schemeClr val="tx2">
                    <a:lumMod val="50000"/>
                  </a:schemeClr>
                </a:solidFill>
                <a:latin typeface="Times New Roman" charset="0"/>
                <a:ea typeface="Times New Roman" charset="0"/>
                <a:cs typeface="Times New Roman" charset="0"/>
              </a:rPr>
              <a:t>e</a:t>
            </a:r>
            <a:r>
              <a:rPr lang="en-US" spc="-10" dirty="0">
                <a:solidFill>
                  <a:schemeClr val="tx2">
                    <a:lumMod val="50000"/>
                  </a:schemeClr>
                </a:solidFill>
                <a:latin typeface="Times New Roman" charset="0"/>
                <a:ea typeface="Times New Roman" charset="0"/>
                <a:cs typeface="Times New Roman" charset="0"/>
              </a:rPr>
              <a:t>vi</a:t>
            </a:r>
            <a:r>
              <a:rPr lang="en-US" spc="-35" dirty="0">
                <a:solidFill>
                  <a:schemeClr val="tx2">
                    <a:lumMod val="50000"/>
                  </a:schemeClr>
                </a:solidFill>
                <a:latin typeface="Times New Roman" charset="0"/>
                <a:ea typeface="Times New Roman" charset="0"/>
                <a:cs typeface="Times New Roman" charset="0"/>
              </a:rPr>
              <a:t>e</a:t>
            </a:r>
            <a:r>
              <a:rPr lang="en-US" spc="-15" dirty="0">
                <a:solidFill>
                  <a:schemeClr val="tx2">
                    <a:lumMod val="50000"/>
                  </a:schemeClr>
                </a:solidFill>
                <a:latin typeface="Times New Roman" charset="0"/>
                <a:ea typeface="Times New Roman" charset="0"/>
                <a:cs typeface="Times New Roman" charset="0"/>
              </a:rPr>
              <a:t>wers</a:t>
            </a:r>
            <a:r>
              <a:rPr lang="en-US" dirty="0">
                <a:solidFill>
                  <a:schemeClr val="tx2">
                    <a:lumMod val="50000"/>
                  </a:schemeClr>
                </a:solidFill>
                <a:latin typeface="Times New Roman" charset="0"/>
                <a:ea typeface="Times New Roman" charset="0"/>
                <a:cs typeface="Times New Roman" charset="0"/>
              </a:rPr>
              <a:t> comments</a:t>
            </a:r>
          </a:p>
          <a:p>
            <a:pPr marL="12700">
              <a:lnSpc>
                <a:spcPct val="100000"/>
              </a:lnSpc>
              <a:spcBef>
                <a:spcPts val="1520"/>
              </a:spcBef>
              <a:tabLst>
                <a:tab pos="361315" algn="l"/>
              </a:tabLst>
            </a:pPr>
            <a:r>
              <a:rPr lang="en-US" spc="-5" dirty="0">
                <a:solidFill>
                  <a:schemeClr val="tx2">
                    <a:lumMod val="50000"/>
                  </a:schemeClr>
                </a:solidFill>
                <a:latin typeface="Times New Roman" charset="0"/>
                <a:ea typeface="Times New Roman" charset="0"/>
                <a:cs typeface="Times New Roman" charset="0"/>
              </a:rPr>
              <a:t>quot</a:t>
            </a:r>
            <a:r>
              <a:rPr lang="en-US" dirty="0">
                <a:solidFill>
                  <a:schemeClr val="tx2">
                    <a:lumMod val="50000"/>
                  </a:schemeClr>
                </a:solidFill>
                <a:latin typeface="Times New Roman" charset="0"/>
                <a:ea typeface="Times New Roman" charset="0"/>
                <a:cs typeface="Times New Roman" charset="0"/>
              </a:rPr>
              <a:t>e </a:t>
            </a:r>
            <a:r>
              <a:rPr lang="en-US" spc="-5" dirty="0">
                <a:solidFill>
                  <a:schemeClr val="tx2">
                    <a:lumMod val="50000"/>
                  </a:schemeClr>
                </a:solidFill>
                <a:latin typeface="Times New Roman" charset="0"/>
                <a:ea typeface="Times New Roman" charset="0"/>
                <a:cs typeface="Times New Roman" charset="0"/>
              </a:rPr>
              <a:t>th</a:t>
            </a:r>
            <a:r>
              <a:rPr lang="en-US" dirty="0">
                <a:solidFill>
                  <a:schemeClr val="tx2">
                    <a:lumMod val="50000"/>
                  </a:schemeClr>
                </a:solidFill>
                <a:latin typeface="Times New Roman" charset="0"/>
                <a:ea typeface="Times New Roman" charset="0"/>
                <a:cs typeface="Times New Roman" charset="0"/>
              </a:rPr>
              <a:t>e </a:t>
            </a:r>
            <a:r>
              <a:rPr lang="en-US" spc="-55" dirty="0">
                <a:solidFill>
                  <a:schemeClr val="tx2">
                    <a:lumMod val="50000"/>
                  </a:schemeClr>
                </a:solidFill>
                <a:latin typeface="Times New Roman" charset="0"/>
                <a:ea typeface="Times New Roman" charset="0"/>
                <a:cs typeface="Times New Roman" charset="0"/>
              </a:rPr>
              <a:t>r</a:t>
            </a:r>
            <a:r>
              <a:rPr lang="en-US" spc="-50" dirty="0">
                <a:solidFill>
                  <a:schemeClr val="tx2">
                    <a:lumMod val="50000"/>
                  </a:schemeClr>
                </a:solidFill>
                <a:latin typeface="Times New Roman" charset="0"/>
                <a:ea typeface="Times New Roman" charset="0"/>
                <a:cs typeface="Times New Roman" charset="0"/>
              </a:rPr>
              <a:t>e</a:t>
            </a:r>
            <a:r>
              <a:rPr lang="en-US" spc="-10" dirty="0">
                <a:solidFill>
                  <a:schemeClr val="tx2">
                    <a:lumMod val="50000"/>
                  </a:schemeClr>
                </a:solidFill>
                <a:latin typeface="Times New Roman" charset="0"/>
                <a:ea typeface="Times New Roman" charset="0"/>
                <a:cs typeface="Times New Roman" charset="0"/>
              </a:rPr>
              <a:t>vi</a:t>
            </a:r>
            <a:r>
              <a:rPr lang="en-US" spc="-35" dirty="0">
                <a:solidFill>
                  <a:schemeClr val="tx2">
                    <a:lumMod val="50000"/>
                  </a:schemeClr>
                </a:solidFill>
                <a:latin typeface="Times New Roman" charset="0"/>
                <a:ea typeface="Times New Roman" charset="0"/>
                <a:cs typeface="Times New Roman" charset="0"/>
              </a:rPr>
              <a:t>e</a:t>
            </a:r>
            <a:r>
              <a:rPr lang="en-US" spc="-15" dirty="0">
                <a:solidFill>
                  <a:schemeClr val="tx2">
                    <a:lumMod val="50000"/>
                  </a:schemeClr>
                </a:solidFill>
                <a:latin typeface="Times New Roman" charset="0"/>
                <a:ea typeface="Times New Roman" charset="0"/>
                <a:cs typeface="Times New Roman" charset="0"/>
              </a:rPr>
              <a:t>wer</a:t>
            </a:r>
            <a:r>
              <a:rPr lang="en-US" dirty="0">
                <a:solidFill>
                  <a:schemeClr val="tx2">
                    <a:lumMod val="50000"/>
                  </a:schemeClr>
                </a:solidFill>
                <a:latin typeface="Times New Roman" charset="0"/>
                <a:ea typeface="Times New Roman" charset="0"/>
                <a:cs typeface="Times New Roman" charset="0"/>
              </a:rPr>
              <a:t> </a:t>
            </a:r>
            <a:r>
              <a:rPr lang="en-US" spc="-5" dirty="0">
                <a:solidFill>
                  <a:schemeClr val="tx2">
                    <a:lumMod val="50000"/>
                  </a:schemeClr>
                </a:solidFill>
                <a:latin typeface="Times New Roman" charset="0"/>
                <a:ea typeface="Times New Roman" charset="0"/>
                <a:cs typeface="Times New Roman" charset="0"/>
              </a:rPr>
              <a:t>(r1,q2</a:t>
            </a:r>
            <a:r>
              <a:rPr lang="en-US" dirty="0">
                <a:solidFill>
                  <a:schemeClr val="tx2">
                    <a:lumMod val="50000"/>
                  </a:schemeClr>
                </a:solidFill>
                <a:latin typeface="Times New Roman" charset="0"/>
                <a:ea typeface="Times New Roman" charset="0"/>
                <a:cs typeface="Times New Roman" charset="0"/>
              </a:rPr>
              <a:t>)</a:t>
            </a:r>
            <a:r>
              <a:rPr lang="en-US" spc="5" dirty="0">
                <a:solidFill>
                  <a:schemeClr val="tx2">
                    <a:lumMod val="50000"/>
                  </a:schemeClr>
                </a:solidFill>
                <a:latin typeface="Times New Roman" charset="0"/>
                <a:ea typeface="Times New Roman" charset="0"/>
                <a:cs typeface="Times New Roman" charset="0"/>
              </a:rPr>
              <a:t> </a:t>
            </a:r>
            <a:r>
              <a:rPr lang="en-US" dirty="0">
                <a:solidFill>
                  <a:schemeClr val="tx2">
                    <a:lumMod val="50000"/>
                  </a:schemeClr>
                </a:solidFill>
                <a:latin typeface="Times New Roman" charset="0"/>
                <a:ea typeface="Times New Roman" charset="0"/>
                <a:cs typeface="Times New Roman" charset="0"/>
              </a:rPr>
              <a:t>and</a:t>
            </a:r>
            <a:r>
              <a:rPr lang="en-US" spc="-5" dirty="0">
                <a:solidFill>
                  <a:schemeClr val="tx2">
                    <a:lumMod val="50000"/>
                  </a:schemeClr>
                </a:solidFill>
                <a:latin typeface="Times New Roman" charset="0"/>
                <a:ea typeface="Times New Roman" charset="0"/>
                <a:cs typeface="Times New Roman" charset="0"/>
              </a:rPr>
              <a:t> </a:t>
            </a:r>
            <a:r>
              <a:rPr lang="en-US" spc="-55" dirty="0">
                <a:solidFill>
                  <a:schemeClr val="tx2">
                    <a:lumMod val="50000"/>
                  </a:schemeClr>
                </a:solidFill>
                <a:latin typeface="Times New Roman" charset="0"/>
                <a:ea typeface="Times New Roman" charset="0"/>
                <a:cs typeface="Times New Roman" charset="0"/>
              </a:rPr>
              <a:t>r</a:t>
            </a:r>
            <a:r>
              <a:rPr lang="en-US" dirty="0">
                <a:solidFill>
                  <a:schemeClr val="tx2">
                    <a:lumMod val="50000"/>
                  </a:schemeClr>
                </a:solidFill>
                <a:latin typeface="Times New Roman" charset="0"/>
                <a:ea typeface="Times New Roman" charset="0"/>
                <a:cs typeface="Times New Roman" charset="0"/>
              </a:rPr>
              <a:t>espond.</a:t>
            </a:r>
          </a:p>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838200"/>
            <a:ext cx="2508012" cy="707886"/>
          </a:xfrm>
        </p:spPr>
        <p:txBody>
          <a:bodyPr/>
          <a:lstStyle/>
          <a:p>
            <a:r>
              <a:rPr lang="en-US" dirty="0">
                <a:solidFill>
                  <a:schemeClr val="tx1"/>
                </a:solidFill>
              </a:rPr>
              <a:t>Editorial</a:t>
            </a:r>
          </a:p>
        </p:txBody>
      </p:sp>
      <p:sp>
        <p:nvSpPr>
          <p:cNvPr id="3" name="Text Placeholder 2"/>
          <p:cNvSpPr>
            <a:spLocks noGrp="1"/>
          </p:cNvSpPr>
          <p:nvPr>
            <p:ph type="body" idx="1"/>
          </p:nvPr>
        </p:nvSpPr>
        <p:spPr>
          <a:xfrm>
            <a:off x="1078230" y="2109247"/>
            <a:ext cx="7901939" cy="4062651"/>
          </a:xfrm>
        </p:spPr>
        <p:txBody>
          <a:bodyPr/>
          <a:lstStyle/>
          <a:p>
            <a:r>
              <a:rPr lang="en-US" dirty="0"/>
              <a:t>one problem I see with critiques is that if a reviewer just  plain </a:t>
            </a:r>
            <a:r>
              <a:rPr lang="en-US" dirty="0" err="1"/>
              <a:t>doesn</a:t>
            </a:r>
            <a:r>
              <a:rPr lang="mr-IN" dirty="0"/>
              <a:t>’</a:t>
            </a:r>
            <a:r>
              <a:rPr lang="en-US" dirty="0"/>
              <a:t>t like the question or method or research direction, he or she may list of host of issues to address even though there is no amount modification that would change his or her mind</a:t>
            </a:r>
          </a:p>
          <a:p>
            <a:endParaRPr lang="en-US" dirty="0"/>
          </a:p>
          <a:p>
            <a:r>
              <a:rPr lang="en-US" dirty="0"/>
              <a:t>For instance, if someone was to propose to debunk global warming, and the reviewer had a strong belief in global warming, he might well elect to ‘peck you death’ rather than declare his bias. In that case you cannot ever satisfy the reviewer with your response   </a:t>
            </a:r>
          </a:p>
        </p:txBody>
      </p:sp>
    </p:spTree>
    <p:extLst>
      <p:ext uri="{BB962C8B-B14F-4D97-AF65-F5344CB8AC3E}">
        <p14:creationId xmlns:p14="http://schemas.microsoft.com/office/powerpoint/2010/main" val="16446059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6788" y="1251514"/>
            <a:ext cx="6844823" cy="707886"/>
          </a:xfrm>
          <a:prstGeom prst="rect">
            <a:avLst/>
          </a:prstGeom>
        </p:spPr>
        <p:txBody>
          <a:bodyPr vert="horz" wrap="square" lIns="0" tIns="0" rIns="0" bIns="0" rtlCol="0">
            <a:spAutoFit/>
          </a:bodyPr>
          <a:lstStyle/>
          <a:p>
            <a:pPr marL="12700">
              <a:lnSpc>
                <a:spcPct val="100000"/>
              </a:lnSpc>
              <a:tabLst>
                <a:tab pos="3566160" algn="l"/>
              </a:tabLst>
            </a:pPr>
            <a:r>
              <a:rPr spc="-240" dirty="0">
                <a:solidFill>
                  <a:schemeClr val="tx1"/>
                </a:solidFill>
              </a:rPr>
              <a:t>R</a:t>
            </a:r>
            <a:r>
              <a:rPr dirty="0">
                <a:solidFill>
                  <a:schemeClr val="tx1"/>
                </a:solidFill>
              </a:rPr>
              <a:t>esponse</a:t>
            </a:r>
            <a:r>
              <a:rPr spc="-5" dirty="0">
                <a:solidFill>
                  <a:schemeClr val="tx1"/>
                </a:solidFill>
              </a:rPr>
              <a:t> t</a:t>
            </a:r>
            <a:r>
              <a:rPr dirty="0">
                <a:solidFill>
                  <a:schemeClr val="tx1"/>
                </a:solidFill>
              </a:rPr>
              <a:t>o	</a:t>
            </a:r>
            <a:r>
              <a:rPr spc="-240" dirty="0">
                <a:solidFill>
                  <a:schemeClr val="tx1"/>
                </a:solidFill>
              </a:rPr>
              <a:t>R</a:t>
            </a:r>
            <a:r>
              <a:rPr spc="-90" dirty="0">
                <a:solidFill>
                  <a:schemeClr val="tx1"/>
                </a:solidFill>
              </a:rPr>
              <a:t>e</a:t>
            </a:r>
            <a:r>
              <a:rPr spc="-20" dirty="0">
                <a:solidFill>
                  <a:schemeClr val="tx1"/>
                </a:solidFill>
              </a:rPr>
              <a:t>vi</a:t>
            </a:r>
            <a:r>
              <a:rPr spc="-70" dirty="0">
                <a:solidFill>
                  <a:schemeClr val="tx1"/>
                </a:solidFill>
              </a:rPr>
              <a:t>e</a:t>
            </a:r>
            <a:r>
              <a:rPr spc="-30" dirty="0">
                <a:solidFill>
                  <a:schemeClr val="tx1"/>
                </a:solidFill>
              </a:rPr>
              <a:t>wers</a:t>
            </a:r>
            <a:r>
              <a:rPr dirty="0">
                <a:solidFill>
                  <a:schemeClr val="tx1"/>
                </a:solidFill>
              </a:rPr>
              <a:t> 4</a:t>
            </a:r>
          </a:p>
        </p:txBody>
      </p:sp>
      <p:sp>
        <p:nvSpPr>
          <p:cNvPr id="3" name="object 3"/>
          <p:cNvSpPr/>
          <p:nvPr/>
        </p:nvSpPr>
        <p:spPr>
          <a:xfrm>
            <a:off x="1660525" y="1981200"/>
            <a:ext cx="6797673" cy="5215977"/>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915400" cy="2123658"/>
          </a:xfrm>
        </p:spPr>
        <p:txBody>
          <a:bodyPr/>
          <a:lstStyle/>
          <a:p>
            <a:pPr algn="ctr"/>
            <a:r>
              <a:rPr lang="en-US" dirty="0">
                <a:solidFill>
                  <a:schemeClr val="tx1"/>
                </a:solidFill>
              </a:rPr>
              <a:t>Recommendations:</a:t>
            </a:r>
            <a:br>
              <a:rPr lang="en-US" dirty="0">
                <a:solidFill>
                  <a:schemeClr val="tx1"/>
                </a:solidFill>
              </a:rPr>
            </a:br>
            <a:r>
              <a:rPr lang="en-US">
                <a:solidFill>
                  <a:schemeClr val="tx1"/>
                </a:solidFill>
              </a:rPr>
              <a:t>A successful  </a:t>
            </a:r>
            <a:r>
              <a:rPr lang="en-US" dirty="0">
                <a:solidFill>
                  <a:schemeClr val="tx1"/>
                </a:solidFill>
              </a:rPr>
              <a:t>career in science</a:t>
            </a:r>
          </a:p>
        </p:txBody>
      </p:sp>
      <p:sp>
        <p:nvSpPr>
          <p:cNvPr id="3" name="Text Placeholder 2"/>
          <p:cNvSpPr>
            <a:spLocks noGrp="1"/>
          </p:cNvSpPr>
          <p:nvPr>
            <p:ph type="body" idx="1"/>
          </p:nvPr>
        </p:nvSpPr>
        <p:spPr>
          <a:xfrm>
            <a:off x="228600" y="2109247"/>
            <a:ext cx="9448800" cy="6001643"/>
          </a:xfrm>
        </p:spPr>
        <p:txBody>
          <a:bodyPr/>
          <a:lstStyle/>
          <a:p>
            <a:pPr marL="342900" indent="-342900">
              <a:buFont typeface="Arial" charset="0"/>
              <a:buChar char="•"/>
            </a:pPr>
            <a:r>
              <a:rPr lang="en-US" dirty="0">
                <a:solidFill>
                  <a:schemeClr val="tx1"/>
                </a:solidFill>
              </a:rPr>
              <a:t>Find a mentor who will promote you selflessly</a:t>
            </a:r>
          </a:p>
          <a:p>
            <a:pPr marL="342900" indent="-342900">
              <a:buFont typeface="Arial" charset="0"/>
              <a:buChar char="•"/>
            </a:pPr>
            <a:r>
              <a:rPr lang="en-US" dirty="0">
                <a:solidFill>
                  <a:schemeClr val="tx1"/>
                </a:solidFill>
              </a:rPr>
              <a:t>Ask questions that matter</a:t>
            </a:r>
          </a:p>
          <a:p>
            <a:pPr marL="342900" indent="-342900">
              <a:buFont typeface="Arial" charset="0"/>
              <a:buChar char="•"/>
            </a:pPr>
            <a:r>
              <a:rPr lang="en-US" dirty="0">
                <a:solidFill>
                  <a:schemeClr val="tx1"/>
                </a:solidFill>
              </a:rPr>
              <a:t>Be patient</a:t>
            </a:r>
          </a:p>
          <a:p>
            <a:pPr marL="342900" indent="-342900">
              <a:buFont typeface="Arial" charset="0"/>
              <a:buChar char="•"/>
            </a:pPr>
            <a:r>
              <a:rPr lang="en-US" dirty="0">
                <a:solidFill>
                  <a:schemeClr val="tx1"/>
                </a:solidFill>
              </a:rPr>
              <a:t>Be generous with reagents, models, ideas</a:t>
            </a:r>
          </a:p>
          <a:p>
            <a:pPr marL="342900" indent="-342900">
              <a:buFont typeface="Arial" charset="0"/>
              <a:buChar char="•"/>
            </a:pPr>
            <a:r>
              <a:rPr lang="en-US" dirty="0">
                <a:solidFill>
                  <a:schemeClr val="tx1"/>
                </a:solidFill>
              </a:rPr>
              <a:t>Collaborate widely</a:t>
            </a:r>
          </a:p>
          <a:p>
            <a:pPr marL="342900" indent="-342900">
              <a:buFont typeface="Arial" charset="0"/>
              <a:buChar char="•"/>
            </a:pPr>
            <a:r>
              <a:rPr lang="en-US" dirty="0">
                <a:solidFill>
                  <a:schemeClr val="tx1"/>
                </a:solidFill>
              </a:rPr>
              <a:t>Hire group members that not only help you but extend you</a:t>
            </a:r>
          </a:p>
          <a:p>
            <a:pPr marL="342900" indent="-342900">
              <a:buFont typeface="Arial" charset="0"/>
              <a:buChar char="•"/>
            </a:pPr>
            <a:r>
              <a:rPr lang="en-US" dirty="0">
                <a:solidFill>
                  <a:schemeClr val="tx1"/>
                </a:solidFill>
              </a:rPr>
              <a:t>Diversify-don</a:t>
            </a:r>
            <a:r>
              <a:rPr lang="mr-IN" dirty="0">
                <a:solidFill>
                  <a:schemeClr val="tx1"/>
                </a:solidFill>
              </a:rPr>
              <a:t>’</a:t>
            </a:r>
            <a:r>
              <a:rPr lang="en-US" dirty="0">
                <a:solidFill>
                  <a:schemeClr val="tx1"/>
                </a:solidFill>
              </a:rPr>
              <a:t>t put all eggs in one basket</a:t>
            </a:r>
          </a:p>
          <a:p>
            <a:pPr marL="800100" lvl="1" indent="-342900">
              <a:buFont typeface="Arial" charset="0"/>
              <a:buChar char="•"/>
            </a:pPr>
            <a:r>
              <a:rPr lang="en-US" dirty="0">
                <a:solidFill>
                  <a:schemeClr val="tx1"/>
                </a:solidFill>
              </a:rPr>
              <a:t>Our group has grants for trials and grants for laboratory work and grants that encompass both</a:t>
            </a:r>
          </a:p>
          <a:p>
            <a:pPr marL="800100" lvl="1" indent="-342900">
              <a:buFont typeface="Arial" charset="0"/>
              <a:buChar char="•"/>
            </a:pPr>
            <a:r>
              <a:rPr lang="en-US" dirty="0">
                <a:solidFill>
                  <a:schemeClr val="tx1"/>
                </a:solidFill>
              </a:rPr>
              <a:t>Our group has small amounts of support on other grants. </a:t>
            </a:r>
          </a:p>
          <a:p>
            <a:pPr marL="342900" indent="-342900">
              <a:buFont typeface="Arial" charset="0"/>
              <a:buChar char="•"/>
            </a:pPr>
            <a:r>
              <a:rPr lang="en-US" dirty="0">
                <a:solidFill>
                  <a:schemeClr val="tx1"/>
                </a:solidFill>
              </a:rPr>
              <a:t>Inspire others to pursue science</a:t>
            </a:r>
          </a:p>
          <a:p>
            <a:pPr marL="342900" indent="-342900">
              <a:buFont typeface="Arial" charset="0"/>
              <a:buChar char="•"/>
            </a:pPr>
            <a:r>
              <a:rPr lang="en-US" dirty="0">
                <a:solidFill>
                  <a:schemeClr val="tx1"/>
                </a:solidFill>
              </a:rPr>
              <a:t>Hire a pre award grants manager for your Department or Division</a:t>
            </a:r>
          </a:p>
          <a:p>
            <a:pPr marL="342900" indent="-342900">
              <a:buFont typeface="Arial" charset="0"/>
              <a:buChar char="•"/>
            </a:pPr>
            <a:endParaRPr lang="en-US" dirty="0">
              <a:solidFill>
                <a:schemeClr val="tx1"/>
              </a:solidFill>
            </a:endParaRPr>
          </a:p>
          <a:p>
            <a:endParaRPr lang="en-US" dirty="0"/>
          </a:p>
          <a:p>
            <a:endParaRPr lang="en-US" dirty="0"/>
          </a:p>
        </p:txBody>
      </p:sp>
    </p:spTree>
    <p:extLst>
      <p:ext uri="{BB962C8B-B14F-4D97-AF65-F5344CB8AC3E}">
        <p14:creationId xmlns:p14="http://schemas.microsoft.com/office/powerpoint/2010/main" val="14139323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6788" y="1251514"/>
            <a:ext cx="6844823" cy="705321"/>
          </a:xfrm>
          <a:prstGeom prst="rect">
            <a:avLst/>
          </a:prstGeom>
        </p:spPr>
        <p:txBody>
          <a:bodyPr vert="horz" wrap="square" lIns="0" tIns="0" rIns="0" bIns="0" rtlCol="0">
            <a:spAutoFit/>
          </a:bodyPr>
          <a:lstStyle/>
          <a:p>
            <a:pPr marL="1172845">
              <a:lnSpc>
                <a:spcPts val="5460"/>
              </a:lnSpc>
            </a:pPr>
            <a:r>
              <a:rPr spc="-5" dirty="0">
                <a:solidFill>
                  <a:schemeClr val="tx1"/>
                </a:solidFill>
              </a:rPr>
              <a:t>Ge</a:t>
            </a:r>
            <a:r>
              <a:rPr dirty="0">
                <a:solidFill>
                  <a:schemeClr val="tx1"/>
                </a:solidFill>
              </a:rPr>
              <a:t>t in</a:t>
            </a:r>
            <a:r>
              <a:rPr spc="-5" dirty="0">
                <a:solidFill>
                  <a:schemeClr val="tx1"/>
                </a:solidFill>
              </a:rPr>
              <a:t> th</a:t>
            </a:r>
            <a:r>
              <a:rPr dirty="0">
                <a:solidFill>
                  <a:schemeClr val="tx1"/>
                </a:solidFill>
              </a:rPr>
              <a:t>e </a:t>
            </a:r>
            <a:r>
              <a:rPr spc="-5" dirty="0">
                <a:solidFill>
                  <a:schemeClr val="tx1"/>
                </a:solidFill>
              </a:rPr>
              <a:t>Game</a:t>
            </a:r>
          </a:p>
        </p:txBody>
      </p:sp>
      <p:sp>
        <p:nvSpPr>
          <p:cNvPr id="3" name="object 3"/>
          <p:cNvSpPr txBox="1"/>
          <p:nvPr/>
        </p:nvSpPr>
        <p:spPr>
          <a:xfrm>
            <a:off x="1447800" y="2362200"/>
            <a:ext cx="7727315" cy="4060086"/>
          </a:xfrm>
          <a:prstGeom prst="rect">
            <a:avLst/>
          </a:prstGeom>
        </p:spPr>
        <p:txBody>
          <a:bodyPr vert="horz" wrap="square" lIns="0" tIns="0" rIns="0" bIns="0" rtlCol="0">
            <a:spAutoFit/>
          </a:bodyPr>
          <a:lstStyle/>
          <a:p>
            <a:pPr marL="12700">
              <a:lnSpc>
                <a:spcPct val="100000"/>
              </a:lnSpc>
              <a:tabLst>
                <a:tab pos="361315" algn="l"/>
              </a:tabLst>
            </a:pPr>
            <a:r>
              <a:rPr sz="2200" b="1" spc="-15" dirty="0">
                <a:solidFill>
                  <a:srgbClr val="6C6C6C"/>
                </a:solidFill>
                <a:latin typeface="News Gothic MT"/>
                <a:cs typeface="News Gothic MT"/>
              </a:rPr>
              <a:t>s</a:t>
            </a:r>
            <a:r>
              <a:rPr sz="2200" b="1" spc="-15" dirty="0">
                <a:solidFill>
                  <a:schemeClr val="tx2">
                    <a:lumMod val="50000"/>
                  </a:schemeClr>
                </a:solidFill>
                <a:latin typeface="News Gothic MT"/>
                <a:cs typeface="News Gothic MT"/>
              </a:rPr>
              <a:t>ta</a:t>
            </a:r>
            <a:r>
              <a:rPr sz="2200" b="1" spc="50" dirty="0">
                <a:solidFill>
                  <a:schemeClr val="tx2">
                    <a:lumMod val="50000"/>
                  </a:schemeClr>
                </a:solidFill>
                <a:latin typeface="News Gothic MT"/>
                <a:cs typeface="News Gothic MT"/>
              </a:rPr>
              <a:t>r</a:t>
            </a:r>
            <a:r>
              <a:rPr sz="2200" b="1" dirty="0">
                <a:solidFill>
                  <a:schemeClr val="tx2">
                    <a:lumMod val="50000"/>
                  </a:schemeClr>
                </a:solidFill>
                <a:latin typeface="News Gothic MT"/>
                <a:cs typeface="News Gothic MT"/>
              </a:rPr>
              <a:t>t</a:t>
            </a:r>
            <a:r>
              <a:rPr sz="2200" b="1" spc="-5" dirty="0">
                <a:solidFill>
                  <a:schemeClr val="tx2">
                    <a:lumMod val="50000"/>
                  </a:schemeClr>
                </a:solidFill>
                <a:latin typeface="News Gothic MT"/>
                <a:cs typeface="News Gothic MT"/>
              </a:rPr>
              <a:t> n</a:t>
            </a:r>
            <a:r>
              <a:rPr sz="2200" b="1" spc="-35" dirty="0">
                <a:solidFill>
                  <a:schemeClr val="tx2">
                    <a:lumMod val="50000"/>
                  </a:schemeClr>
                </a:solidFill>
                <a:latin typeface="News Gothic MT"/>
                <a:cs typeface="News Gothic MT"/>
              </a:rPr>
              <a:t>o</a:t>
            </a:r>
            <a:r>
              <a:rPr sz="2200" b="1" spc="-25" dirty="0">
                <a:solidFill>
                  <a:schemeClr val="tx2">
                    <a:lumMod val="50000"/>
                  </a:schemeClr>
                </a:solidFill>
                <a:latin typeface="News Gothic MT"/>
                <a:cs typeface="News Gothic MT"/>
              </a:rPr>
              <a:t>w</a:t>
            </a:r>
            <a:r>
              <a:rPr sz="2200" spc="-10" dirty="0">
                <a:solidFill>
                  <a:schemeClr val="tx2">
                    <a:lumMod val="50000"/>
                  </a:schemeClr>
                </a:solidFill>
                <a:latin typeface="News Gothic MT"/>
                <a:cs typeface="News Gothic MT"/>
              </a:rPr>
              <a:t>.</a:t>
            </a:r>
            <a:endParaRPr sz="2200" dirty="0">
              <a:solidFill>
                <a:schemeClr val="tx2">
                  <a:lumMod val="50000"/>
                </a:schemeClr>
              </a:solidFill>
              <a:latin typeface="News Gothic MT"/>
              <a:cs typeface="News Gothic MT"/>
            </a:endParaRPr>
          </a:p>
          <a:p>
            <a:pPr marL="12700">
              <a:lnSpc>
                <a:spcPct val="100000"/>
              </a:lnSpc>
              <a:spcBef>
                <a:spcPts val="1720"/>
              </a:spcBef>
              <a:tabLst>
                <a:tab pos="361315" algn="l"/>
              </a:tabLst>
            </a:pPr>
            <a:r>
              <a:rPr sz="2200" spc="-35" dirty="0">
                <a:solidFill>
                  <a:schemeClr val="tx2">
                    <a:lumMod val="50000"/>
                  </a:schemeClr>
                </a:solidFill>
                <a:latin typeface="News Gothic MT"/>
                <a:cs typeface="News Gothic MT"/>
              </a:rPr>
              <a:t>y</a:t>
            </a:r>
            <a:r>
              <a:rPr sz="2200" spc="-5" dirty="0">
                <a:solidFill>
                  <a:schemeClr val="tx2">
                    <a:lumMod val="50000"/>
                  </a:schemeClr>
                </a:solidFill>
                <a:latin typeface="News Gothic MT"/>
                <a:cs typeface="News Gothic MT"/>
              </a:rPr>
              <a:t>o</a:t>
            </a:r>
            <a:r>
              <a:rPr sz="2200" dirty="0">
                <a:solidFill>
                  <a:schemeClr val="tx2">
                    <a:lumMod val="50000"/>
                  </a:schemeClr>
                </a:solidFill>
                <a:latin typeface="News Gothic MT"/>
                <a:cs typeface="News Gothic MT"/>
              </a:rPr>
              <a:t>u </a:t>
            </a:r>
            <a:r>
              <a:rPr sz="2200" spc="-5" dirty="0">
                <a:solidFill>
                  <a:schemeClr val="tx2">
                    <a:lumMod val="50000"/>
                  </a:schemeClr>
                </a:solidFill>
                <a:latin typeface="News Gothic MT"/>
                <a:cs typeface="News Gothic MT"/>
              </a:rPr>
              <a:t>nee</a:t>
            </a:r>
            <a:r>
              <a:rPr sz="2200" dirty="0">
                <a:solidFill>
                  <a:schemeClr val="tx2">
                    <a:lumMod val="50000"/>
                  </a:schemeClr>
                </a:solidFill>
                <a:latin typeface="News Gothic MT"/>
                <a:cs typeface="News Gothic MT"/>
              </a:rPr>
              <a:t>d </a:t>
            </a:r>
            <a:r>
              <a:rPr sz="2200" spc="-45" dirty="0">
                <a:solidFill>
                  <a:schemeClr val="tx2">
                    <a:lumMod val="50000"/>
                  </a:schemeClr>
                </a:solidFill>
                <a:latin typeface="News Gothic MT"/>
                <a:cs typeface="News Gothic MT"/>
              </a:rPr>
              <a:t>g</a:t>
            </a:r>
            <a:r>
              <a:rPr sz="2200" spc="-5" dirty="0">
                <a:solidFill>
                  <a:schemeClr val="tx2">
                    <a:lumMod val="50000"/>
                  </a:schemeClr>
                </a:solidFill>
                <a:latin typeface="News Gothic MT"/>
                <a:cs typeface="News Gothic MT"/>
              </a:rPr>
              <a:t>oo</a:t>
            </a:r>
            <a:r>
              <a:rPr sz="2200" dirty="0">
                <a:solidFill>
                  <a:schemeClr val="tx2">
                    <a:lumMod val="50000"/>
                  </a:schemeClr>
                </a:solidFill>
                <a:latin typeface="News Gothic MT"/>
                <a:cs typeface="News Gothic MT"/>
              </a:rPr>
              <a:t>d </a:t>
            </a:r>
            <a:r>
              <a:rPr sz="2200" spc="-15" dirty="0">
                <a:solidFill>
                  <a:schemeClr val="tx2">
                    <a:lumMod val="50000"/>
                  </a:schemeClr>
                </a:solidFill>
                <a:latin typeface="News Gothic MT"/>
                <a:cs typeface="News Gothic MT"/>
              </a:rPr>
              <a:t>ideas</a:t>
            </a:r>
            <a:r>
              <a:rPr sz="2200" spc="-5" dirty="0">
                <a:solidFill>
                  <a:schemeClr val="tx2">
                    <a:lumMod val="50000"/>
                  </a:schemeClr>
                </a:solidFill>
                <a:latin typeface="News Gothic MT"/>
                <a:cs typeface="News Gothic MT"/>
              </a:rPr>
              <a:t> </a:t>
            </a:r>
            <a:r>
              <a:rPr sz="2200" dirty="0">
                <a:solidFill>
                  <a:schemeClr val="tx2">
                    <a:lumMod val="50000"/>
                  </a:schemeClr>
                </a:solidFill>
                <a:latin typeface="News Gothic MT"/>
                <a:cs typeface="News Gothic MT"/>
              </a:rPr>
              <a:t>and</a:t>
            </a:r>
            <a:r>
              <a:rPr sz="2200" spc="-5" dirty="0">
                <a:solidFill>
                  <a:schemeClr val="tx2">
                    <a:lumMod val="50000"/>
                  </a:schemeClr>
                </a:solidFill>
                <a:latin typeface="News Gothic MT"/>
                <a:cs typeface="News Gothic MT"/>
              </a:rPr>
              <a:t> </a:t>
            </a:r>
            <a:r>
              <a:rPr sz="2200" spc="-15" dirty="0">
                <a:solidFill>
                  <a:schemeClr val="tx2">
                    <a:lumMod val="50000"/>
                  </a:schemeClr>
                </a:solidFill>
                <a:latin typeface="News Gothic MT"/>
                <a:cs typeface="News Gothic MT"/>
              </a:rPr>
              <a:t>some</a:t>
            </a:r>
            <a:r>
              <a:rPr sz="2200" spc="-5" dirty="0">
                <a:solidFill>
                  <a:schemeClr val="tx2">
                    <a:lumMod val="50000"/>
                  </a:schemeClr>
                </a:solidFill>
                <a:latin typeface="News Gothic MT"/>
                <a:cs typeface="News Gothic MT"/>
              </a:rPr>
              <a:t> </a:t>
            </a:r>
            <a:r>
              <a:rPr sz="2200" spc="-20" dirty="0">
                <a:solidFill>
                  <a:schemeClr val="tx2">
                    <a:lumMod val="50000"/>
                  </a:schemeClr>
                </a:solidFill>
                <a:latin typeface="News Gothic MT"/>
                <a:cs typeface="News Gothic MT"/>
              </a:rPr>
              <a:t>p</a:t>
            </a:r>
            <a:r>
              <a:rPr sz="2200" spc="-55" dirty="0">
                <a:solidFill>
                  <a:schemeClr val="tx2">
                    <a:lumMod val="50000"/>
                  </a:schemeClr>
                </a:solidFill>
                <a:latin typeface="News Gothic MT"/>
                <a:cs typeface="News Gothic MT"/>
              </a:rPr>
              <a:t>r</a:t>
            </a:r>
            <a:r>
              <a:rPr sz="2200" spc="-15" dirty="0">
                <a:solidFill>
                  <a:schemeClr val="tx2">
                    <a:lumMod val="50000"/>
                  </a:schemeClr>
                </a:solidFill>
                <a:latin typeface="News Gothic MT"/>
                <a:cs typeface="News Gothic MT"/>
              </a:rPr>
              <a:t>elimina</a:t>
            </a:r>
            <a:r>
              <a:rPr sz="2200" spc="50" dirty="0">
                <a:solidFill>
                  <a:schemeClr val="tx2">
                    <a:lumMod val="50000"/>
                  </a:schemeClr>
                </a:solidFill>
                <a:latin typeface="News Gothic MT"/>
                <a:cs typeface="News Gothic MT"/>
              </a:rPr>
              <a:t>r</a:t>
            </a:r>
            <a:r>
              <a:rPr sz="2200" spc="-15" dirty="0">
                <a:solidFill>
                  <a:schemeClr val="tx2">
                    <a:lumMod val="50000"/>
                  </a:schemeClr>
                </a:solidFill>
                <a:latin typeface="News Gothic MT"/>
                <a:cs typeface="News Gothic MT"/>
              </a:rPr>
              <a:t>y</a:t>
            </a:r>
            <a:r>
              <a:rPr sz="2200" dirty="0">
                <a:solidFill>
                  <a:schemeClr val="tx2">
                    <a:lumMod val="50000"/>
                  </a:schemeClr>
                </a:solidFill>
                <a:latin typeface="News Gothic MT"/>
                <a:cs typeface="News Gothic MT"/>
              </a:rPr>
              <a:t> </a:t>
            </a:r>
            <a:r>
              <a:rPr sz="2200" spc="-5" dirty="0">
                <a:solidFill>
                  <a:schemeClr val="tx2">
                    <a:lumMod val="50000"/>
                  </a:schemeClr>
                </a:solidFill>
                <a:latin typeface="News Gothic MT"/>
                <a:cs typeface="News Gothic MT"/>
              </a:rPr>
              <a:t>data</a:t>
            </a:r>
            <a:endParaRPr sz="2200" dirty="0">
              <a:solidFill>
                <a:schemeClr val="tx2">
                  <a:lumMod val="50000"/>
                </a:schemeClr>
              </a:solidFill>
              <a:latin typeface="News Gothic MT"/>
              <a:cs typeface="News Gothic MT"/>
            </a:endParaRPr>
          </a:p>
          <a:p>
            <a:pPr marL="12700">
              <a:lnSpc>
                <a:spcPct val="100000"/>
              </a:lnSpc>
              <a:spcBef>
                <a:spcPts val="1820"/>
              </a:spcBef>
              <a:tabLst>
                <a:tab pos="361315" algn="l"/>
              </a:tabLst>
            </a:pPr>
            <a:r>
              <a:rPr sz="2200" spc="-35" dirty="0">
                <a:solidFill>
                  <a:schemeClr val="tx2">
                    <a:lumMod val="50000"/>
                  </a:schemeClr>
                </a:solidFill>
                <a:latin typeface="News Gothic MT"/>
                <a:cs typeface="News Gothic MT"/>
              </a:rPr>
              <a:t>y</a:t>
            </a:r>
            <a:r>
              <a:rPr sz="2200" spc="-5" dirty="0">
                <a:solidFill>
                  <a:schemeClr val="tx2">
                    <a:lumMod val="50000"/>
                  </a:schemeClr>
                </a:solidFill>
                <a:latin typeface="News Gothic MT"/>
                <a:cs typeface="News Gothic MT"/>
              </a:rPr>
              <a:t>o</a:t>
            </a:r>
            <a:r>
              <a:rPr sz="2200" dirty="0">
                <a:solidFill>
                  <a:schemeClr val="tx2">
                    <a:lumMod val="50000"/>
                  </a:schemeClr>
                </a:solidFill>
                <a:latin typeface="News Gothic MT"/>
                <a:cs typeface="News Gothic MT"/>
              </a:rPr>
              <a:t>u </a:t>
            </a:r>
            <a:r>
              <a:rPr sz="2200" spc="-15" dirty="0">
                <a:solidFill>
                  <a:schemeClr val="tx2">
                    <a:lumMod val="50000"/>
                  </a:schemeClr>
                </a:solidFill>
                <a:latin typeface="News Gothic MT"/>
                <a:cs typeface="News Gothic MT"/>
              </a:rPr>
              <a:t>a</a:t>
            </a:r>
            <a:r>
              <a:rPr sz="2200" spc="-55" dirty="0">
                <a:solidFill>
                  <a:schemeClr val="tx2">
                    <a:lumMod val="50000"/>
                  </a:schemeClr>
                </a:solidFill>
                <a:latin typeface="News Gothic MT"/>
                <a:cs typeface="News Gothic MT"/>
              </a:rPr>
              <a:t>r</a:t>
            </a:r>
            <a:r>
              <a:rPr sz="2200" spc="-15" dirty="0">
                <a:solidFill>
                  <a:schemeClr val="tx2">
                    <a:lumMod val="50000"/>
                  </a:schemeClr>
                </a:solidFill>
                <a:latin typeface="News Gothic MT"/>
                <a:cs typeface="News Gothic MT"/>
              </a:rPr>
              <a:t>e</a:t>
            </a:r>
            <a:r>
              <a:rPr sz="2200" dirty="0">
                <a:solidFill>
                  <a:schemeClr val="tx2">
                    <a:lumMod val="50000"/>
                  </a:schemeClr>
                </a:solidFill>
                <a:latin typeface="News Gothic MT"/>
                <a:cs typeface="News Gothic MT"/>
              </a:rPr>
              <a:t> </a:t>
            </a:r>
            <a:r>
              <a:rPr sz="2200" spc="-5" dirty="0">
                <a:solidFill>
                  <a:schemeClr val="tx2">
                    <a:lumMod val="50000"/>
                  </a:schemeClr>
                </a:solidFill>
                <a:latin typeface="News Gothic MT"/>
                <a:cs typeface="News Gothic MT"/>
              </a:rPr>
              <a:t>gua</a:t>
            </a:r>
            <a:r>
              <a:rPr sz="2200" spc="-20" dirty="0">
                <a:solidFill>
                  <a:schemeClr val="tx2">
                    <a:lumMod val="50000"/>
                  </a:schemeClr>
                </a:solidFill>
                <a:latin typeface="News Gothic MT"/>
                <a:cs typeface="News Gothic MT"/>
              </a:rPr>
              <a:t>r</a:t>
            </a:r>
            <a:r>
              <a:rPr sz="2200" dirty="0">
                <a:solidFill>
                  <a:schemeClr val="tx2">
                    <a:lumMod val="50000"/>
                  </a:schemeClr>
                </a:solidFill>
                <a:latin typeface="News Gothic MT"/>
                <a:cs typeface="News Gothic MT"/>
              </a:rPr>
              <a:t>anteed</a:t>
            </a:r>
            <a:r>
              <a:rPr sz="2200" spc="-5" dirty="0">
                <a:solidFill>
                  <a:schemeClr val="tx2">
                    <a:lumMod val="50000"/>
                  </a:schemeClr>
                </a:solidFill>
                <a:latin typeface="News Gothic MT"/>
                <a:cs typeface="News Gothic MT"/>
              </a:rPr>
              <a:t> no</a:t>
            </a:r>
            <a:r>
              <a:rPr sz="2200" dirty="0">
                <a:solidFill>
                  <a:schemeClr val="tx2">
                    <a:lumMod val="50000"/>
                  </a:schemeClr>
                </a:solidFill>
                <a:latin typeface="News Gothic MT"/>
                <a:cs typeface="News Gothic MT"/>
              </a:rPr>
              <a:t>t </a:t>
            </a:r>
            <a:r>
              <a:rPr sz="2200" spc="-5" dirty="0">
                <a:solidFill>
                  <a:schemeClr val="tx2">
                    <a:lumMod val="50000"/>
                  </a:schemeClr>
                </a:solidFill>
                <a:latin typeface="News Gothic MT"/>
                <a:cs typeface="News Gothic MT"/>
              </a:rPr>
              <a:t>t</a:t>
            </a:r>
            <a:r>
              <a:rPr sz="2200" dirty="0">
                <a:solidFill>
                  <a:schemeClr val="tx2">
                    <a:lumMod val="50000"/>
                  </a:schemeClr>
                </a:solidFill>
                <a:latin typeface="News Gothic MT"/>
                <a:cs typeface="News Gothic MT"/>
              </a:rPr>
              <a:t>o </a:t>
            </a:r>
            <a:r>
              <a:rPr sz="2200" spc="-45" dirty="0">
                <a:solidFill>
                  <a:schemeClr val="tx2">
                    <a:lumMod val="50000"/>
                  </a:schemeClr>
                </a:solidFill>
                <a:latin typeface="News Gothic MT"/>
                <a:cs typeface="News Gothic MT"/>
              </a:rPr>
              <a:t>g</a:t>
            </a:r>
            <a:r>
              <a:rPr sz="2200" dirty="0">
                <a:solidFill>
                  <a:schemeClr val="tx2">
                    <a:lumMod val="50000"/>
                  </a:schemeClr>
                </a:solidFill>
                <a:latin typeface="News Gothic MT"/>
                <a:cs typeface="News Gothic MT"/>
              </a:rPr>
              <a:t>et</a:t>
            </a:r>
            <a:r>
              <a:rPr sz="2200" spc="-5" dirty="0">
                <a:solidFill>
                  <a:schemeClr val="tx2">
                    <a:lumMod val="50000"/>
                  </a:schemeClr>
                </a:solidFill>
                <a:latin typeface="News Gothic MT"/>
                <a:cs typeface="News Gothic MT"/>
              </a:rPr>
              <a:t> funde</a:t>
            </a:r>
            <a:r>
              <a:rPr sz="2200" dirty="0">
                <a:solidFill>
                  <a:schemeClr val="tx2">
                    <a:lumMod val="50000"/>
                  </a:schemeClr>
                </a:solidFill>
                <a:latin typeface="News Gothic MT"/>
                <a:cs typeface="News Gothic MT"/>
              </a:rPr>
              <a:t>d if</a:t>
            </a:r>
            <a:r>
              <a:rPr sz="2200" spc="320" dirty="0">
                <a:solidFill>
                  <a:schemeClr val="tx2">
                    <a:lumMod val="50000"/>
                  </a:schemeClr>
                </a:solidFill>
                <a:latin typeface="News Gothic MT"/>
                <a:cs typeface="News Gothic MT"/>
              </a:rPr>
              <a:t> </a:t>
            </a:r>
            <a:r>
              <a:rPr sz="2200" spc="-35" dirty="0">
                <a:solidFill>
                  <a:schemeClr val="tx2">
                    <a:lumMod val="50000"/>
                  </a:schemeClr>
                </a:solidFill>
                <a:latin typeface="News Gothic MT"/>
                <a:cs typeface="News Gothic MT"/>
              </a:rPr>
              <a:t>y</a:t>
            </a:r>
            <a:r>
              <a:rPr sz="2200" spc="-5" dirty="0">
                <a:solidFill>
                  <a:schemeClr val="tx2">
                    <a:lumMod val="50000"/>
                  </a:schemeClr>
                </a:solidFill>
                <a:latin typeface="News Gothic MT"/>
                <a:cs typeface="News Gothic MT"/>
              </a:rPr>
              <a:t>o</a:t>
            </a:r>
            <a:r>
              <a:rPr sz="2200" dirty="0">
                <a:solidFill>
                  <a:schemeClr val="tx2">
                    <a:lumMod val="50000"/>
                  </a:schemeClr>
                </a:solidFill>
                <a:latin typeface="News Gothic MT"/>
                <a:cs typeface="News Gothic MT"/>
              </a:rPr>
              <a:t>u </a:t>
            </a:r>
            <a:r>
              <a:rPr sz="2200" spc="-5" dirty="0">
                <a:solidFill>
                  <a:schemeClr val="tx2">
                    <a:lumMod val="50000"/>
                  </a:schemeClr>
                </a:solidFill>
                <a:latin typeface="News Gothic MT"/>
                <a:cs typeface="News Gothic MT"/>
              </a:rPr>
              <a:t>do</a:t>
            </a:r>
            <a:r>
              <a:rPr sz="2200" spc="-45" dirty="0">
                <a:solidFill>
                  <a:schemeClr val="tx2">
                    <a:lumMod val="50000"/>
                  </a:schemeClr>
                </a:solidFill>
                <a:latin typeface="News Gothic MT"/>
                <a:cs typeface="News Gothic MT"/>
              </a:rPr>
              <a:t>n</a:t>
            </a:r>
            <a:r>
              <a:rPr sz="2200" spc="25" dirty="0">
                <a:solidFill>
                  <a:schemeClr val="tx2">
                    <a:lumMod val="50000"/>
                  </a:schemeClr>
                </a:solidFill>
                <a:latin typeface="News Gothic MT"/>
                <a:cs typeface="News Gothic MT"/>
              </a:rPr>
              <a:t>’</a:t>
            </a:r>
            <a:r>
              <a:rPr sz="2200" dirty="0">
                <a:solidFill>
                  <a:schemeClr val="tx2">
                    <a:lumMod val="50000"/>
                  </a:schemeClr>
                </a:solidFill>
                <a:latin typeface="News Gothic MT"/>
                <a:cs typeface="News Gothic MT"/>
              </a:rPr>
              <a:t>t</a:t>
            </a:r>
            <a:r>
              <a:rPr sz="2200" spc="-5" dirty="0">
                <a:solidFill>
                  <a:schemeClr val="tx2">
                    <a:lumMod val="50000"/>
                  </a:schemeClr>
                </a:solidFill>
                <a:latin typeface="News Gothic MT"/>
                <a:cs typeface="News Gothic MT"/>
              </a:rPr>
              <a:t> </a:t>
            </a:r>
            <a:r>
              <a:rPr sz="2200" spc="-15" dirty="0">
                <a:solidFill>
                  <a:schemeClr val="tx2">
                    <a:lumMod val="50000"/>
                  </a:schemeClr>
                </a:solidFill>
                <a:latin typeface="News Gothic MT"/>
                <a:cs typeface="News Gothic MT"/>
              </a:rPr>
              <a:t>apply</a:t>
            </a:r>
            <a:endParaRPr sz="2200" dirty="0">
              <a:solidFill>
                <a:schemeClr val="tx2">
                  <a:lumMod val="50000"/>
                </a:schemeClr>
              </a:solidFill>
              <a:latin typeface="News Gothic MT"/>
              <a:cs typeface="News Gothic MT"/>
            </a:endParaRPr>
          </a:p>
          <a:p>
            <a:pPr marL="12700">
              <a:lnSpc>
                <a:spcPct val="100000"/>
              </a:lnSpc>
              <a:spcBef>
                <a:spcPts val="1720"/>
              </a:spcBef>
              <a:tabLst>
                <a:tab pos="361315" algn="l"/>
              </a:tabLst>
            </a:pPr>
            <a:r>
              <a:rPr sz="2200" spc="-15" dirty="0">
                <a:solidFill>
                  <a:schemeClr val="tx2">
                    <a:lumMod val="50000"/>
                  </a:schemeClr>
                </a:solidFill>
                <a:latin typeface="News Gothic MT"/>
                <a:cs typeface="News Gothic MT"/>
              </a:rPr>
              <a:t>sta</a:t>
            </a:r>
            <a:r>
              <a:rPr sz="2200" spc="95" dirty="0">
                <a:solidFill>
                  <a:schemeClr val="tx2">
                    <a:lumMod val="50000"/>
                  </a:schemeClr>
                </a:solidFill>
                <a:latin typeface="News Gothic MT"/>
                <a:cs typeface="News Gothic MT"/>
              </a:rPr>
              <a:t>r</a:t>
            </a:r>
            <a:r>
              <a:rPr sz="2200" dirty="0">
                <a:solidFill>
                  <a:schemeClr val="tx2">
                    <a:lumMod val="50000"/>
                  </a:schemeClr>
                </a:solidFill>
                <a:latin typeface="News Gothic MT"/>
                <a:cs typeface="News Gothic MT"/>
              </a:rPr>
              <a:t>t</a:t>
            </a:r>
            <a:r>
              <a:rPr sz="2200" spc="-5" dirty="0">
                <a:solidFill>
                  <a:schemeClr val="tx2">
                    <a:lumMod val="50000"/>
                  </a:schemeClr>
                </a:solidFill>
                <a:latin typeface="News Gothic MT"/>
                <a:cs typeface="News Gothic MT"/>
              </a:rPr>
              <a:t> </a:t>
            </a:r>
            <a:r>
              <a:rPr sz="2200" dirty="0">
                <a:solidFill>
                  <a:schemeClr val="tx2">
                    <a:lumMod val="50000"/>
                  </a:schemeClr>
                </a:solidFill>
                <a:latin typeface="News Gothic MT"/>
                <a:cs typeface="News Gothic MT"/>
              </a:rPr>
              <a:t>writing </a:t>
            </a:r>
            <a:r>
              <a:rPr sz="2200" spc="30" dirty="0">
                <a:solidFill>
                  <a:schemeClr val="tx2">
                    <a:lumMod val="50000"/>
                  </a:schemeClr>
                </a:solidFill>
                <a:latin typeface="News Gothic MT"/>
                <a:cs typeface="News Gothic MT"/>
              </a:rPr>
              <a:t>g</a:t>
            </a:r>
            <a:r>
              <a:rPr sz="2200" spc="-30" dirty="0">
                <a:solidFill>
                  <a:schemeClr val="tx2">
                    <a:lumMod val="50000"/>
                  </a:schemeClr>
                </a:solidFill>
                <a:latin typeface="News Gothic MT"/>
                <a:cs typeface="News Gothic MT"/>
              </a:rPr>
              <a:t>r</a:t>
            </a:r>
            <a:r>
              <a:rPr sz="2200" dirty="0">
                <a:solidFill>
                  <a:schemeClr val="tx2">
                    <a:lumMod val="50000"/>
                  </a:schemeClr>
                </a:solidFill>
                <a:latin typeface="News Gothic MT"/>
                <a:cs typeface="News Gothic MT"/>
              </a:rPr>
              <a:t>ants</a:t>
            </a:r>
          </a:p>
          <a:p>
            <a:pPr marL="368300">
              <a:lnSpc>
                <a:spcPct val="100000"/>
              </a:lnSpc>
              <a:spcBef>
                <a:spcPts val="420"/>
              </a:spcBef>
              <a:tabLst>
                <a:tab pos="704215" algn="l"/>
              </a:tabLst>
            </a:pPr>
            <a:r>
              <a:rPr sz="2000" spc="-40" dirty="0">
                <a:solidFill>
                  <a:schemeClr val="tx2">
                    <a:lumMod val="50000"/>
                  </a:schemeClr>
                </a:solidFill>
                <a:latin typeface="News Gothic MT"/>
                <a:cs typeface="News Gothic MT"/>
              </a:rPr>
              <a:t>g</a:t>
            </a:r>
            <a:r>
              <a:rPr sz="2000" dirty="0">
                <a:solidFill>
                  <a:schemeClr val="tx2">
                    <a:lumMod val="50000"/>
                  </a:schemeClr>
                </a:solidFill>
                <a:latin typeface="News Gothic MT"/>
                <a:cs typeface="News Gothic MT"/>
              </a:rPr>
              <a:t>et</a:t>
            </a:r>
            <a:r>
              <a:rPr sz="2000" spc="-5" dirty="0">
                <a:solidFill>
                  <a:schemeClr val="tx2">
                    <a:lumMod val="50000"/>
                  </a:schemeClr>
                </a:solidFill>
                <a:latin typeface="News Gothic MT"/>
                <a:cs typeface="News Gothic MT"/>
              </a:rPr>
              <a:t> </a:t>
            </a:r>
            <a:r>
              <a:rPr sz="2000" spc="-15" dirty="0">
                <a:solidFill>
                  <a:schemeClr val="tx2">
                    <a:lumMod val="50000"/>
                  </a:schemeClr>
                </a:solidFill>
                <a:latin typeface="News Gothic MT"/>
                <a:cs typeface="News Gothic MT"/>
              </a:rPr>
              <a:t>some</a:t>
            </a:r>
            <a:r>
              <a:rPr sz="2000" spc="-5" dirty="0">
                <a:solidFill>
                  <a:schemeClr val="tx2">
                    <a:lumMod val="50000"/>
                  </a:schemeClr>
                </a:solidFill>
                <a:latin typeface="News Gothic MT"/>
                <a:cs typeface="News Gothic MT"/>
              </a:rPr>
              <a:t> </a:t>
            </a:r>
            <a:r>
              <a:rPr sz="2000" spc="-20" dirty="0">
                <a:solidFill>
                  <a:schemeClr val="tx2">
                    <a:lumMod val="50000"/>
                  </a:schemeClr>
                </a:solidFill>
                <a:latin typeface="News Gothic MT"/>
                <a:cs typeface="News Gothic MT"/>
              </a:rPr>
              <a:t>f</a:t>
            </a:r>
            <a:r>
              <a:rPr sz="2000" dirty="0">
                <a:solidFill>
                  <a:schemeClr val="tx2">
                    <a:lumMod val="50000"/>
                  </a:schemeClr>
                </a:solidFill>
                <a:latin typeface="News Gothic MT"/>
                <a:cs typeface="News Gothic MT"/>
              </a:rPr>
              <a:t>eedback</a:t>
            </a:r>
            <a:r>
              <a:rPr sz="2000" spc="-5" dirty="0">
                <a:solidFill>
                  <a:schemeClr val="tx2">
                    <a:lumMod val="50000"/>
                  </a:schemeClr>
                </a:solidFill>
                <a:latin typeface="News Gothic MT"/>
                <a:cs typeface="News Gothic MT"/>
              </a:rPr>
              <a:t> (Summa</a:t>
            </a:r>
            <a:r>
              <a:rPr sz="2000" spc="60" dirty="0">
                <a:solidFill>
                  <a:schemeClr val="tx2">
                    <a:lumMod val="50000"/>
                  </a:schemeClr>
                </a:solidFill>
                <a:latin typeface="News Gothic MT"/>
                <a:cs typeface="News Gothic MT"/>
              </a:rPr>
              <a:t>r</a:t>
            </a:r>
            <a:r>
              <a:rPr sz="2000" spc="-15" dirty="0">
                <a:solidFill>
                  <a:schemeClr val="tx2">
                    <a:lumMod val="50000"/>
                  </a:schemeClr>
                </a:solidFill>
                <a:latin typeface="News Gothic MT"/>
                <a:cs typeface="News Gothic MT"/>
              </a:rPr>
              <a:t>y</a:t>
            </a:r>
            <a:r>
              <a:rPr sz="2000" dirty="0">
                <a:solidFill>
                  <a:schemeClr val="tx2">
                    <a:lumMod val="50000"/>
                  </a:schemeClr>
                </a:solidFill>
                <a:latin typeface="News Gothic MT"/>
                <a:cs typeface="News Gothic MT"/>
              </a:rPr>
              <a:t> Statements)</a:t>
            </a:r>
          </a:p>
          <a:p>
            <a:pPr>
              <a:lnSpc>
                <a:spcPct val="100000"/>
              </a:lnSpc>
              <a:spcBef>
                <a:spcPts val="10"/>
              </a:spcBef>
            </a:pPr>
            <a:endParaRPr sz="1800" dirty="0">
              <a:solidFill>
                <a:schemeClr val="tx2">
                  <a:lumMod val="50000"/>
                </a:schemeClr>
              </a:solidFill>
              <a:latin typeface="Times New Roman"/>
              <a:cs typeface="Times New Roman"/>
            </a:endParaRPr>
          </a:p>
          <a:p>
            <a:pPr marL="368300" marR="318135" indent="-355600">
              <a:lnSpc>
                <a:spcPts val="2600"/>
              </a:lnSpc>
              <a:tabLst>
                <a:tab pos="361315" algn="l"/>
              </a:tabLst>
            </a:pPr>
            <a:r>
              <a:rPr sz="2200" spc="-5" dirty="0">
                <a:solidFill>
                  <a:schemeClr val="tx2">
                    <a:lumMod val="50000"/>
                  </a:schemeClr>
                </a:solidFill>
                <a:latin typeface="News Gothic MT"/>
                <a:cs typeface="News Gothic MT"/>
              </a:rPr>
              <a:t>the</a:t>
            </a:r>
            <a:r>
              <a:rPr sz="2200" spc="-45" dirty="0">
                <a:solidFill>
                  <a:schemeClr val="tx2">
                    <a:lumMod val="50000"/>
                  </a:schemeClr>
                </a:solidFill>
                <a:latin typeface="News Gothic MT"/>
                <a:cs typeface="News Gothic MT"/>
              </a:rPr>
              <a:t>r</a:t>
            </a:r>
            <a:r>
              <a:rPr sz="2200" spc="-15" dirty="0">
                <a:solidFill>
                  <a:schemeClr val="tx2">
                    <a:lumMod val="50000"/>
                  </a:schemeClr>
                </a:solidFill>
                <a:latin typeface="News Gothic MT"/>
                <a:cs typeface="News Gothic MT"/>
              </a:rPr>
              <a:t>e</a:t>
            </a:r>
            <a:r>
              <a:rPr sz="2200" dirty="0">
                <a:solidFill>
                  <a:schemeClr val="tx2">
                    <a:lumMod val="50000"/>
                  </a:schemeClr>
                </a:solidFill>
                <a:latin typeface="News Gothic MT"/>
                <a:cs typeface="News Gothic MT"/>
              </a:rPr>
              <a:t> </a:t>
            </a:r>
            <a:r>
              <a:rPr sz="2200" spc="-10" dirty="0">
                <a:solidFill>
                  <a:schemeClr val="tx2">
                    <a:lumMod val="50000"/>
                  </a:schemeClr>
                </a:solidFill>
                <a:latin typeface="News Gothic MT"/>
                <a:cs typeface="News Gothic MT"/>
              </a:rPr>
              <a:t>is</a:t>
            </a:r>
            <a:r>
              <a:rPr sz="2200" dirty="0">
                <a:solidFill>
                  <a:schemeClr val="tx2">
                    <a:lumMod val="50000"/>
                  </a:schemeClr>
                </a:solidFill>
                <a:latin typeface="News Gothic MT"/>
                <a:cs typeface="News Gothic MT"/>
              </a:rPr>
              <a:t> </a:t>
            </a:r>
            <a:r>
              <a:rPr sz="2200" spc="-15" dirty="0">
                <a:solidFill>
                  <a:schemeClr val="tx2">
                    <a:lumMod val="50000"/>
                  </a:schemeClr>
                </a:solidFill>
                <a:latin typeface="News Gothic MT"/>
                <a:cs typeface="News Gothic MT"/>
              </a:rPr>
              <a:t>a</a:t>
            </a:r>
            <a:r>
              <a:rPr sz="2200" dirty="0">
                <a:solidFill>
                  <a:schemeClr val="tx2">
                    <a:lumMod val="50000"/>
                  </a:schemeClr>
                </a:solidFill>
                <a:latin typeface="News Gothic MT"/>
                <a:cs typeface="News Gothic MT"/>
              </a:rPr>
              <a:t> </a:t>
            </a:r>
            <a:r>
              <a:rPr sz="2200" spc="-15" dirty="0">
                <a:solidFill>
                  <a:schemeClr val="tx2">
                    <a:lumMod val="50000"/>
                  </a:schemeClr>
                </a:solidFill>
                <a:latin typeface="News Gothic MT"/>
                <a:cs typeface="News Gothic MT"/>
              </a:rPr>
              <a:t>small</a:t>
            </a:r>
            <a:r>
              <a:rPr sz="2200" spc="-5" dirty="0">
                <a:solidFill>
                  <a:schemeClr val="tx2">
                    <a:lumMod val="50000"/>
                  </a:schemeClr>
                </a:solidFill>
                <a:latin typeface="News Gothic MT"/>
                <a:cs typeface="News Gothic MT"/>
              </a:rPr>
              <a:t> </a:t>
            </a:r>
            <a:r>
              <a:rPr sz="2200" dirty="0">
                <a:solidFill>
                  <a:schemeClr val="tx2">
                    <a:lumMod val="50000"/>
                  </a:schemeClr>
                </a:solidFill>
                <a:latin typeface="News Gothic MT"/>
                <a:cs typeface="News Gothic MT"/>
              </a:rPr>
              <a:t>wind</a:t>
            </a:r>
            <a:r>
              <a:rPr sz="2200" spc="-40" dirty="0">
                <a:solidFill>
                  <a:schemeClr val="tx2">
                    <a:lumMod val="50000"/>
                  </a:schemeClr>
                </a:solidFill>
                <a:latin typeface="News Gothic MT"/>
                <a:cs typeface="News Gothic MT"/>
              </a:rPr>
              <a:t>o</a:t>
            </a:r>
            <a:r>
              <a:rPr sz="2200" dirty="0">
                <a:solidFill>
                  <a:schemeClr val="tx2">
                    <a:lumMod val="50000"/>
                  </a:schemeClr>
                </a:solidFill>
                <a:latin typeface="News Gothic MT"/>
                <a:cs typeface="News Gothic MT"/>
              </a:rPr>
              <a:t>w </a:t>
            </a:r>
            <a:r>
              <a:rPr sz="2200" spc="-15" dirty="0">
                <a:solidFill>
                  <a:schemeClr val="tx2">
                    <a:lumMod val="50000"/>
                  </a:schemeClr>
                </a:solidFill>
                <a:latin typeface="News Gothic MT"/>
                <a:cs typeface="News Gothic MT"/>
              </a:rPr>
              <a:t>as</a:t>
            </a:r>
            <a:r>
              <a:rPr sz="2200" dirty="0">
                <a:solidFill>
                  <a:schemeClr val="tx2">
                    <a:lumMod val="50000"/>
                  </a:schemeClr>
                </a:solidFill>
                <a:latin typeface="News Gothic MT"/>
                <a:cs typeface="News Gothic MT"/>
              </a:rPr>
              <a:t> </a:t>
            </a:r>
            <a:r>
              <a:rPr sz="2200" spc="-65" dirty="0">
                <a:solidFill>
                  <a:schemeClr val="tx2">
                    <a:lumMod val="50000"/>
                  </a:schemeClr>
                </a:solidFill>
                <a:latin typeface="News Gothic MT"/>
                <a:cs typeface="News Gothic MT"/>
              </a:rPr>
              <a:t>J</a:t>
            </a:r>
            <a:r>
              <a:rPr sz="2200" spc="-5" dirty="0">
                <a:solidFill>
                  <a:schemeClr val="tx2">
                    <a:lumMod val="50000"/>
                  </a:schemeClr>
                </a:solidFill>
                <a:latin typeface="News Gothic MT"/>
                <a:cs typeface="News Gothic MT"/>
              </a:rPr>
              <a:t>unio</a:t>
            </a:r>
            <a:r>
              <a:rPr sz="2200" dirty="0">
                <a:solidFill>
                  <a:schemeClr val="tx2">
                    <a:lumMod val="50000"/>
                  </a:schemeClr>
                </a:solidFill>
                <a:latin typeface="News Gothic MT"/>
                <a:cs typeface="News Gothic MT"/>
              </a:rPr>
              <a:t>r </a:t>
            </a:r>
            <a:r>
              <a:rPr sz="2200" spc="-175" dirty="0">
                <a:solidFill>
                  <a:schemeClr val="tx2">
                    <a:lumMod val="50000"/>
                  </a:schemeClr>
                </a:solidFill>
                <a:latin typeface="News Gothic MT"/>
                <a:cs typeface="News Gothic MT"/>
              </a:rPr>
              <a:t>F</a:t>
            </a:r>
            <a:r>
              <a:rPr sz="2200" spc="-15" dirty="0">
                <a:solidFill>
                  <a:schemeClr val="tx2">
                    <a:lumMod val="50000"/>
                  </a:schemeClr>
                </a:solidFill>
                <a:latin typeface="News Gothic MT"/>
                <a:cs typeface="News Gothic MT"/>
              </a:rPr>
              <a:t>aculty</a:t>
            </a:r>
            <a:r>
              <a:rPr sz="2200" dirty="0">
                <a:solidFill>
                  <a:schemeClr val="tx2">
                    <a:lumMod val="50000"/>
                  </a:schemeClr>
                </a:solidFill>
                <a:latin typeface="News Gothic MT"/>
                <a:cs typeface="News Gothic MT"/>
              </a:rPr>
              <a:t> </a:t>
            </a:r>
            <a:r>
              <a:rPr sz="2200" spc="-5" dirty="0">
                <a:solidFill>
                  <a:schemeClr val="tx2">
                    <a:lumMod val="50000"/>
                  </a:schemeClr>
                </a:solidFill>
                <a:latin typeface="News Gothic MT"/>
                <a:cs typeface="News Gothic MT"/>
              </a:rPr>
              <a:t>t</a:t>
            </a:r>
            <a:r>
              <a:rPr sz="2200" dirty="0">
                <a:solidFill>
                  <a:schemeClr val="tx2">
                    <a:lumMod val="50000"/>
                  </a:schemeClr>
                </a:solidFill>
                <a:latin typeface="News Gothic MT"/>
                <a:cs typeface="News Gothic MT"/>
              </a:rPr>
              <a:t>o </a:t>
            </a:r>
            <a:r>
              <a:rPr sz="2200" spc="-15" dirty="0">
                <a:solidFill>
                  <a:schemeClr val="tx2">
                    <a:lumMod val="50000"/>
                  </a:schemeClr>
                </a:solidFill>
                <a:latin typeface="News Gothic MT"/>
                <a:cs typeface="News Gothic MT"/>
              </a:rPr>
              <a:t>est</a:t>
            </a:r>
            <a:r>
              <a:rPr sz="2200" spc="-35" dirty="0">
                <a:solidFill>
                  <a:schemeClr val="tx2">
                    <a:lumMod val="50000"/>
                  </a:schemeClr>
                </a:solidFill>
                <a:latin typeface="News Gothic MT"/>
                <a:cs typeface="News Gothic MT"/>
              </a:rPr>
              <a:t>a</a:t>
            </a:r>
            <a:r>
              <a:rPr sz="2200" spc="-25" dirty="0">
                <a:solidFill>
                  <a:schemeClr val="tx2">
                    <a:lumMod val="50000"/>
                  </a:schemeClr>
                </a:solidFill>
                <a:latin typeface="News Gothic MT"/>
                <a:cs typeface="News Gothic MT"/>
              </a:rPr>
              <a:t>b</a:t>
            </a:r>
            <a:r>
              <a:rPr sz="2200" spc="-10" dirty="0">
                <a:solidFill>
                  <a:schemeClr val="tx2">
                    <a:lumMod val="50000"/>
                  </a:schemeClr>
                </a:solidFill>
                <a:latin typeface="News Gothic MT"/>
                <a:cs typeface="News Gothic MT"/>
              </a:rPr>
              <a:t>lish </a:t>
            </a:r>
            <a:r>
              <a:rPr sz="2200" spc="-5" dirty="0">
                <a:solidFill>
                  <a:schemeClr val="tx2">
                    <a:lumMod val="50000"/>
                  </a:schemeClr>
                </a:solidFill>
                <a:latin typeface="News Gothic MT"/>
                <a:cs typeface="News Gothic MT"/>
              </a:rPr>
              <a:t>tha</a:t>
            </a:r>
            <a:r>
              <a:rPr sz="2200" dirty="0">
                <a:solidFill>
                  <a:schemeClr val="tx2">
                    <a:lumMod val="50000"/>
                  </a:schemeClr>
                </a:solidFill>
                <a:latin typeface="News Gothic MT"/>
                <a:cs typeface="News Gothic MT"/>
              </a:rPr>
              <a:t>t </a:t>
            </a:r>
            <a:r>
              <a:rPr sz="2200" spc="-35" dirty="0">
                <a:solidFill>
                  <a:schemeClr val="tx2">
                    <a:lumMod val="50000"/>
                  </a:schemeClr>
                </a:solidFill>
                <a:latin typeface="News Gothic MT"/>
                <a:cs typeface="News Gothic MT"/>
              </a:rPr>
              <a:t>y</a:t>
            </a:r>
            <a:r>
              <a:rPr sz="2200" spc="-5" dirty="0">
                <a:solidFill>
                  <a:schemeClr val="tx2">
                    <a:lumMod val="50000"/>
                  </a:schemeClr>
                </a:solidFill>
                <a:latin typeface="News Gothic MT"/>
                <a:cs typeface="News Gothic MT"/>
              </a:rPr>
              <a:t>o</a:t>
            </a:r>
            <a:r>
              <a:rPr sz="2200" dirty="0">
                <a:solidFill>
                  <a:schemeClr val="tx2">
                    <a:lumMod val="50000"/>
                  </a:schemeClr>
                </a:solidFill>
                <a:latin typeface="News Gothic MT"/>
                <a:cs typeface="News Gothic MT"/>
              </a:rPr>
              <a:t>u </a:t>
            </a:r>
            <a:r>
              <a:rPr sz="2200" spc="-15" dirty="0">
                <a:solidFill>
                  <a:schemeClr val="tx2">
                    <a:lumMod val="50000"/>
                  </a:schemeClr>
                </a:solidFill>
                <a:latin typeface="News Gothic MT"/>
                <a:cs typeface="News Gothic MT"/>
              </a:rPr>
              <a:t>can</a:t>
            </a:r>
            <a:r>
              <a:rPr sz="2200" spc="-5" dirty="0">
                <a:solidFill>
                  <a:schemeClr val="tx2">
                    <a:lumMod val="50000"/>
                  </a:schemeClr>
                </a:solidFill>
                <a:latin typeface="News Gothic MT"/>
                <a:cs typeface="News Gothic MT"/>
              </a:rPr>
              <a:t> </a:t>
            </a:r>
            <a:r>
              <a:rPr sz="2200" spc="-45" dirty="0">
                <a:solidFill>
                  <a:schemeClr val="tx2">
                    <a:lumMod val="50000"/>
                  </a:schemeClr>
                </a:solidFill>
                <a:latin typeface="News Gothic MT"/>
                <a:cs typeface="News Gothic MT"/>
              </a:rPr>
              <a:t>g</a:t>
            </a:r>
            <a:r>
              <a:rPr sz="2200" dirty="0">
                <a:solidFill>
                  <a:schemeClr val="tx2">
                    <a:lumMod val="50000"/>
                  </a:schemeClr>
                </a:solidFill>
                <a:latin typeface="News Gothic MT"/>
                <a:cs typeface="News Gothic MT"/>
              </a:rPr>
              <a:t>et</a:t>
            </a:r>
            <a:r>
              <a:rPr sz="2200" spc="-5" dirty="0">
                <a:solidFill>
                  <a:schemeClr val="tx2">
                    <a:lumMod val="50000"/>
                  </a:schemeClr>
                </a:solidFill>
                <a:latin typeface="News Gothic MT"/>
                <a:cs typeface="News Gothic MT"/>
              </a:rPr>
              <a:t> funding</a:t>
            </a:r>
            <a:endParaRPr sz="2200" dirty="0">
              <a:solidFill>
                <a:schemeClr val="tx2">
                  <a:lumMod val="50000"/>
                </a:schemeClr>
              </a:solidFill>
              <a:latin typeface="News Gothic MT"/>
              <a:cs typeface="News Gothic MT"/>
            </a:endParaRPr>
          </a:p>
          <a:p>
            <a:pPr marL="368300">
              <a:lnSpc>
                <a:spcPct val="100000"/>
              </a:lnSpc>
              <a:spcBef>
                <a:spcPts val="280"/>
              </a:spcBef>
              <a:tabLst>
                <a:tab pos="704215" algn="l"/>
              </a:tabLst>
            </a:pPr>
            <a:r>
              <a:rPr sz="2000" spc="-15" dirty="0">
                <a:solidFill>
                  <a:schemeClr val="tx2">
                    <a:lumMod val="50000"/>
                  </a:schemeClr>
                </a:solidFill>
                <a:latin typeface="News Gothic MT"/>
                <a:cs typeface="News Gothic MT"/>
              </a:rPr>
              <a:t>a lot</a:t>
            </a:r>
            <a:r>
              <a:rPr sz="2000" spc="-5" dirty="0">
                <a:solidFill>
                  <a:schemeClr val="tx2">
                    <a:lumMod val="50000"/>
                  </a:schemeClr>
                </a:solidFill>
                <a:latin typeface="News Gothic MT"/>
                <a:cs typeface="News Gothic MT"/>
              </a:rPr>
              <a:t> o</a:t>
            </a:r>
            <a:r>
              <a:rPr sz="2000" dirty="0">
                <a:solidFill>
                  <a:schemeClr val="tx2">
                    <a:lumMod val="50000"/>
                  </a:schemeClr>
                </a:solidFill>
                <a:latin typeface="News Gothic MT"/>
                <a:cs typeface="News Gothic MT"/>
              </a:rPr>
              <a:t>f</a:t>
            </a:r>
            <a:r>
              <a:rPr sz="2000" spc="290" dirty="0">
                <a:solidFill>
                  <a:schemeClr val="tx2">
                    <a:lumMod val="50000"/>
                  </a:schemeClr>
                </a:solidFill>
                <a:latin typeface="News Gothic MT"/>
                <a:cs typeface="News Gothic MT"/>
              </a:rPr>
              <a:t> </a:t>
            </a:r>
            <a:r>
              <a:rPr sz="2000" spc="-20" dirty="0">
                <a:solidFill>
                  <a:schemeClr val="tx2">
                    <a:lumMod val="50000"/>
                  </a:schemeClr>
                </a:solidFill>
                <a:latin typeface="News Gothic MT"/>
                <a:cs typeface="News Gothic MT"/>
              </a:rPr>
              <a:t>tim</a:t>
            </a:r>
            <a:r>
              <a:rPr sz="2000" spc="-15" dirty="0">
                <a:solidFill>
                  <a:schemeClr val="tx2">
                    <a:lumMod val="50000"/>
                  </a:schemeClr>
                </a:solidFill>
                <a:latin typeface="News Gothic MT"/>
                <a:cs typeface="News Gothic MT"/>
              </a:rPr>
              <a:t>e</a:t>
            </a:r>
            <a:r>
              <a:rPr sz="2000" dirty="0">
                <a:solidFill>
                  <a:schemeClr val="tx2">
                    <a:lumMod val="50000"/>
                  </a:schemeClr>
                </a:solidFill>
                <a:latin typeface="News Gothic MT"/>
                <a:cs typeface="News Gothic MT"/>
              </a:rPr>
              <a:t> </a:t>
            </a:r>
            <a:r>
              <a:rPr sz="2000" spc="-15" dirty="0">
                <a:solidFill>
                  <a:schemeClr val="tx2">
                    <a:lumMod val="50000"/>
                  </a:schemeClr>
                </a:solidFill>
                <a:latin typeface="News Gothic MT"/>
                <a:cs typeface="News Gothic MT"/>
              </a:rPr>
              <a:t>can</a:t>
            </a:r>
            <a:r>
              <a:rPr sz="2000" spc="-5" dirty="0">
                <a:solidFill>
                  <a:schemeClr val="tx2">
                    <a:lumMod val="50000"/>
                  </a:schemeClr>
                </a:solidFill>
                <a:latin typeface="News Gothic MT"/>
                <a:cs typeface="News Gothic MT"/>
              </a:rPr>
              <a:t> </a:t>
            </a:r>
            <a:r>
              <a:rPr sz="2000" spc="-20" dirty="0">
                <a:solidFill>
                  <a:schemeClr val="tx2">
                    <a:lumMod val="50000"/>
                  </a:schemeClr>
                </a:solidFill>
                <a:latin typeface="News Gothic MT"/>
                <a:cs typeface="News Gothic MT"/>
              </a:rPr>
              <a:t>pas</a:t>
            </a:r>
            <a:r>
              <a:rPr sz="2000" spc="-15" dirty="0">
                <a:solidFill>
                  <a:schemeClr val="tx2">
                    <a:lumMod val="50000"/>
                  </a:schemeClr>
                </a:solidFill>
                <a:latin typeface="News Gothic MT"/>
                <a:cs typeface="News Gothic MT"/>
              </a:rPr>
              <a:t>s</a:t>
            </a:r>
            <a:r>
              <a:rPr sz="2000" dirty="0">
                <a:solidFill>
                  <a:schemeClr val="tx2">
                    <a:lumMod val="50000"/>
                  </a:schemeClr>
                </a:solidFill>
                <a:latin typeface="News Gothic MT"/>
                <a:cs typeface="News Gothic MT"/>
              </a:rPr>
              <a:t> with</a:t>
            </a:r>
            <a:r>
              <a:rPr sz="2000" spc="-5" dirty="0">
                <a:solidFill>
                  <a:schemeClr val="tx2">
                    <a:lumMod val="50000"/>
                  </a:schemeClr>
                </a:solidFill>
                <a:latin typeface="News Gothic MT"/>
                <a:cs typeface="News Gothic MT"/>
              </a:rPr>
              <a:t> </a:t>
            </a:r>
            <a:r>
              <a:rPr sz="2000" spc="-50" dirty="0">
                <a:solidFill>
                  <a:schemeClr val="tx2">
                    <a:lumMod val="50000"/>
                  </a:schemeClr>
                </a:solidFill>
                <a:latin typeface="News Gothic MT"/>
                <a:cs typeface="News Gothic MT"/>
              </a:rPr>
              <a:t>r</a:t>
            </a:r>
            <a:r>
              <a:rPr sz="2000" spc="-15" dirty="0">
                <a:solidFill>
                  <a:schemeClr val="tx2">
                    <a:lumMod val="50000"/>
                  </a:schemeClr>
                </a:solidFill>
                <a:latin typeface="News Gothic MT"/>
                <a:cs typeface="News Gothic MT"/>
              </a:rPr>
              <a:t>esubmissions</a:t>
            </a:r>
            <a:endParaRPr sz="2000" dirty="0">
              <a:solidFill>
                <a:schemeClr val="tx2">
                  <a:lumMod val="50000"/>
                </a:schemeClr>
              </a:solidFill>
              <a:latin typeface="News Gothic MT"/>
              <a:cs typeface="News Gothic MT"/>
            </a:endParaRPr>
          </a:p>
          <a:p>
            <a:pPr marL="368300">
              <a:lnSpc>
                <a:spcPct val="100000"/>
              </a:lnSpc>
              <a:spcBef>
                <a:spcPts val="359"/>
              </a:spcBef>
              <a:tabLst>
                <a:tab pos="704215" algn="l"/>
              </a:tabLst>
            </a:pPr>
            <a:r>
              <a:rPr sz="2000" spc="-5" dirty="0">
                <a:solidFill>
                  <a:schemeClr val="tx2">
                    <a:lumMod val="50000"/>
                  </a:schemeClr>
                </a:solidFill>
                <a:latin typeface="News Gothic MT"/>
                <a:cs typeface="News Gothic MT"/>
              </a:rPr>
              <a:t>do</a:t>
            </a:r>
            <a:r>
              <a:rPr sz="2000" spc="-45" dirty="0">
                <a:solidFill>
                  <a:schemeClr val="tx2">
                    <a:lumMod val="50000"/>
                  </a:schemeClr>
                </a:solidFill>
                <a:latin typeface="News Gothic MT"/>
                <a:cs typeface="News Gothic MT"/>
              </a:rPr>
              <a:t>n</a:t>
            </a:r>
            <a:r>
              <a:rPr sz="2000" spc="25" dirty="0">
                <a:solidFill>
                  <a:schemeClr val="tx2">
                    <a:lumMod val="50000"/>
                  </a:schemeClr>
                </a:solidFill>
                <a:latin typeface="News Gothic MT"/>
                <a:cs typeface="News Gothic MT"/>
              </a:rPr>
              <a:t>’</a:t>
            </a:r>
            <a:r>
              <a:rPr sz="2000" dirty="0">
                <a:solidFill>
                  <a:schemeClr val="tx2">
                    <a:lumMod val="50000"/>
                  </a:schemeClr>
                </a:solidFill>
                <a:latin typeface="News Gothic MT"/>
                <a:cs typeface="News Gothic MT"/>
              </a:rPr>
              <a:t>t</a:t>
            </a:r>
            <a:r>
              <a:rPr sz="2000" spc="-5" dirty="0">
                <a:solidFill>
                  <a:schemeClr val="tx2">
                    <a:lumMod val="50000"/>
                  </a:schemeClr>
                </a:solidFill>
                <a:latin typeface="News Gothic MT"/>
                <a:cs typeface="News Gothic MT"/>
              </a:rPr>
              <a:t> </a:t>
            </a:r>
            <a:r>
              <a:rPr sz="2000" spc="20" dirty="0">
                <a:solidFill>
                  <a:schemeClr val="tx2">
                    <a:lumMod val="50000"/>
                  </a:schemeClr>
                </a:solidFill>
                <a:latin typeface="News Gothic MT"/>
                <a:cs typeface="News Gothic MT"/>
              </a:rPr>
              <a:t>w</a:t>
            </a:r>
            <a:r>
              <a:rPr sz="2000" spc="-10" dirty="0">
                <a:solidFill>
                  <a:schemeClr val="tx2">
                    <a:lumMod val="50000"/>
                  </a:schemeClr>
                </a:solidFill>
                <a:latin typeface="News Gothic MT"/>
                <a:cs typeface="News Gothic MT"/>
              </a:rPr>
              <a:t>ait</a:t>
            </a:r>
            <a:r>
              <a:rPr sz="2000" dirty="0">
                <a:solidFill>
                  <a:schemeClr val="tx2">
                    <a:lumMod val="50000"/>
                  </a:schemeClr>
                </a:solidFill>
                <a:latin typeface="News Gothic MT"/>
                <a:cs typeface="News Gothic MT"/>
              </a:rPr>
              <a:t> </a:t>
            </a:r>
            <a:r>
              <a:rPr sz="2000" spc="-5" dirty="0">
                <a:solidFill>
                  <a:schemeClr val="tx2">
                    <a:lumMod val="50000"/>
                  </a:schemeClr>
                </a:solidFill>
                <a:latin typeface="News Gothic MT"/>
                <a:cs typeface="News Gothic MT"/>
              </a:rPr>
              <a:t>to</a:t>
            </a:r>
            <a:r>
              <a:rPr sz="2000" dirty="0">
                <a:solidFill>
                  <a:schemeClr val="tx2">
                    <a:lumMod val="50000"/>
                  </a:schemeClr>
                </a:solidFill>
                <a:latin typeface="News Gothic MT"/>
                <a:cs typeface="News Gothic MT"/>
              </a:rPr>
              <a:t>o long</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6788" y="1251514"/>
            <a:ext cx="6844823" cy="705321"/>
          </a:xfrm>
          <a:prstGeom prst="rect">
            <a:avLst/>
          </a:prstGeom>
        </p:spPr>
        <p:txBody>
          <a:bodyPr vert="horz" wrap="square" lIns="0" tIns="0" rIns="0" bIns="0" rtlCol="0">
            <a:spAutoFit/>
          </a:bodyPr>
          <a:lstStyle/>
          <a:p>
            <a:pPr marL="219710">
              <a:lnSpc>
                <a:spcPts val="5460"/>
              </a:lnSpc>
            </a:pPr>
            <a:r>
              <a:rPr spc="-180" dirty="0">
                <a:solidFill>
                  <a:schemeClr val="tx1"/>
                </a:solidFill>
              </a:rPr>
              <a:t>W</a:t>
            </a:r>
            <a:r>
              <a:rPr dirty="0">
                <a:solidFill>
                  <a:schemeClr val="tx1"/>
                </a:solidFill>
              </a:rPr>
              <a:t>ait-do</a:t>
            </a:r>
            <a:r>
              <a:rPr spc="-100" dirty="0">
                <a:solidFill>
                  <a:schemeClr val="tx1"/>
                </a:solidFill>
              </a:rPr>
              <a:t>n</a:t>
            </a:r>
            <a:r>
              <a:rPr spc="75" dirty="0">
                <a:solidFill>
                  <a:schemeClr val="tx1"/>
                </a:solidFill>
              </a:rPr>
              <a:t>’</a:t>
            </a:r>
            <a:r>
              <a:rPr dirty="0">
                <a:solidFill>
                  <a:schemeClr val="tx1"/>
                </a:solidFill>
              </a:rPr>
              <a:t>t</a:t>
            </a:r>
            <a:r>
              <a:rPr spc="-5" dirty="0">
                <a:solidFill>
                  <a:schemeClr val="tx1"/>
                </a:solidFill>
              </a:rPr>
              <a:t> </a:t>
            </a:r>
            <a:r>
              <a:rPr dirty="0">
                <a:solidFill>
                  <a:schemeClr val="tx1"/>
                </a:solidFill>
              </a:rPr>
              <a:t>submit</a:t>
            </a:r>
            <a:r>
              <a:rPr spc="-15" dirty="0">
                <a:solidFill>
                  <a:schemeClr val="tx1"/>
                </a:solidFill>
              </a:rPr>
              <a:t> </a:t>
            </a:r>
            <a:r>
              <a:rPr spc="-5" dirty="0">
                <a:solidFill>
                  <a:schemeClr val="tx1"/>
                </a:solidFill>
              </a:rPr>
              <a:t>that!</a:t>
            </a:r>
          </a:p>
        </p:txBody>
      </p:sp>
      <p:sp>
        <p:nvSpPr>
          <p:cNvPr id="3" name="object 3"/>
          <p:cNvSpPr txBox="1"/>
          <p:nvPr/>
        </p:nvSpPr>
        <p:spPr>
          <a:xfrm>
            <a:off x="1085214" y="2139728"/>
            <a:ext cx="7569834" cy="3749168"/>
          </a:xfrm>
          <a:prstGeom prst="rect">
            <a:avLst/>
          </a:prstGeom>
        </p:spPr>
        <p:txBody>
          <a:bodyPr vert="horz" wrap="square" lIns="0" tIns="0" rIns="0" bIns="0" rtlCol="0">
            <a:spAutoFit/>
          </a:bodyPr>
          <a:lstStyle/>
          <a:p>
            <a:pPr marL="12700">
              <a:lnSpc>
                <a:spcPct val="100000"/>
              </a:lnSpc>
            </a:pPr>
            <a:r>
              <a:rPr sz="2400" spc="-5" dirty="0">
                <a:solidFill>
                  <a:schemeClr val="tx2">
                    <a:lumMod val="50000"/>
                  </a:schemeClr>
                </a:solidFill>
                <a:latin typeface="News Gothic MT"/>
                <a:cs typeface="News Gothic MT"/>
              </a:rPr>
              <a:t>do</a:t>
            </a:r>
            <a:r>
              <a:rPr sz="2400" spc="-50" dirty="0">
                <a:solidFill>
                  <a:schemeClr val="tx2">
                    <a:lumMod val="50000"/>
                  </a:schemeClr>
                </a:solidFill>
                <a:latin typeface="News Gothic MT"/>
                <a:cs typeface="News Gothic MT"/>
              </a:rPr>
              <a:t>n</a:t>
            </a:r>
            <a:r>
              <a:rPr sz="2400" spc="30" dirty="0">
                <a:solidFill>
                  <a:schemeClr val="tx2">
                    <a:lumMod val="50000"/>
                  </a:schemeClr>
                </a:solidFill>
                <a:latin typeface="News Gothic MT"/>
                <a:cs typeface="News Gothic MT"/>
              </a:rPr>
              <a:t>’</a:t>
            </a:r>
            <a:r>
              <a:rPr sz="2400" dirty="0">
                <a:solidFill>
                  <a:schemeClr val="tx2">
                    <a:lumMod val="50000"/>
                  </a:schemeClr>
                </a:solidFill>
                <a:latin typeface="News Gothic MT"/>
                <a:cs typeface="News Gothic MT"/>
              </a:rPr>
              <a:t>t</a:t>
            </a:r>
            <a:r>
              <a:rPr sz="2400" spc="-5" dirty="0">
                <a:solidFill>
                  <a:schemeClr val="tx2">
                    <a:lumMod val="50000"/>
                  </a:schemeClr>
                </a:solidFill>
                <a:latin typeface="News Gothic MT"/>
                <a:cs typeface="News Gothic MT"/>
              </a:rPr>
              <a:t> </a:t>
            </a:r>
            <a:r>
              <a:rPr sz="2400" dirty="0">
                <a:solidFill>
                  <a:schemeClr val="tx2">
                    <a:lumMod val="50000"/>
                  </a:schemeClr>
                </a:solidFill>
                <a:latin typeface="News Gothic MT"/>
                <a:cs typeface="News Gothic MT"/>
              </a:rPr>
              <a:t>submit</a:t>
            </a:r>
            <a:r>
              <a:rPr sz="2400" spc="-10" dirty="0">
                <a:solidFill>
                  <a:schemeClr val="tx2">
                    <a:lumMod val="50000"/>
                  </a:schemeClr>
                </a:solidFill>
                <a:latin typeface="News Gothic MT"/>
                <a:cs typeface="News Gothic MT"/>
              </a:rPr>
              <a:t> </a:t>
            </a:r>
            <a:r>
              <a:rPr sz="2400" dirty="0">
                <a:solidFill>
                  <a:schemeClr val="tx2">
                    <a:lumMod val="50000"/>
                  </a:schemeClr>
                </a:solidFill>
                <a:latin typeface="News Gothic MT"/>
                <a:cs typeface="News Gothic MT"/>
              </a:rPr>
              <a:t>an</a:t>
            </a:r>
            <a:r>
              <a:rPr sz="2400" spc="-5" dirty="0">
                <a:solidFill>
                  <a:schemeClr val="tx2">
                    <a:lumMod val="50000"/>
                  </a:schemeClr>
                </a:solidFill>
                <a:latin typeface="News Gothic MT"/>
                <a:cs typeface="News Gothic MT"/>
              </a:rPr>
              <a:t> o</a:t>
            </a:r>
            <a:r>
              <a:rPr sz="2400" spc="-75" dirty="0">
                <a:solidFill>
                  <a:schemeClr val="tx2">
                    <a:lumMod val="50000"/>
                  </a:schemeClr>
                </a:solidFill>
                <a:latin typeface="News Gothic MT"/>
                <a:cs typeface="News Gothic MT"/>
              </a:rPr>
              <a:t>b</a:t>
            </a:r>
            <a:r>
              <a:rPr sz="2400" spc="-15" dirty="0">
                <a:solidFill>
                  <a:schemeClr val="tx2">
                    <a:lumMod val="50000"/>
                  </a:schemeClr>
                </a:solidFill>
                <a:latin typeface="News Gothic MT"/>
                <a:cs typeface="News Gothic MT"/>
              </a:rPr>
              <a:t>viously</a:t>
            </a:r>
            <a:r>
              <a:rPr sz="2400" dirty="0">
                <a:solidFill>
                  <a:schemeClr val="tx2">
                    <a:lumMod val="50000"/>
                  </a:schemeClr>
                </a:solidFill>
                <a:latin typeface="News Gothic MT"/>
                <a:cs typeface="News Gothic MT"/>
              </a:rPr>
              <a:t> </a:t>
            </a:r>
            <a:r>
              <a:rPr sz="2400" spc="-15" dirty="0">
                <a:solidFill>
                  <a:schemeClr val="tx2">
                    <a:lumMod val="50000"/>
                  </a:schemeClr>
                </a:solidFill>
                <a:latin typeface="News Gothic MT"/>
                <a:cs typeface="News Gothic MT"/>
              </a:rPr>
              <a:t>weak</a:t>
            </a:r>
            <a:r>
              <a:rPr sz="2400" dirty="0">
                <a:solidFill>
                  <a:schemeClr val="tx2">
                    <a:lumMod val="50000"/>
                  </a:schemeClr>
                </a:solidFill>
                <a:latin typeface="News Gothic MT"/>
                <a:cs typeface="News Gothic MT"/>
              </a:rPr>
              <a:t> </a:t>
            </a:r>
            <a:r>
              <a:rPr sz="2400" spc="35" dirty="0">
                <a:solidFill>
                  <a:schemeClr val="tx2">
                    <a:lumMod val="50000"/>
                  </a:schemeClr>
                </a:solidFill>
                <a:latin typeface="News Gothic MT"/>
                <a:cs typeface="News Gothic MT"/>
              </a:rPr>
              <a:t>g</a:t>
            </a:r>
            <a:r>
              <a:rPr sz="2400" spc="-35" dirty="0">
                <a:solidFill>
                  <a:schemeClr val="tx2">
                    <a:lumMod val="50000"/>
                  </a:schemeClr>
                </a:solidFill>
                <a:latin typeface="News Gothic MT"/>
                <a:cs typeface="News Gothic MT"/>
              </a:rPr>
              <a:t>r</a:t>
            </a:r>
            <a:r>
              <a:rPr sz="2400" dirty="0">
                <a:solidFill>
                  <a:schemeClr val="tx2">
                    <a:lumMod val="50000"/>
                  </a:schemeClr>
                </a:solidFill>
                <a:latin typeface="News Gothic MT"/>
                <a:cs typeface="News Gothic MT"/>
              </a:rPr>
              <a:t>ant</a:t>
            </a:r>
          </a:p>
          <a:p>
            <a:pPr marL="12700">
              <a:lnSpc>
                <a:spcPct val="100000"/>
              </a:lnSpc>
              <a:spcBef>
                <a:spcPts val="2380"/>
              </a:spcBef>
            </a:pPr>
            <a:r>
              <a:rPr sz="2400" spc="-5" dirty="0">
                <a:solidFill>
                  <a:schemeClr val="tx2">
                    <a:lumMod val="50000"/>
                  </a:schemeClr>
                </a:solidFill>
                <a:latin typeface="News Gothic MT"/>
                <a:cs typeface="News Gothic MT"/>
              </a:rPr>
              <a:t>do</a:t>
            </a:r>
            <a:r>
              <a:rPr sz="2400" spc="-50" dirty="0">
                <a:solidFill>
                  <a:schemeClr val="tx2">
                    <a:lumMod val="50000"/>
                  </a:schemeClr>
                </a:solidFill>
                <a:latin typeface="News Gothic MT"/>
                <a:cs typeface="News Gothic MT"/>
              </a:rPr>
              <a:t>n</a:t>
            </a:r>
            <a:r>
              <a:rPr sz="2400" spc="30" dirty="0">
                <a:solidFill>
                  <a:schemeClr val="tx2">
                    <a:lumMod val="50000"/>
                  </a:schemeClr>
                </a:solidFill>
                <a:latin typeface="News Gothic MT"/>
                <a:cs typeface="News Gothic MT"/>
              </a:rPr>
              <a:t>’</a:t>
            </a:r>
            <a:r>
              <a:rPr sz="2400" dirty="0">
                <a:solidFill>
                  <a:schemeClr val="tx2">
                    <a:lumMod val="50000"/>
                  </a:schemeClr>
                </a:solidFill>
                <a:latin typeface="News Gothic MT"/>
                <a:cs typeface="News Gothic MT"/>
              </a:rPr>
              <a:t>t</a:t>
            </a:r>
            <a:r>
              <a:rPr sz="2400" spc="-5" dirty="0">
                <a:solidFill>
                  <a:schemeClr val="tx2">
                    <a:lumMod val="50000"/>
                  </a:schemeClr>
                </a:solidFill>
                <a:latin typeface="News Gothic MT"/>
                <a:cs typeface="News Gothic MT"/>
              </a:rPr>
              <a:t> </a:t>
            </a:r>
            <a:r>
              <a:rPr sz="2400" dirty="0">
                <a:solidFill>
                  <a:schemeClr val="tx2">
                    <a:lumMod val="50000"/>
                  </a:schemeClr>
                </a:solidFill>
                <a:latin typeface="News Gothic MT"/>
                <a:cs typeface="News Gothic MT"/>
              </a:rPr>
              <a:t>submit</a:t>
            </a:r>
            <a:r>
              <a:rPr sz="2400" spc="-10" dirty="0">
                <a:solidFill>
                  <a:schemeClr val="tx2">
                    <a:lumMod val="50000"/>
                  </a:schemeClr>
                </a:solidFill>
                <a:latin typeface="News Gothic MT"/>
                <a:cs typeface="News Gothic MT"/>
              </a:rPr>
              <a:t> </a:t>
            </a:r>
            <a:r>
              <a:rPr sz="2400" spc="-15" dirty="0">
                <a:solidFill>
                  <a:schemeClr val="tx2">
                    <a:lumMod val="50000"/>
                  </a:schemeClr>
                </a:solidFill>
                <a:latin typeface="News Gothic MT"/>
                <a:cs typeface="News Gothic MT"/>
              </a:rPr>
              <a:t>a</a:t>
            </a:r>
            <a:r>
              <a:rPr sz="2400" dirty="0">
                <a:solidFill>
                  <a:schemeClr val="tx2">
                    <a:lumMod val="50000"/>
                  </a:schemeClr>
                </a:solidFill>
                <a:latin typeface="News Gothic MT"/>
                <a:cs typeface="News Gothic MT"/>
              </a:rPr>
              <a:t> </a:t>
            </a:r>
            <a:r>
              <a:rPr sz="2400" spc="35" dirty="0">
                <a:solidFill>
                  <a:schemeClr val="tx2">
                    <a:lumMod val="50000"/>
                  </a:schemeClr>
                </a:solidFill>
                <a:latin typeface="News Gothic MT"/>
                <a:cs typeface="News Gothic MT"/>
              </a:rPr>
              <a:t>g</a:t>
            </a:r>
            <a:r>
              <a:rPr sz="2400" spc="-35" dirty="0">
                <a:solidFill>
                  <a:schemeClr val="tx2">
                    <a:lumMod val="50000"/>
                  </a:schemeClr>
                </a:solidFill>
                <a:latin typeface="News Gothic MT"/>
                <a:cs typeface="News Gothic MT"/>
              </a:rPr>
              <a:t>r</a:t>
            </a:r>
            <a:r>
              <a:rPr sz="2400" dirty="0">
                <a:solidFill>
                  <a:schemeClr val="tx2">
                    <a:lumMod val="50000"/>
                  </a:schemeClr>
                </a:solidFill>
                <a:latin typeface="News Gothic MT"/>
                <a:cs typeface="News Gothic MT"/>
              </a:rPr>
              <a:t>ant</a:t>
            </a:r>
            <a:r>
              <a:rPr sz="2400" spc="-5" dirty="0">
                <a:solidFill>
                  <a:schemeClr val="tx2">
                    <a:lumMod val="50000"/>
                  </a:schemeClr>
                </a:solidFill>
                <a:latin typeface="News Gothic MT"/>
                <a:cs typeface="News Gothic MT"/>
              </a:rPr>
              <a:t> </a:t>
            </a:r>
            <a:r>
              <a:rPr sz="2400" dirty="0">
                <a:solidFill>
                  <a:schemeClr val="tx2">
                    <a:lumMod val="50000"/>
                  </a:schemeClr>
                </a:solidFill>
                <a:latin typeface="News Gothic MT"/>
                <a:cs typeface="News Gothic MT"/>
              </a:rPr>
              <a:t>if</a:t>
            </a:r>
            <a:r>
              <a:rPr sz="2400" spc="345" dirty="0">
                <a:solidFill>
                  <a:schemeClr val="tx2">
                    <a:lumMod val="50000"/>
                  </a:schemeClr>
                </a:solidFill>
                <a:latin typeface="News Gothic MT"/>
                <a:cs typeface="News Gothic MT"/>
              </a:rPr>
              <a:t> </a:t>
            </a:r>
            <a:r>
              <a:rPr sz="2400" spc="-40" dirty="0">
                <a:solidFill>
                  <a:schemeClr val="tx2">
                    <a:lumMod val="50000"/>
                  </a:schemeClr>
                </a:solidFill>
                <a:latin typeface="News Gothic MT"/>
                <a:cs typeface="News Gothic MT"/>
              </a:rPr>
              <a:t>y</a:t>
            </a:r>
            <a:r>
              <a:rPr sz="2400" spc="-5" dirty="0">
                <a:solidFill>
                  <a:schemeClr val="tx2">
                    <a:lumMod val="50000"/>
                  </a:schemeClr>
                </a:solidFill>
                <a:latin typeface="News Gothic MT"/>
                <a:cs typeface="News Gothic MT"/>
              </a:rPr>
              <a:t>o</a:t>
            </a:r>
            <a:r>
              <a:rPr sz="2400" dirty="0">
                <a:solidFill>
                  <a:schemeClr val="tx2">
                    <a:lumMod val="50000"/>
                  </a:schemeClr>
                </a:solidFill>
                <a:latin typeface="News Gothic MT"/>
                <a:cs typeface="News Gothic MT"/>
              </a:rPr>
              <a:t>u wrote</a:t>
            </a:r>
            <a:r>
              <a:rPr sz="2400" spc="-5" dirty="0">
                <a:solidFill>
                  <a:schemeClr val="tx2">
                    <a:lumMod val="50000"/>
                  </a:schemeClr>
                </a:solidFill>
                <a:latin typeface="News Gothic MT"/>
                <a:cs typeface="News Gothic MT"/>
              </a:rPr>
              <a:t> </a:t>
            </a:r>
            <a:r>
              <a:rPr sz="2400" spc="-10" dirty="0">
                <a:solidFill>
                  <a:schemeClr val="tx2">
                    <a:lumMod val="50000"/>
                  </a:schemeClr>
                </a:solidFill>
                <a:latin typeface="News Gothic MT"/>
                <a:cs typeface="News Gothic MT"/>
              </a:rPr>
              <a:t>it</a:t>
            </a:r>
            <a:r>
              <a:rPr sz="2400" spc="-5" dirty="0">
                <a:solidFill>
                  <a:schemeClr val="tx2">
                    <a:lumMod val="50000"/>
                  </a:schemeClr>
                </a:solidFill>
                <a:latin typeface="News Gothic MT"/>
                <a:cs typeface="News Gothic MT"/>
              </a:rPr>
              <a:t> </a:t>
            </a:r>
            <a:r>
              <a:rPr sz="2400" dirty="0">
                <a:solidFill>
                  <a:schemeClr val="tx2">
                    <a:lumMod val="50000"/>
                  </a:schemeClr>
                </a:solidFill>
                <a:latin typeface="News Gothic MT"/>
                <a:cs typeface="News Gothic MT"/>
              </a:rPr>
              <a:t>in</a:t>
            </a:r>
            <a:r>
              <a:rPr sz="2400" spc="-5" dirty="0">
                <a:solidFill>
                  <a:schemeClr val="tx2">
                    <a:lumMod val="50000"/>
                  </a:schemeClr>
                </a:solidFill>
                <a:latin typeface="News Gothic MT"/>
                <a:cs typeface="News Gothic MT"/>
              </a:rPr>
              <a:t> </a:t>
            </a:r>
            <a:r>
              <a:rPr sz="2400" spc="-15" dirty="0">
                <a:solidFill>
                  <a:schemeClr val="tx2">
                    <a:lumMod val="50000"/>
                  </a:schemeClr>
                </a:solidFill>
                <a:latin typeface="News Gothic MT"/>
                <a:cs typeface="News Gothic MT"/>
              </a:rPr>
              <a:t>a</a:t>
            </a:r>
            <a:r>
              <a:rPr sz="2400" dirty="0">
                <a:solidFill>
                  <a:schemeClr val="tx2">
                    <a:lumMod val="50000"/>
                  </a:schemeClr>
                </a:solidFill>
                <a:latin typeface="News Gothic MT"/>
                <a:cs typeface="News Gothic MT"/>
              </a:rPr>
              <a:t> </a:t>
            </a:r>
            <a:r>
              <a:rPr sz="2400" spc="-15" dirty="0">
                <a:solidFill>
                  <a:schemeClr val="tx2">
                    <a:lumMod val="50000"/>
                  </a:schemeClr>
                </a:solidFill>
                <a:latin typeface="News Gothic MT"/>
                <a:cs typeface="News Gothic MT"/>
              </a:rPr>
              <a:t>week</a:t>
            </a:r>
            <a:endParaRPr sz="2400" dirty="0">
              <a:solidFill>
                <a:schemeClr val="tx2">
                  <a:lumMod val="50000"/>
                </a:schemeClr>
              </a:solidFill>
              <a:latin typeface="News Gothic MT"/>
              <a:cs typeface="News Gothic MT"/>
            </a:endParaRPr>
          </a:p>
          <a:p>
            <a:pPr marL="12700">
              <a:lnSpc>
                <a:spcPct val="100000"/>
              </a:lnSpc>
              <a:spcBef>
                <a:spcPts val="2380"/>
              </a:spcBef>
            </a:pPr>
            <a:r>
              <a:rPr sz="2400" spc="-5" dirty="0">
                <a:solidFill>
                  <a:schemeClr val="tx2">
                    <a:lumMod val="50000"/>
                  </a:schemeClr>
                </a:solidFill>
                <a:latin typeface="News Gothic MT"/>
                <a:cs typeface="News Gothic MT"/>
              </a:rPr>
              <a:t>d</a:t>
            </a:r>
            <a:r>
              <a:rPr sz="2400" dirty="0">
                <a:solidFill>
                  <a:schemeClr val="tx2">
                    <a:lumMod val="50000"/>
                  </a:schemeClr>
                </a:solidFill>
                <a:latin typeface="News Gothic MT"/>
                <a:cs typeface="News Gothic MT"/>
              </a:rPr>
              <a:t>o </a:t>
            </a:r>
            <a:r>
              <a:rPr sz="2400" spc="-5" dirty="0">
                <a:solidFill>
                  <a:schemeClr val="tx2">
                    <a:lumMod val="50000"/>
                  </a:schemeClr>
                </a:solidFill>
                <a:latin typeface="News Gothic MT"/>
                <a:cs typeface="News Gothic MT"/>
              </a:rPr>
              <a:t>no</a:t>
            </a:r>
            <a:r>
              <a:rPr sz="2400" dirty="0">
                <a:solidFill>
                  <a:schemeClr val="tx2">
                    <a:lumMod val="50000"/>
                  </a:schemeClr>
                </a:solidFill>
                <a:latin typeface="News Gothic MT"/>
                <a:cs typeface="News Gothic MT"/>
              </a:rPr>
              <a:t>t </a:t>
            </a:r>
            <a:r>
              <a:rPr sz="2400" spc="-50" dirty="0">
                <a:solidFill>
                  <a:schemeClr val="tx2">
                    <a:lumMod val="50000"/>
                  </a:schemeClr>
                </a:solidFill>
                <a:latin typeface="News Gothic MT"/>
                <a:cs typeface="News Gothic MT"/>
              </a:rPr>
              <a:t>g</a:t>
            </a:r>
            <a:r>
              <a:rPr sz="2400" dirty="0">
                <a:solidFill>
                  <a:schemeClr val="tx2">
                    <a:lumMod val="50000"/>
                  </a:schemeClr>
                </a:solidFill>
                <a:latin typeface="News Gothic MT"/>
                <a:cs typeface="News Gothic MT"/>
              </a:rPr>
              <a:t>et</a:t>
            </a:r>
            <a:r>
              <a:rPr sz="2400" spc="-5" dirty="0">
                <a:solidFill>
                  <a:schemeClr val="tx2">
                    <a:lumMod val="50000"/>
                  </a:schemeClr>
                </a:solidFill>
                <a:latin typeface="News Gothic MT"/>
                <a:cs typeface="News Gothic MT"/>
              </a:rPr>
              <a:t> </a:t>
            </a:r>
            <a:r>
              <a:rPr sz="2400" spc="-15" dirty="0">
                <a:solidFill>
                  <a:schemeClr val="tx2">
                    <a:lumMod val="50000"/>
                  </a:schemeClr>
                </a:solidFill>
                <a:latin typeface="News Gothic MT"/>
                <a:cs typeface="News Gothic MT"/>
              </a:rPr>
              <a:t>a</a:t>
            </a:r>
            <a:r>
              <a:rPr sz="2400" dirty="0">
                <a:solidFill>
                  <a:schemeClr val="tx2">
                    <a:lumMod val="50000"/>
                  </a:schemeClr>
                </a:solidFill>
                <a:latin typeface="News Gothic MT"/>
                <a:cs typeface="News Gothic MT"/>
              </a:rPr>
              <a:t> </a:t>
            </a:r>
            <a:r>
              <a:rPr sz="2400" spc="-55" dirty="0">
                <a:solidFill>
                  <a:schemeClr val="tx2">
                    <a:lumMod val="50000"/>
                  </a:schemeClr>
                </a:solidFill>
                <a:latin typeface="News Gothic MT"/>
                <a:cs typeface="News Gothic MT"/>
              </a:rPr>
              <a:t>r</a:t>
            </a:r>
            <a:r>
              <a:rPr sz="2400" spc="-65" dirty="0">
                <a:solidFill>
                  <a:schemeClr val="tx2">
                    <a:lumMod val="50000"/>
                  </a:schemeClr>
                </a:solidFill>
                <a:latin typeface="News Gothic MT"/>
                <a:cs typeface="News Gothic MT"/>
              </a:rPr>
              <a:t>e</a:t>
            </a:r>
            <a:r>
              <a:rPr sz="2400" spc="-5" dirty="0">
                <a:solidFill>
                  <a:schemeClr val="tx2">
                    <a:lumMod val="50000"/>
                  </a:schemeClr>
                </a:solidFill>
                <a:latin typeface="News Gothic MT"/>
                <a:cs typeface="News Gothic MT"/>
              </a:rPr>
              <a:t>putatio</a:t>
            </a:r>
            <a:r>
              <a:rPr sz="2400" dirty="0">
                <a:solidFill>
                  <a:schemeClr val="tx2">
                    <a:lumMod val="50000"/>
                  </a:schemeClr>
                </a:solidFill>
                <a:latin typeface="News Gothic MT"/>
                <a:cs typeface="News Gothic MT"/>
              </a:rPr>
              <a:t>n</a:t>
            </a:r>
            <a:r>
              <a:rPr sz="2400" spc="5" dirty="0">
                <a:solidFill>
                  <a:schemeClr val="tx2">
                    <a:lumMod val="50000"/>
                  </a:schemeClr>
                </a:solidFill>
                <a:latin typeface="News Gothic MT"/>
                <a:cs typeface="News Gothic MT"/>
              </a:rPr>
              <a:t> </a:t>
            </a:r>
            <a:r>
              <a:rPr sz="2400" spc="-25" dirty="0">
                <a:solidFill>
                  <a:schemeClr val="tx2">
                    <a:lumMod val="50000"/>
                  </a:schemeClr>
                </a:solidFill>
                <a:latin typeface="News Gothic MT"/>
                <a:cs typeface="News Gothic MT"/>
              </a:rPr>
              <a:t>f</a:t>
            </a:r>
            <a:r>
              <a:rPr sz="2400" spc="-5" dirty="0">
                <a:solidFill>
                  <a:schemeClr val="tx2">
                    <a:lumMod val="50000"/>
                  </a:schemeClr>
                </a:solidFill>
                <a:latin typeface="News Gothic MT"/>
                <a:cs typeface="News Gothic MT"/>
              </a:rPr>
              <a:t>o</a:t>
            </a:r>
            <a:r>
              <a:rPr sz="2400" dirty="0">
                <a:solidFill>
                  <a:schemeClr val="tx2">
                    <a:lumMod val="50000"/>
                  </a:schemeClr>
                </a:solidFill>
                <a:latin typeface="News Gothic MT"/>
                <a:cs typeface="News Gothic MT"/>
              </a:rPr>
              <a:t>r submitting</a:t>
            </a:r>
            <a:r>
              <a:rPr sz="2400" spc="-15" dirty="0">
                <a:solidFill>
                  <a:schemeClr val="tx2">
                    <a:lumMod val="50000"/>
                  </a:schemeClr>
                </a:solidFill>
                <a:latin typeface="News Gothic MT"/>
                <a:cs typeface="News Gothic MT"/>
              </a:rPr>
              <a:t> </a:t>
            </a:r>
            <a:r>
              <a:rPr sz="2400" spc="20" dirty="0">
                <a:solidFill>
                  <a:schemeClr val="tx2">
                    <a:lumMod val="50000"/>
                  </a:schemeClr>
                </a:solidFill>
                <a:latin typeface="News Gothic MT"/>
                <a:cs typeface="News Gothic MT"/>
              </a:rPr>
              <a:t>g</a:t>
            </a:r>
            <a:r>
              <a:rPr sz="2400" spc="-15" dirty="0">
                <a:solidFill>
                  <a:schemeClr val="tx2">
                    <a:lumMod val="50000"/>
                  </a:schemeClr>
                </a:solidFill>
                <a:latin typeface="News Gothic MT"/>
                <a:cs typeface="News Gothic MT"/>
              </a:rPr>
              <a:t>arb</a:t>
            </a:r>
            <a:r>
              <a:rPr sz="2400" spc="10" dirty="0">
                <a:solidFill>
                  <a:schemeClr val="tx2">
                    <a:lumMod val="50000"/>
                  </a:schemeClr>
                </a:solidFill>
                <a:latin typeface="News Gothic MT"/>
                <a:cs typeface="News Gothic MT"/>
              </a:rPr>
              <a:t>a</a:t>
            </a:r>
            <a:r>
              <a:rPr sz="2400" spc="-50" dirty="0">
                <a:solidFill>
                  <a:schemeClr val="tx2">
                    <a:lumMod val="50000"/>
                  </a:schemeClr>
                </a:solidFill>
                <a:latin typeface="News Gothic MT"/>
                <a:cs typeface="News Gothic MT"/>
              </a:rPr>
              <a:t>g</a:t>
            </a:r>
            <a:r>
              <a:rPr sz="2400" spc="-114" dirty="0">
                <a:solidFill>
                  <a:schemeClr val="tx2">
                    <a:lumMod val="50000"/>
                  </a:schemeClr>
                </a:solidFill>
                <a:latin typeface="News Gothic MT"/>
                <a:cs typeface="News Gothic MT"/>
              </a:rPr>
              <a:t>e</a:t>
            </a:r>
            <a:r>
              <a:rPr sz="2400" spc="-10" dirty="0">
                <a:solidFill>
                  <a:schemeClr val="tx2">
                    <a:lumMod val="50000"/>
                  </a:schemeClr>
                </a:solidFill>
                <a:latin typeface="News Gothic MT"/>
                <a:cs typeface="News Gothic MT"/>
              </a:rPr>
              <a:t>.</a:t>
            </a:r>
            <a:endParaRPr sz="2400" dirty="0">
              <a:solidFill>
                <a:schemeClr val="tx2">
                  <a:lumMod val="50000"/>
                </a:schemeClr>
              </a:solidFill>
              <a:latin typeface="News Gothic MT"/>
              <a:cs typeface="News Gothic MT"/>
            </a:endParaRPr>
          </a:p>
          <a:p>
            <a:pPr marL="698500" marR="5080" indent="-330200">
              <a:lnSpc>
                <a:spcPct val="100699"/>
              </a:lnSpc>
              <a:spcBef>
                <a:spcPts val="860"/>
              </a:spcBef>
            </a:pPr>
            <a:r>
              <a:rPr sz="2200" spc="-5" dirty="0">
                <a:solidFill>
                  <a:schemeClr val="tx2">
                    <a:lumMod val="50000"/>
                  </a:schemeClr>
                </a:solidFill>
                <a:latin typeface="News Gothic MT"/>
                <a:cs typeface="News Gothic MT"/>
              </a:rPr>
              <a:t>the</a:t>
            </a:r>
            <a:r>
              <a:rPr sz="2200" dirty="0">
                <a:solidFill>
                  <a:schemeClr val="tx2">
                    <a:lumMod val="50000"/>
                  </a:schemeClr>
                </a:solidFill>
                <a:latin typeface="News Gothic MT"/>
                <a:cs typeface="News Gothic MT"/>
              </a:rPr>
              <a:t>n </a:t>
            </a:r>
            <a:r>
              <a:rPr sz="2200" spc="-20" dirty="0">
                <a:solidFill>
                  <a:schemeClr val="tx2">
                    <a:lumMod val="50000"/>
                  </a:schemeClr>
                </a:solidFill>
                <a:latin typeface="News Gothic MT"/>
                <a:cs typeface="News Gothic MT"/>
              </a:rPr>
              <a:t>w</a:t>
            </a:r>
            <a:r>
              <a:rPr sz="2200" spc="-5" dirty="0">
                <a:solidFill>
                  <a:schemeClr val="tx2">
                    <a:lumMod val="50000"/>
                  </a:schemeClr>
                </a:solidFill>
                <a:latin typeface="News Gothic MT"/>
                <a:cs typeface="News Gothic MT"/>
              </a:rPr>
              <a:t>he</a:t>
            </a:r>
            <a:r>
              <a:rPr sz="2200" dirty="0">
                <a:solidFill>
                  <a:schemeClr val="tx2">
                    <a:lumMod val="50000"/>
                  </a:schemeClr>
                </a:solidFill>
                <a:latin typeface="News Gothic MT"/>
                <a:cs typeface="News Gothic MT"/>
              </a:rPr>
              <a:t>n </a:t>
            </a:r>
            <a:r>
              <a:rPr sz="2200" spc="-35" dirty="0">
                <a:solidFill>
                  <a:schemeClr val="tx2">
                    <a:lumMod val="50000"/>
                  </a:schemeClr>
                </a:solidFill>
                <a:latin typeface="News Gothic MT"/>
                <a:cs typeface="News Gothic MT"/>
              </a:rPr>
              <a:t>y</a:t>
            </a:r>
            <a:r>
              <a:rPr sz="2200" spc="-5" dirty="0">
                <a:solidFill>
                  <a:schemeClr val="tx2">
                    <a:lumMod val="50000"/>
                  </a:schemeClr>
                </a:solidFill>
                <a:latin typeface="News Gothic MT"/>
                <a:cs typeface="News Gothic MT"/>
              </a:rPr>
              <a:t>o</a:t>
            </a:r>
            <a:r>
              <a:rPr sz="2200" dirty="0">
                <a:solidFill>
                  <a:schemeClr val="tx2">
                    <a:lumMod val="50000"/>
                  </a:schemeClr>
                </a:solidFill>
                <a:latin typeface="News Gothic MT"/>
                <a:cs typeface="News Gothic MT"/>
              </a:rPr>
              <a:t>u submit</a:t>
            </a:r>
            <a:r>
              <a:rPr sz="2200" spc="-10" dirty="0">
                <a:solidFill>
                  <a:schemeClr val="tx2">
                    <a:lumMod val="50000"/>
                  </a:schemeClr>
                </a:solidFill>
                <a:latin typeface="News Gothic MT"/>
                <a:cs typeface="News Gothic MT"/>
              </a:rPr>
              <a:t> </a:t>
            </a:r>
            <a:r>
              <a:rPr sz="2200" dirty="0">
                <a:solidFill>
                  <a:schemeClr val="tx2">
                    <a:lumMod val="50000"/>
                  </a:schemeClr>
                </a:solidFill>
                <a:latin typeface="News Gothic MT"/>
                <a:cs typeface="News Gothic MT"/>
              </a:rPr>
              <a:t>something</a:t>
            </a:r>
            <a:r>
              <a:rPr sz="2200" spc="-10" dirty="0">
                <a:solidFill>
                  <a:schemeClr val="tx2">
                    <a:lumMod val="50000"/>
                  </a:schemeClr>
                </a:solidFill>
                <a:latin typeface="News Gothic MT"/>
                <a:cs typeface="News Gothic MT"/>
              </a:rPr>
              <a:t> </a:t>
            </a:r>
            <a:r>
              <a:rPr sz="2200" spc="-45" dirty="0">
                <a:solidFill>
                  <a:schemeClr val="tx2">
                    <a:lumMod val="50000"/>
                  </a:schemeClr>
                </a:solidFill>
                <a:latin typeface="News Gothic MT"/>
                <a:cs typeface="News Gothic MT"/>
              </a:rPr>
              <a:t>g</a:t>
            </a:r>
            <a:r>
              <a:rPr sz="2200" spc="-5" dirty="0">
                <a:solidFill>
                  <a:schemeClr val="tx2">
                    <a:lumMod val="50000"/>
                  </a:schemeClr>
                </a:solidFill>
                <a:latin typeface="News Gothic MT"/>
                <a:cs typeface="News Gothic MT"/>
              </a:rPr>
              <a:t>oo</a:t>
            </a:r>
            <a:r>
              <a:rPr sz="2200" dirty="0">
                <a:solidFill>
                  <a:schemeClr val="tx2">
                    <a:lumMod val="50000"/>
                  </a:schemeClr>
                </a:solidFill>
                <a:latin typeface="News Gothic MT"/>
                <a:cs typeface="News Gothic MT"/>
              </a:rPr>
              <a:t>d </a:t>
            </a:r>
            <a:r>
              <a:rPr sz="2200" spc="-10" dirty="0">
                <a:solidFill>
                  <a:schemeClr val="tx2">
                    <a:lumMod val="50000"/>
                  </a:schemeClr>
                </a:solidFill>
                <a:latin typeface="News Gothic MT"/>
                <a:cs typeface="News Gothic MT"/>
              </a:rPr>
              <a:t>it</a:t>
            </a:r>
            <a:r>
              <a:rPr sz="2200" spc="-5" dirty="0">
                <a:solidFill>
                  <a:schemeClr val="tx2">
                    <a:lumMod val="50000"/>
                  </a:schemeClr>
                </a:solidFill>
                <a:latin typeface="News Gothic MT"/>
                <a:cs typeface="News Gothic MT"/>
              </a:rPr>
              <a:t> </a:t>
            </a:r>
            <a:r>
              <a:rPr sz="2200" spc="-10" dirty="0">
                <a:solidFill>
                  <a:schemeClr val="tx2">
                    <a:lumMod val="50000"/>
                  </a:schemeClr>
                </a:solidFill>
                <a:latin typeface="News Gothic MT"/>
                <a:cs typeface="News Gothic MT"/>
              </a:rPr>
              <a:t>will</a:t>
            </a:r>
            <a:r>
              <a:rPr sz="2200" dirty="0">
                <a:solidFill>
                  <a:schemeClr val="tx2">
                    <a:lumMod val="50000"/>
                  </a:schemeClr>
                </a:solidFill>
                <a:latin typeface="News Gothic MT"/>
                <a:cs typeface="News Gothic MT"/>
              </a:rPr>
              <a:t> </a:t>
            </a:r>
            <a:r>
              <a:rPr sz="2200" spc="-5" dirty="0">
                <a:solidFill>
                  <a:schemeClr val="tx2">
                    <a:lumMod val="50000"/>
                  </a:schemeClr>
                </a:solidFill>
                <a:latin typeface="News Gothic MT"/>
                <a:cs typeface="News Gothic MT"/>
              </a:rPr>
              <a:t>no</a:t>
            </a:r>
            <a:r>
              <a:rPr sz="2200" dirty="0">
                <a:solidFill>
                  <a:schemeClr val="tx2">
                    <a:lumMod val="50000"/>
                  </a:schemeClr>
                </a:solidFill>
                <a:latin typeface="News Gothic MT"/>
                <a:cs typeface="News Gothic MT"/>
              </a:rPr>
              <a:t>t </a:t>
            </a:r>
            <a:r>
              <a:rPr sz="2200" spc="-5" dirty="0">
                <a:solidFill>
                  <a:schemeClr val="tx2">
                    <a:lumMod val="50000"/>
                  </a:schemeClr>
                </a:solidFill>
                <a:latin typeface="News Gothic MT"/>
                <a:cs typeface="News Gothic MT"/>
              </a:rPr>
              <a:t>be ta</a:t>
            </a:r>
            <a:r>
              <a:rPr sz="2200" spc="-50" dirty="0">
                <a:solidFill>
                  <a:schemeClr val="tx2">
                    <a:lumMod val="50000"/>
                  </a:schemeClr>
                </a:solidFill>
                <a:latin typeface="News Gothic MT"/>
                <a:cs typeface="News Gothic MT"/>
              </a:rPr>
              <a:t>k</a:t>
            </a:r>
            <a:r>
              <a:rPr sz="2200" dirty="0">
                <a:solidFill>
                  <a:schemeClr val="tx2">
                    <a:lumMod val="50000"/>
                  </a:schemeClr>
                </a:solidFill>
                <a:latin typeface="News Gothic MT"/>
                <a:cs typeface="News Gothic MT"/>
              </a:rPr>
              <a:t>en</a:t>
            </a:r>
            <a:r>
              <a:rPr sz="2200" spc="-5" dirty="0">
                <a:solidFill>
                  <a:schemeClr val="tx2">
                    <a:lumMod val="50000"/>
                  </a:schemeClr>
                </a:solidFill>
                <a:latin typeface="News Gothic MT"/>
                <a:cs typeface="News Gothic MT"/>
              </a:rPr>
              <a:t> </a:t>
            </a:r>
            <a:r>
              <a:rPr sz="2200" spc="-15" dirty="0">
                <a:solidFill>
                  <a:schemeClr val="tx2">
                    <a:lumMod val="50000"/>
                  </a:schemeClr>
                </a:solidFill>
                <a:latin typeface="News Gothic MT"/>
                <a:cs typeface="News Gothic MT"/>
              </a:rPr>
              <a:t>seriousl</a:t>
            </a:r>
            <a:r>
              <a:rPr sz="2200" spc="-260" dirty="0">
                <a:solidFill>
                  <a:schemeClr val="tx2">
                    <a:lumMod val="50000"/>
                  </a:schemeClr>
                </a:solidFill>
                <a:latin typeface="News Gothic MT"/>
                <a:cs typeface="News Gothic MT"/>
              </a:rPr>
              <a:t>y</a:t>
            </a:r>
            <a:r>
              <a:rPr sz="2200" spc="-10" dirty="0">
                <a:solidFill>
                  <a:schemeClr val="tx2">
                    <a:lumMod val="50000"/>
                  </a:schemeClr>
                </a:solidFill>
                <a:latin typeface="News Gothic MT"/>
                <a:cs typeface="News Gothic MT"/>
              </a:rPr>
              <a:t>.</a:t>
            </a:r>
            <a:endParaRPr sz="2200" dirty="0">
              <a:solidFill>
                <a:schemeClr val="tx2">
                  <a:lumMod val="50000"/>
                </a:schemeClr>
              </a:solidFill>
              <a:latin typeface="News Gothic MT"/>
              <a:cs typeface="News Gothic MT"/>
            </a:endParaRPr>
          </a:p>
          <a:p>
            <a:pPr>
              <a:lnSpc>
                <a:spcPct val="100000"/>
              </a:lnSpc>
              <a:spcBef>
                <a:spcPts val="52"/>
              </a:spcBef>
            </a:pPr>
            <a:endParaRPr sz="2250" dirty="0">
              <a:solidFill>
                <a:schemeClr val="tx2">
                  <a:lumMod val="50000"/>
                </a:schemeClr>
              </a:solidFill>
              <a:latin typeface="Times New Roman"/>
              <a:cs typeface="Times New Roman"/>
            </a:endParaRPr>
          </a:p>
          <a:p>
            <a:pPr marL="368300" marR="1121410" indent="-355600">
              <a:lnSpc>
                <a:spcPts val="2900"/>
              </a:lnSpc>
            </a:pPr>
            <a:r>
              <a:rPr sz="2400" spc="-5" dirty="0">
                <a:solidFill>
                  <a:schemeClr val="tx2">
                    <a:lumMod val="50000"/>
                  </a:schemeClr>
                </a:solidFill>
                <a:latin typeface="News Gothic MT"/>
                <a:cs typeface="News Gothic MT"/>
              </a:rPr>
              <a:t>onl</a:t>
            </a:r>
            <a:r>
              <a:rPr sz="2400" dirty="0">
                <a:solidFill>
                  <a:schemeClr val="tx2">
                    <a:lumMod val="50000"/>
                  </a:schemeClr>
                </a:solidFill>
                <a:latin typeface="News Gothic MT"/>
                <a:cs typeface="News Gothic MT"/>
              </a:rPr>
              <a:t>y submit</a:t>
            </a:r>
            <a:r>
              <a:rPr sz="2400" spc="-10" dirty="0">
                <a:solidFill>
                  <a:schemeClr val="tx2">
                    <a:lumMod val="50000"/>
                  </a:schemeClr>
                </a:solidFill>
                <a:latin typeface="News Gothic MT"/>
                <a:cs typeface="News Gothic MT"/>
              </a:rPr>
              <a:t> </a:t>
            </a:r>
            <a:r>
              <a:rPr sz="2400" spc="35" dirty="0">
                <a:solidFill>
                  <a:schemeClr val="tx2">
                    <a:lumMod val="50000"/>
                  </a:schemeClr>
                </a:solidFill>
                <a:latin typeface="News Gothic MT"/>
                <a:cs typeface="News Gothic MT"/>
              </a:rPr>
              <a:t>g</a:t>
            </a:r>
            <a:r>
              <a:rPr sz="2400" spc="-35" dirty="0">
                <a:solidFill>
                  <a:schemeClr val="tx2">
                    <a:lumMod val="50000"/>
                  </a:schemeClr>
                </a:solidFill>
                <a:latin typeface="News Gothic MT"/>
                <a:cs typeface="News Gothic MT"/>
              </a:rPr>
              <a:t>r</a:t>
            </a:r>
            <a:r>
              <a:rPr sz="2400" dirty="0">
                <a:solidFill>
                  <a:schemeClr val="tx2">
                    <a:lumMod val="50000"/>
                  </a:schemeClr>
                </a:solidFill>
                <a:latin typeface="News Gothic MT"/>
                <a:cs typeface="News Gothic MT"/>
              </a:rPr>
              <a:t>ants</a:t>
            </a:r>
            <a:r>
              <a:rPr sz="2400" spc="-5" dirty="0">
                <a:solidFill>
                  <a:schemeClr val="tx2">
                    <a:lumMod val="50000"/>
                  </a:schemeClr>
                </a:solidFill>
                <a:latin typeface="News Gothic MT"/>
                <a:cs typeface="News Gothic MT"/>
              </a:rPr>
              <a:t> </a:t>
            </a:r>
            <a:r>
              <a:rPr sz="2400" spc="-40" dirty="0">
                <a:solidFill>
                  <a:schemeClr val="tx2">
                    <a:lumMod val="50000"/>
                  </a:schemeClr>
                </a:solidFill>
                <a:latin typeface="News Gothic MT"/>
                <a:cs typeface="News Gothic MT"/>
              </a:rPr>
              <a:t>y</a:t>
            </a:r>
            <a:r>
              <a:rPr sz="2400" spc="-5" dirty="0">
                <a:solidFill>
                  <a:schemeClr val="tx2">
                    <a:lumMod val="50000"/>
                  </a:schemeClr>
                </a:solidFill>
                <a:latin typeface="News Gothic MT"/>
                <a:cs typeface="News Gothic MT"/>
              </a:rPr>
              <a:t>o</a:t>
            </a:r>
            <a:r>
              <a:rPr sz="2400" dirty="0">
                <a:solidFill>
                  <a:schemeClr val="tx2">
                    <a:lumMod val="50000"/>
                  </a:schemeClr>
                </a:solidFill>
                <a:latin typeface="News Gothic MT"/>
                <a:cs typeface="News Gothic MT"/>
              </a:rPr>
              <a:t>u </a:t>
            </a:r>
            <a:r>
              <a:rPr sz="2400" spc="-5" dirty="0">
                <a:solidFill>
                  <a:schemeClr val="tx2">
                    <a:lumMod val="50000"/>
                  </a:schemeClr>
                </a:solidFill>
                <a:latin typeface="News Gothic MT"/>
                <a:cs typeface="News Gothic MT"/>
              </a:rPr>
              <a:t>h</a:t>
            </a:r>
            <a:r>
              <a:rPr sz="2400" spc="-55" dirty="0">
                <a:solidFill>
                  <a:schemeClr val="tx2">
                    <a:lumMod val="50000"/>
                  </a:schemeClr>
                </a:solidFill>
                <a:latin typeface="News Gothic MT"/>
                <a:cs typeface="News Gothic MT"/>
              </a:rPr>
              <a:t>a</a:t>
            </a:r>
            <a:r>
              <a:rPr sz="2400" spc="-50" dirty="0">
                <a:solidFill>
                  <a:schemeClr val="tx2">
                    <a:lumMod val="50000"/>
                  </a:schemeClr>
                </a:solidFill>
                <a:latin typeface="News Gothic MT"/>
                <a:cs typeface="News Gothic MT"/>
              </a:rPr>
              <a:t>v</a:t>
            </a:r>
            <a:r>
              <a:rPr sz="2400" spc="-15" dirty="0">
                <a:solidFill>
                  <a:schemeClr val="tx2">
                    <a:lumMod val="50000"/>
                  </a:schemeClr>
                </a:solidFill>
                <a:latin typeface="News Gothic MT"/>
                <a:cs typeface="News Gothic MT"/>
              </a:rPr>
              <a:t>e</a:t>
            </a:r>
            <a:r>
              <a:rPr sz="2400" dirty="0">
                <a:solidFill>
                  <a:schemeClr val="tx2">
                    <a:lumMod val="50000"/>
                  </a:schemeClr>
                </a:solidFill>
                <a:latin typeface="News Gothic MT"/>
                <a:cs typeface="News Gothic MT"/>
              </a:rPr>
              <a:t> </a:t>
            </a:r>
            <a:r>
              <a:rPr sz="2400" spc="-15" dirty="0">
                <a:solidFill>
                  <a:schemeClr val="tx2">
                    <a:lumMod val="50000"/>
                  </a:schemeClr>
                </a:solidFill>
                <a:latin typeface="News Gothic MT"/>
                <a:cs typeface="News Gothic MT"/>
              </a:rPr>
              <a:t>seriously</a:t>
            </a:r>
            <a:r>
              <a:rPr sz="2400" spc="-10" dirty="0">
                <a:solidFill>
                  <a:schemeClr val="tx2">
                    <a:lumMod val="50000"/>
                  </a:schemeClr>
                </a:solidFill>
                <a:latin typeface="News Gothic MT"/>
                <a:cs typeface="News Gothic MT"/>
              </a:rPr>
              <a:t> </a:t>
            </a:r>
            <a:r>
              <a:rPr sz="2400" dirty="0">
                <a:solidFill>
                  <a:schemeClr val="tx2">
                    <a:lumMod val="50000"/>
                  </a:schemeClr>
                </a:solidFill>
                <a:latin typeface="News Gothic MT"/>
                <a:cs typeface="News Gothic MT"/>
              </a:rPr>
              <a:t>and </a:t>
            </a:r>
            <a:r>
              <a:rPr sz="2400" spc="-10" dirty="0">
                <a:solidFill>
                  <a:schemeClr val="tx2">
                    <a:lumMod val="50000"/>
                  </a:schemeClr>
                </a:solidFill>
                <a:latin typeface="News Gothic MT"/>
                <a:cs typeface="News Gothic MT"/>
              </a:rPr>
              <a:t>ri</a:t>
            </a:r>
            <a:r>
              <a:rPr sz="2400" spc="-65" dirty="0">
                <a:solidFill>
                  <a:schemeClr val="tx2">
                    <a:lumMod val="50000"/>
                  </a:schemeClr>
                </a:solidFill>
                <a:latin typeface="News Gothic MT"/>
                <a:cs typeface="News Gothic MT"/>
              </a:rPr>
              <a:t>g</a:t>
            </a:r>
            <a:r>
              <a:rPr sz="2400" spc="-20" dirty="0">
                <a:solidFill>
                  <a:schemeClr val="tx2">
                    <a:lumMod val="50000"/>
                  </a:schemeClr>
                </a:solidFill>
                <a:latin typeface="News Gothic MT"/>
                <a:cs typeface="News Gothic MT"/>
              </a:rPr>
              <a:t>orousl</a:t>
            </a:r>
            <a:r>
              <a:rPr sz="2400" spc="-15" dirty="0">
                <a:solidFill>
                  <a:schemeClr val="tx2">
                    <a:lumMod val="50000"/>
                  </a:schemeClr>
                </a:solidFill>
                <a:latin typeface="News Gothic MT"/>
                <a:cs typeface="News Gothic MT"/>
              </a:rPr>
              <a:t>y</a:t>
            </a:r>
            <a:r>
              <a:rPr sz="2400" spc="5" dirty="0">
                <a:solidFill>
                  <a:schemeClr val="tx2">
                    <a:lumMod val="50000"/>
                  </a:schemeClr>
                </a:solidFill>
                <a:latin typeface="News Gothic MT"/>
                <a:cs typeface="News Gothic MT"/>
              </a:rPr>
              <a:t> </a:t>
            </a:r>
            <a:r>
              <a:rPr sz="2400" dirty="0">
                <a:solidFill>
                  <a:schemeClr val="tx2">
                    <a:lumMod val="50000"/>
                  </a:schemeClr>
                </a:solidFill>
                <a:latin typeface="News Gothic MT"/>
                <a:cs typeface="News Gothic MT"/>
              </a:rPr>
              <a:t>wor</a:t>
            </a:r>
            <a:r>
              <a:rPr sz="2400" spc="-60" dirty="0">
                <a:solidFill>
                  <a:schemeClr val="tx2">
                    <a:lumMod val="50000"/>
                  </a:schemeClr>
                </a:solidFill>
                <a:latin typeface="News Gothic MT"/>
                <a:cs typeface="News Gothic MT"/>
              </a:rPr>
              <a:t>k</a:t>
            </a:r>
            <a:r>
              <a:rPr sz="2400" dirty="0">
                <a:solidFill>
                  <a:schemeClr val="tx2">
                    <a:lumMod val="50000"/>
                  </a:schemeClr>
                </a:solidFill>
                <a:latin typeface="News Gothic MT"/>
                <a:cs typeface="News Gothic MT"/>
              </a:rPr>
              <a:t>ed</a:t>
            </a:r>
            <a:r>
              <a:rPr sz="2400" spc="-5" dirty="0">
                <a:solidFill>
                  <a:schemeClr val="tx2">
                    <a:lumMod val="50000"/>
                  </a:schemeClr>
                </a:solidFill>
                <a:latin typeface="News Gothic MT"/>
                <a:cs typeface="News Gothic MT"/>
              </a:rPr>
              <a:t> on</a:t>
            </a:r>
            <a:endParaRPr sz="2400" dirty="0">
              <a:solidFill>
                <a:schemeClr val="tx2">
                  <a:lumMod val="50000"/>
                </a:schemeClr>
              </a:solidFill>
              <a:latin typeface="News Gothic MT"/>
              <a:cs typeface="News Gothic MT"/>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76465" y="703602"/>
            <a:ext cx="7108825" cy="705321"/>
          </a:xfrm>
          <a:prstGeom prst="rect">
            <a:avLst/>
          </a:prstGeom>
        </p:spPr>
        <p:txBody>
          <a:bodyPr vert="horz" wrap="square" lIns="0" tIns="0" rIns="0" bIns="0" rtlCol="0">
            <a:spAutoFit/>
          </a:bodyPr>
          <a:lstStyle/>
          <a:p>
            <a:pPr marL="12700">
              <a:lnSpc>
                <a:spcPts val="5460"/>
              </a:lnSpc>
              <a:tabLst>
                <a:tab pos="4905375" algn="l"/>
                <a:tab pos="5901690" algn="l"/>
              </a:tabLst>
            </a:pPr>
            <a:r>
              <a:rPr sz="4600" spc="-5" dirty="0">
                <a:latin typeface="News Gothic MT"/>
                <a:cs typeface="News Gothic MT"/>
              </a:rPr>
              <a:t>Idea</a:t>
            </a:r>
            <a:r>
              <a:rPr sz="4600" dirty="0">
                <a:latin typeface="News Gothic MT"/>
                <a:cs typeface="News Gothic MT"/>
              </a:rPr>
              <a:t>s</a:t>
            </a:r>
            <a:r>
              <a:rPr sz="4600" spc="5" dirty="0">
                <a:latin typeface="News Gothic MT"/>
                <a:cs typeface="News Gothic MT"/>
              </a:rPr>
              <a:t> </a:t>
            </a:r>
            <a:r>
              <a:rPr sz="4600" dirty="0">
                <a:latin typeface="News Gothic MT"/>
                <a:cs typeface="News Gothic MT"/>
              </a:rPr>
              <a:t>–</a:t>
            </a:r>
            <a:r>
              <a:rPr sz="4600" spc="-5" dirty="0">
                <a:latin typeface="News Gothic MT"/>
                <a:cs typeface="News Gothic MT"/>
              </a:rPr>
              <a:t> </a:t>
            </a:r>
            <a:r>
              <a:rPr sz="3200" spc="-5" dirty="0">
                <a:latin typeface="News Gothic MT"/>
                <a:cs typeface="News Gothic MT"/>
              </a:rPr>
              <a:t>Hopefull</a:t>
            </a:r>
            <a:r>
              <a:rPr sz="3200" dirty="0">
                <a:latin typeface="News Gothic MT"/>
                <a:cs typeface="News Gothic MT"/>
              </a:rPr>
              <a:t>y</a:t>
            </a:r>
            <a:r>
              <a:rPr sz="3200" spc="10" dirty="0">
                <a:latin typeface="News Gothic MT"/>
                <a:cs typeface="News Gothic MT"/>
              </a:rPr>
              <a:t> </a:t>
            </a:r>
            <a:r>
              <a:rPr sz="3200" spc="-50" dirty="0">
                <a:latin typeface="News Gothic MT"/>
                <a:cs typeface="News Gothic MT"/>
              </a:rPr>
              <a:t>y</a:t>
            </a:r>
            <a:r>
              <a:rPr sz="3200" spc="-5" dirty="0">
                <a:latin typeface="News Gothic MT"/>
                <a:cs typeface="News Gothic MT"/>
              </a:rPr>
              <a:t>o</a:t>
            </a:r>
            <a:r>
              <a:rPr sz="3200" dirty="0">
                <a:latin typeface="News Gothic MT"/>
                <a:cs typeface="News Gothic MT"/>
              </a:rPr>
              <a:t>u	</a:t>
            </a:r>
            <a:r>
              <a:rPr sz="3200" spc="-5" dirty="0">
                <a:latin typeface="News Gothic MT"/>
                <a:cs typeface="News Gothic MT"/>
              </a:rPr>
              <a:t>h</a:t>
            </a:r>
            <a:r>
              <a:rPr sz="3200" spc="-70" dirty="0">
                <a:latin typeface="News Gothic MT"/>
                <a:cs typeface="News Gothic MT"/>
              </a:rPr>
              <a:t>a</a:t>
            </a:r>
            <a:r>
              <a:rPr sz="3200" spc="-65" dirty="0">
                <a:latin typeface="News Gothic MT"/>
                <a:cs typeface="News Gothic MT"/>
              </a:rPr>
              <a:t>v</a:t>
            </a:r>
            <a:r>
              <a:rPr sz="3200" spc="-20" dirty="0">
                <a:latin typeface="News Gothic MT"/>
                <a:cs typeface="News Gothic MT"/>
              </a:rPr>
              <a:t>e</a:t>
            </a:r>
            <a:r>
              <a:rPr sz="3200" dirty="0">
                <a:latin typeface="News Gothic MT"/>
                <a:cs typeface="News Gothic MT"/>
              </a:rPr>
              <a:t>	lots</a:t>
            </a:r>
            <a:r>
              <a:rPr sz="3200" spc="-5" dirty="0">
                <a:latin typeface="News Gothic MT"/>
                <a:cs typeface="News Gothic MT"/>
              </a:rPr>
              <a:t> of</a:t>
            </a:r>
            <a:endParaRPr sz="3200" dirty="0">
              <a:latin typeface="News Gothic MT"/>
              <a:cs typeface="News Gothic MT"/>
            </a:endParaRPr>
          </a:p>
        </p:txBody>
      </p:sp>
      <p:sp>
        <p:nvSpPr>
          <p:cNvPr id="3" name="object 3"/>
          <p:cNvSpPr txBox="1"/>
          <p:nvPr/>
        </p:nvSpPr>
        <p:spPr>
          <a:xfrm>
            <a:off x="1085214" y="1368854"/>
            <a:ext cx="7783195" cy="5670270"/>
          </a:xfrm>
          <a:prstGeom prst="rect">
            <a:avLst/>
          </a:prstGeom>
        </p:spPr>
        <p:txBody>
          <a:bodyPr vert="horz" wrap="square" lIns="0" tIns="0" rIns="0" bIns="0" rtlCol="0">
            <a:spAutoFit/>
          </a:bodyPr>
          <a:lstStyle/>
          <a:p>
            <a:pPr marL="1335405">
              <a:lnSpc>
                <a:spcPct val="100000"/>
              </a:lnSpc>
              <a:tabLst>
                <a:tab pos="4881880" algn="l"/>
              </a:tabLst>
            </a:pPr>
            <a:r>
              <a:rPr sz="3200" spc="-5" dirty="0">
                <a:latin typeface="News Gothic MT"/>
                <a:cs typeface="News Gothic MT"/>
              </a:rPr>
              <a:t>the</a:t>
            </a:r>
            <a:r>
              <a:rPr sz="3200" dirty="0">
                <a:latin typeface="News Gothic MT"/>
                <a:cs typeface="News Gothic MT"/>
              </a:rPr>
              <a:t>m </a:t>
            </a:r>
            <a:r>
              <a:rPr sz="3200" spc="-5" dirty="0">
                <a:latin typeface="News Gothic MT"/>
                <a:cs typeface="News Gothic MT"/>
              </a:rPr>
              <a:t>(an</a:t>
            </a:r>
            <a:r>
              <a:rPr sz="3200" dirty="0">
                <a:latin typeface="News Gothic MT"/>
                <a:cs typeface="News Gothic MT"/>
              </a:rPr>
              <a:t>d </a:t>
            </a:r>
            <a:r>
              <a:rPr sz="3200" spc="-5" dirty="0">
                <a:latin typeface="News Gothic MT"/>
                <a:cs typeface="News Gothic MT"/>
              </a:rPr>
              <a:t>th</a:t>
            </a:r>
            <a:r>
              <a:rPr sz="3200" spc="-40" dirty="0">
                <a:latin typeface="News Gothic MT"/>
                <a:cs typeface="News Gothic MT"/>
              </a:rPr>
              <a:t>e</a:t>
            </a:r>
            <a:r>
              <a:rPr sz="3200" spc="-20" dirty="0">
                <a:latin typeface="News Gothic MT"/>
                <a:cs typeface="News Gothic MT"/>
              </a:rPr>
              <a:t>y</a:t>
            </a:r>
            <a:r>
              <a:rPr sz="3200" spc="-105" dirty="0">
                <a:latin typeface="News Gothic MT"/>
                <a:cs typeface="News Gothic MT"/>
              </a:rPr>
              <a:t>’</a:t>
            </a:r>
            <a:r>
              <a:rPr sz="3200" spc="-75" dirty="0">
                <a:latin typeface="News Gothic MT"/>
                <a:cs typeface="News Gothic MT"/>
              </a:rPr>
              <a:t>r</a:t>
            </a:r>
            <a:r>
              <a:rPr sz="3200" spc="-20" dirty="0">
                <a:latin typeface="News Gothic MT"/>
                <a:cs typeface="News Gothic MT"/>
              </a:rPr>
              <a:t>e</a:t>
            </a:r>
            <a:r>
              <a:rPr sz="3200" dirty="0">
                <a:latin typeface="News Gothic MT"/>
                <a:cs typeface="News Gothic MT"/>
              </a:rPr>
              <a:t>	</a:t>
            </a:r>
            <a:r>
              <a:rPr sz="3200" spc="-15" dirty="0">
                <a:latin typeface="News Gothic MT"/>
                <a:cs typeface="News Gothic MT"/>
              </a:rPr>
              <a:t>all</a:t>
            </a:r>
            <a:r>
              <a:rPr sz="3200" dirty="0">
                <a:latin typeface="News Gothic MT"/>
                <a:cs typeface="News Gothic MT"/>
              </a:rPr>
              <a:t> </a:t>
            </a:r>
            <a:r>
              <a:rPr sz="3200" spc="-65" dirty="0">
                <a:latin typeface="News Gothic MT"/>
                <a:cs typeface="News Gothic MT"/>
              </a:rPr>
              <a:t>g</a:t>
            </a:r>
            <a:r>
              <a:rPr sz="3200" spc="-5" dirty="0">
                <a:latin typeface="News Gothic MT"/>
                <a:cs typeface="News Gothic MT"/>
              </a:rPr>
              <a:t>ood)</a:t>
            </a:r>
            <a:endParaRPr sz="3200" dirty="0">
              <a:latin typeface="News Gothic MT"/>
              <a:cs typeface="News Gothic MT"/>
            </a:endParaRPr>
          </a:p>
          <a:p>
            <a:pPr marL="368300" marR="5080" indent="-355600">
              <a:lnSpc>
                <a:spcPct val="79900"/>
              </a:lnSpc>
              <a:spcBef>
                <a:spcPts val="2475"/>
              </a:spcBef>
              <a:tabLst>
                <a:tab pos="361315" algn="l"/>
              </a:tabLst>
            </a:pPr>
            <a:r>
              <a:rPr sz="2200" spc="-10" dirty="0">
                <a:solidFill>
                  <a:srgbClr val="6C6C6C"/>
                </a:solidFill>
                <a:latin typeface="News Gothic MT"/>
                <a:cs typeface="News Gothic MT"/>
              </a:rPr>
              <a:t>i</a:t>
            </a:r>
            <a:r>
              <a:rPr sz="2200" spc="-10" dirty="0">
                <a:solidFill>
                  <a:schemeClr val="tx2">
                    <a:lumMod val="50000"/>
                  </a:schemeClr>
                </a:solidFill>
                <a:latin typeface="News Gothic MT"/>
                <a:cs typeface="News Gothic MT"/>
              </a:rPr>
              <a:t>t</a:t>
            </a:r>
            <a:r>
              <a:rPr sz="2200" spc="-145" dirty="0">
                <a:solidFill>
                  <a:schemeClr val="tx2">
                    <a:lumMod val="50000"/>
                  </a:schemeClr>
                </a:solidFill>
                <a:latin typeface="News Gothic MT"/>
                <a:cs typeface="News Gothic MT"/>
              </a:rPr>
              <a:t>’</a:t>
            </a:r>
            <a:r>
              <a:rPr sz="2200" spc="-15" dirty="0">
                <a:solidFill>
                  <a:schemeClr val="tx2">
                    <a:lumMod val="50000"/>
                  </a:schemeClr>
                </a:solidFill>
                <a:latin typeface="News Gothic MT"/>
                <a:cs typeface="News Gothic MT"/>
              </a:rPr>
              <a:t>s</a:t>
            </a:r>
            <a:r>
              <a:rPr sz="2200" dirty="0">
                <a:solidFill>
                  <a:schemeClr val="tx2">
                    <a:lumMod val="50000"/>
                  </a:schemeClr>
                </a:solidFill>
                <a:latin typeface="News Gothic MT"/>
                <a:cs typeface="News Gothic MT"/>
              </a:rPr>
              <a:t> </a:t>
            </a:r>
            <a:r>
              <a:rPr sz="2200" spc="-5" dirty="0">
                <a:solidFill>
                  <a:schemeClr val="tx2">
                    <a:lumMod val="50000"/>
                  </a:schemeClr>
                </a:solidFill>
                <a:latin typeface="News Gothic MT"/>
                <a:cs typeface="News Gothic MT"/>
              </a:rPr>
              <a:t>bes</a:t>
            </a:r>
            <a:r>
              <a:rPr sz="2200" dirty="0">
                <a:solidFill>
                  <a:schemeClr val="tx2">
                    <a:lumMod val="50000"/>
                  </a:schemeClr>
                </a:solidFill>
                <a:latin typeface="News Gothic MT"/>
                <a:cs typeface="News Gothic MT"/>
              </a:rPr>
              <a:t>t if</a:t>
            </a:r>
            <a:r>
              <a:rPr sz="2200" spc="320" dirty="0">
                <a:solidFill>
                  <a:schemeClr val="tx2">
                    <a:lumMod val="50000"/>
                  </a:schemeClr>
                </a:solidFill>
                <a:latin typeface="News Gothic MT"/>
                <a:cs typeface="News Gothic MT"/>
              </a:rPr>
              <a:t> </a:t>
            </a:r>
            <a:r>
              <a:rPr sz="2200" spc="-35" dirty="0">
                <a:solidFill>
                  <a:schemeClr val="tx2">
                    <a:lumMod val="50000"/>
                  </a:schemeClr>
                </a:solidFill>
                <a:latin typeface="News Gothic MT"/>
                <a:cs typeface="News Gothic MT"/>
              </a:rPr>
              <a:t>y</a:t>
            </a:r>
            <a:r>
              <a:rPr sz="2200" spc="-5" dirty="0">
                <a:solidFill>
                  <a:schemeClr val="tx2">
                    <a:lumMod val="50000"/>
                  </a:schemeClr>
                </a:solidFill>
                <a:latin typeface="News Gothic MT"/>
                <a:cs typeface="News Gothic MT"/>
              </a:rPr>
              <a:t>o</a:t>
            </a:r>
            <a:r>
              <a:rPr sz="2200" dirty="0">
                <a:solidFill>
                  <a:schemeClr val="tx2">
                    <a:lumMod val="50000"/>
                  </a:schemeClr>
                </a:solidFill>
                <a:latin typeface="News Gothic MT"/>
                <a:cs typeface="News Gothic MT"/>
              </a:rPr>
              <a:t>u </a:t>
            </a:r>
            <a:r>
              <a:rPr sz="2200" spc="-15" dirty="0">
                <a:solidFill>
                  <a:schemeClr val="tx2">
                    <a:lumMod val="50000"/>
                  </a:schemeClr>
                </a:solidFill>
                <a:latin typeface="News Gothic MT"/>
                <a:cs typeface="News Gothic MT"/>
              </a:rPr>
              <a:t>can</a:t>
            </a:r>
            <a:r>
              <a:rPr sz="2200" spc="-5" dirty="0">
                <a:solidFill>
                  <a:schemeClr val="tx2">
                    <a:lumMod val="50000"/>
                  </a:schemeClr>
                </a:solidFill>
                <a:latin typeface="News Gothic MT"/>
                <a:cs typeface="News Gothic MT"/>
              </a:rPr>
              <a:t> h</a:t>
            </a:r>
            <a:r>
              <a:rPr sz="2200" spc="-50" dirty="0">
                <a:solidFill>
                  <a:schemeClr val="tx2">
                    <a:lumMod val="50000"/>
                  </a:schemeClr>
                </a:solidFill>
                <a:latin typeface="News Gothic MT"/>
                <a:cs typeface="News Gothic MT"/>
              </a:rPr>
              <a:t>a</a:t>
            </a:r>
            <a:r>
              <a:rPr sz="2200" spc="-45" dirty="0">
                <a:solidFill>
                  <a:schemeClr val="tx2">
                    <a:lumMod val="50000"/>
                  </a:schemeClr>
                </a:solidFill>
                <a:latin typeface="News Gothic MT"/>
                <a:cs typeface="News Gothic MT"/>
              </a:rPr>
              <a:t>v</a:t>
            </a:r>
            <a:r>
              <a:rPr sz="2200" spc="-15" dirty="0">
                <a:solidFill>
                  <a:schemeClr val="tx2">
                    <a:lumMod val="50000"/>
                  </a:schemeClr>
                </a:solidFill>
                <a:latin typeface="News Gothic MT"/>
                <a:cs typeface="News Gothic MT"/>
              </a:rPr>
              <a:t>e</a:t>
            </a:r>
            <a:r>
              <a:rPr sz="2200" dirty="0">
                <a:solidFill>
                  <a:schemeClr val="tx2">
                    <a:lumMod val="50000"/>
                  </a:schemeClr>
                </a:solidFill>
                <a:latin typeface="News Gothic MT"/>
                <a:cs typeface="News Gothic MT"/>
              </a:rPr>
              <a:t> 2 </a:t>
            </a:r>
            <a:r>
              <a:rPr sz="2200" spc="-5" dirty="0">
                <a:solidFill>
                  <a:schemeClr val="tx2">
                    <a:lumMod val="50000"/>
                  </a:schemeClr>
                </a:solidFill>
                <a:latin typeface="News Gothic MT"/>
                <a:cs typeface="News Gothic MT"/>
              </a:rPr>
              <a:t>(o</a:t>
            </a:r>
            <a:r>
              <a:rPr sz="2200" dirty="0">
                <a:solidFill>
                  <a:schemeClr val="tx2">
                    <a:lumMod val="50000"/>
                  </a:schemeClr>
                </a:solidFill>
                <a:latin typeface="News Gothic MT"/>
                <a:cs typeface="News Gothic MT"/>
              </a:rPr>
              <a:t>r </a:t>
            </a:r>
            <a:r>
              <a:rPr sz="2200" spc="-20" dirty="0">
                <a:solidFill>
                  <a:schemeClr val="tx2">
                    <a:lumMod val="50000"/>
                  </a:schemeClr>
                </a:solidFill>
                <a:latin typeface="News Gothic MT"/>
                <a:cs typeface="News Gothic MT"/>
              </a:rPr>
              <a:t>mo</a:t>
            </a:r>
            <a:r>
              <a:rPr sz="2200" spc="-55" dirty="0">
                <a:solidFill>
                  <a:schemeClr val="tx2">
                    <a:lumMod val="50000"/>
                  </a:schemeClr>
                </a:solidFill>
                <a:latin typeface="News Gothic MT"/>
                <a:cs typeface="News Gothic MT"/>
              </a:rPr>
              <a:t>r</a:t>
            </a:r>
            <a:r>
              <a:rPr sz="2200" dirty="0">
                <a:solidFill>
                  <a:schemeClr val="tx2">
                    <a:lumMod val="50000"/>
                  </a:schemeClr>
                </a:solidFill>
                <a:latin typeface="News Gothic MT"/>
                <a:cs typeface="News Gothic MT"/>
              </a:rPr>
              <a:t>e)</a:t>
            </a:r>
            <a:r>
              <a:rPr sz="2200" spc="-5" dirty="0">
                <a:solidFill>
                  <a:schemeClr val="tx2">
                    <a:lumMod val="50000"/>
                  </a:schemeClr>
                </a:solidFill>
                <a:latin typeface="News Gothic MT"/>
                <a:cs typeface="News Gothic MT"/>
              </a:rPr>
              <a:t> </a:t>
            </a:r>
            <a:r>
              <a:rPr sz="2200" spc="-45" dirty="0">
                <a:solidFill>
                  <a:schemeClr val="tx2">
                    <a:lumMod val="50000"/>
                  </a:schemeClr>
                </a:solidFill>
                <a:latin typeface="News Gothic MT"/>
                <a:cs typeface="News Gothic MT"/>
              </a:rPr>
              <a:t>g</a:t>
            </a:r>
            <a:r>
              <a:rPr sz="2200" spc="-5" dirty="0">
                <a:solidFill>
                  <a:schemeClr val="tx2">
                    <a:lumMod val="50000"/>
                  </a:schemeClr>
                </a:solidFill>
                <a:latin typeface="News Gothic MT"/>
                <a:cs typeface="News Gothic MT"/>
              </a:rPr>
              <a:t>oo</a:t>
            </a:r>
            <a:r>
              <a:rPr sz="2200" dirty="0">
                <a:solidFill>
                  <a:schemeClr val="tx2">
                    <a:lumMod val="50000"/>
                  </a:schemeClr>
                </a:solidFill>
                <a:latin typeface="News Gothic MT"/>
                <a:cs typeface="News Gothic MT"/>
              </a:rPr>
              <a:t>d </a:t>
            </a:r>
            <a:r>
              <a:rPr sz="2200" spc="-15" dirty="0">
                <a:solidFill>
                  <a:schemeClr val="tx2">
                    <a:lumMod val="50000"/>
                  </a:schemeClr>
                </a:solidFill>
                <a:latin typeface="News Gothic MT"/>
                <a:cs typeface="News Gothic MT"/>
              </a:rPr>
              <a:t>ideas</a:t>
            </a:r>
            <a:r>
              <a:rPr sz="2200" spc="-5" dirty="0">
                <a:solidFill>
                  <a:schemeClr val="tx2">
                    <a:lumMod val="50000"/>
                  </a:schemeClr>
                </a:solidFill>
                <a:latin typeface="News Gothic MT"/>
                <a:cs typeface="News Gothic MT"/>
              </a:rPr>
              <a:t> o</a:t>
            </a:r>
            <a:r>
              <a:rPr sz="2200" dirty="0">
                <a:solidFill>
                  <a:schemeClr val="tx2">
                    <a:lumMod val="50000"/>
                  </a:schemeClr>
                </a:solidFill>
                <a:latin typeface="News Gothic MT"/>
                <a:cs typeface="News Gothic MT"/>
              </a:rPr>
              <a:t>n 2 </a:t>
            </a:r>
            <a:r>
              <a:rPr sz="2200" spc="-15" dirty="0">
                <a:solidFill>
                  <a:schemeClr val="tx2">
                    <a:lumMod val="50000"/>
                  </a:schemeClr>
                </a:solidFill>
                <a:latin typeface="News Gothic MT"/>
                <a:cs typeface="News Gothic MT"/>
              </a:rPr>
              <a:t>s</a:t>
            </a:r>
            <a:r>
              <a:rPr sz="2200" spc="-60" dirty="0">
                <a:solidFill>
                  <a:schemeClr val="tx2">
                    <a:lumMod val="50000"/>
                  </a:schemeClr>
                </a:solidFill>
                <a:latin typeface="News Gothic MT"/>
                <a:cs typeface="News Gothic MT"/>
              </a:rPr>
              <a:t>e</a:t>
            </a:r>
            <a:r>
              <a:rPr sz="2200" spc="-20" dirty="0">
                <a:solidFill>
                  <a:schemeClr val="tx2">
                    <a:lumMod val="50000"/>
                  </a:schemeClr>
                </a:solidFill>
                <a:latin typeface="News Gothic MT"/>
                <a:cs typeface="News Gothic MT"/>
              </a:rPr>
              <a:t>pa</a:t>
            </a:r>
            <a:r>
              <a:rPr sz="2200" spc="-30" dirty="0">
                <a:solidFill>
                  <a:schemeClr val="tx2">
                    <a:lumMod val="50000"/>
                  </a:schemeClr>
                </a:solidFill>
                <a:latin typeface="News Gothic MT"/>
                <a:cs typeface="News Gothic MT"/>
              </a:rPr>
              <a:t>r</a:t>
            </a:r>
            <a:r>
              <a:rPr sz="2200" dirty="0">
                <a:solidFill>
                  <a:schemeClr val="tx2">
                    <a:lumMod val="50000"/>
                  </a:schemeClr>
                </a:solidFill>
                <a:latin typeface="News Gothic MT"/>
                <a:cs typeface="News Gothic MT"/>
              </a:rPr>
              <a:t>ate</a:t>
            </a:r>
            <a:r>
              <a:rPr sz="2200" spc="-5" dirty="0">
                <a:solidFill>
                  <a:schemeClr val="tx2">
                    <a:lumMod val="50000"/>
                  </a:schemeClr>
                </a:solidFill>
                <a:latin typeface="News Gothic MT"/>
                <a:cs typeface="News Gothic MT"/>
              </a:rPr>
              <a:t> topic</a:t>
            </a:r>
            <a:r>
              <a:rPr sz="2200" dirty="0">
                <a:solidFill>
                  <a:schemeClr val="tx2">
                    <a:lumMod val="50000"/>
                  </a:schemeClr>
                </a:solidFill>
                <a:latin typeface="News Gothic MT"/>
                <a:cs typeface="News Gothic MT"/>
              </a:rPr>
              <a:t>s</a:t>
            </a:r>
            <a:r>
              <a:rPr sz="2200" spc="5" dirty="0">
                <a:solidFill>
                  <a:schemeClr val="tx2">
                    <a:lumMod val="50000"/>
                  </a:schemeClr>
                </a:solidFill>
                <a:latin typeface="News Gothic MT"/>
                <a:cs typeface="News Gothic MT"/>
              </a:rPr>
              <a:t> </a:t>
            </a:r>
            <a:r>
              <a:rPr sz="2200" spc="-5" dirty="0">
                <a:solidFill>
                  <a:schemeClr val="tx2">
                    <a:lumMod val="50000"/>
                  </a:schemeClr>
                </a:solidFill>
                <a:latin typeface="News Gothic MT"/>
                <a:cs typeface="News Gothic MT"/>
              </a:rPr>
              <a:t>tha</a:t>
            </a:r>
            <a:r>
              <a:rPr sz="2200" dirty="0">
                <a:solidFill>
                  <a:schemeClr val="tx2">
                    <a:lumMod val="50000"/>
                  </a:schemeClr>
                </a:solidFill>
                <a:latin typeface="News Gothic MT"/>
                <a:cs typeface="News Gothic MT"/>
              </a:rPr>
              <a:t>t </a:t>
            </a:r>
            <a:r>
              <a:rPr sz="2200" spc="-15" dirty="0">
                <a:solidFill>
                  <a:schemeClr val="tx2">
                    <a:lumMod val="50000"/>
                  </a:schemeClr>
                </a:solidFill>
                <a:latin typeface="News Gothic MT"/>
                <a:cs typeface="News Gothic MT"/>
              </a:rPr>
              <a:t>can</a:t>
            </a:r>
            <a:r>
              <a:rPr sz="2200" spc="-5" dirty="0">
                <a:solidFill>
                  <a:schemeClr val="tx2">
                    <a:lumMod val="50000"/>
                  </a:schemeClr>
                </a:solidFill>
                <a:latin typeface="News Gothic MT"/>
                <a:cs typeface="News Gothic MT"/>
              </a:rPr>
              <a:t> </a:t>
            </a:r>
            <a:r>
              <a:rPr sz="2200" spc="-45" dirty="0">
                <a:solidFill>
                  <a:schemeClr val="tx2">
                    <a:lumMod val="50000"/>
                  </a:schemeClr>
                </a:solidFill>
                <a:latin typeface="News Gothic MT"/>
                <a:cs typeface="News Gothic MT"/>
              </a:rPr>
              <a:t>g</a:t>
            </a:r>
            <a:r>
              <a:rPr sz="2200" dirty="0">
                <a:solidFill>
                  <a:schemeClr val="tx2">
                    <a:lumMod val="50000"/>
                  </a:schemeClr>
                </a:solidFill>
                <a:latin typeface="News Gothic MT"/>
                <a:cs typeface="News Gothic MT"/>
              </a:rPr>
              <a:t>o</a:t>
            </a:r>
            <a:r>
              <a:rPr sz="2200" spc="-5" dirty="0">
                <a:solidFill>
                  <a:schemeClr val="tx2">
                    <a:lumMod val="50000"/>
                  </a:schemeClr>
                </a:solidFill>
                <a:latin typeface="News Gothic MT"/>
                <a:cs typeface="News Gothic MT"/>
              </a:rPr>
              <a:t> t</a:t>
            </a:r>
            <a:r>
              <a:rPr sz="2200" dirty="0">
                <a:solidFill>
                  <a:schemeClr val="tx2">
                    <a:lumMod val="50000"/>
                  </a:schemeClr>
                </a:solidFill>
                <a:latin typeface="News Gothic MT"/>
                <a:cs typeface="News Gothic MT"/>
              </a:rPr>
              <a:t>o 2 </a:t>
            </a:r>
            <a:r>
              <a:rPr sz="2200" spc="-5" dirty="0">
                <a:solidFill>
                  <a:schemeClr val="tx2">
                    <a:lumMod val="50000"/>
                  </a:schemeClr>
                </a:solidFill>
                <a:latin typeface="News Gothic MT"/>
                <a:cs typeface="News Gothic MT"/>
              </a:rPr>
              <a:t>di</a:t>
            </a:r>
            <a:r>
              <a:rPr sz="2200" spc="20" dirty="0">
                <a:solidFill>
                  <a:schemeClr val="tx2">
                    <a:lumMod val="50000"/>
                  </a:schemeClr>
                </a:solidFill>
                <a:latin typeface="News Gothic MT"/>
                <a:cs typeface="News Gothic MT"/>
              </a:rPr>
              <a:t>f</a:t>
            </a:r>
            <a:r>
              <a:rPr sz="2200" spc="-25" dirty="0">
                <a:solidFill>
                  <a:schemeClr val="tx2">
                    <a:lumMod val="50000"/>
                  </a:schemeClr>
                </a:solidFill>
                <a:latin typeface="News Gothic MT"/>
                <a:cs typeface="News Gothic MT"/>
              </a:rPr>
              <a:t>f</a:t>
            </a:r>
            <a:r>
              <a:rPr sz="2200" spc="-15" dirty="0">
                <a:solidFill>
                  <a:schemeClr val="tx2">
                    <a:lumMod val="50000"/>
                  </a:schemeClr>
                </a:solidFill>
                <a:latin typeface="News Gothic MT"/>
                <a:cs typeface="News Gothic MT"/>
              </a:rPr>
              <a:t>e</a:t>
            </a:r>
            <a:r>
              <a:rPr sz="2200" spc="-55" dirty="0">
                <a:solidFill>
                  <a:schemeClr val="tx2">
                    <a:lumMod val="50000"/>
                  </a:schemeClr>
                </a:solidFill>
                <a:latin typeface="News Gothic MT"/>
                <a:cs typeface="News Gothic MT"/>
              </a:rPr>
              <a:t>r</a:t>
            </a:r>
            <a:r>
              <a:rPr sz="2200" dirty="0">
                <a:solidFill>
                  <a:schemeClr val="tx2">
                    <a:lumMod val="50000"/>
                  </a:schemeClr>
                </a:solidFill>
                <a:latin typeface="News Gothic MT"/>
                <a:cs typeface="News Gothic MT"/>
              </a:rPr>
              <a:t>ent</a:t>
            </a:r>
            <a:r>
              <a:rPr sz="2200" spc="-5" dirty="0">
                <a:solidFill>
                  <a:schemeClr val="tx2">
                    <a:lumMod val="50000"/>
                  </a:schemeClr>
                </a:solidFill>
                <a:latin typeface="News Gothic MT"/>
                <a:cs typeface="News Gothic MT"/>
              </a:rPr>
              <a:t> </a:t>
            </a:r>
            <a:r>
              <a:rPr sz="2200" dirty="0">
                <a:solidFill>
                  <a:schemeClr val="tx2">
                    <a:lumMod val="50000"/>
                  </a:schemeClr>
                </a:solidFill>
                <a:latin typeface="News Gothic MT"/>
                <a:cs typeface="News Gothic MT"/>
              </a:rPr>
              <a:t>stu</a:t>
            </a:r>
            <a:r>
              <a:rPr sz="2200" spc="-45" dirty="0">
                <a:solidFill>
                  <a:schemeClr val="tx2">
                    <a:lumMod val="50000"/>
                  </a:schemeClr>
                </a:solidFill>
                <a:latin typeface="News Gothic MT"/>
                <a:cs typeface="News Gothic MT"/>
              </a:rPr>
              <a:t>d</a:t>
            </a:r>
            <a:r>
              <a:rPr sz="2200" spc="-15" dirty="0">
                <a:solidFill>
                  <a:schemeClr val="tx2">
                    <a:lumMod val="50000"/>
                  </a:schemeClr>
                </a:solidFill>
                <a:latin typeface="News Gothic MT"/>
                <a:cs typeface="News Gothic MT"/>
              </a:rPr>
              <a:t>y</a:t>
            </a:r>
            <a:r>
              <a:rPr sz="2200" dirty="0">
                <a:solidFill>
                  <a:schemeClr val="tx2">
                    <a:lumMod val="50000"/>
                  </a:schemeClr>
                </a:solidFill>
                <a:latin typeface="News Gothic MT"/>
                <a:cs typeface="News Gothic MT"/>
              </a:rPr>
              <a:t> </a:t>
            </a:r>
            <a:r>
              <a:rPr sz="2200" spc="-15" dirty="0">
                <a:solidFill>
                  <a:schemeClr val="tx2">
                    <a:lumMod val="50000"/>
                  </a:schemeClr>
                </a:solidFill>
                <a:latin typeface="News Gothic MT"/>
                <a:cs typeface="News Gothic MT"/>
              </a:rPr>
              <a:t>sections</a:t>
            </a:r>
            <a:endParaRPr lang="en-US" sz="2200" dirty="0">
              <a:solidFill>
                <a:schemeClr val="tx2">
                  <a:lumMod val="50000"/>
                </a:schemeClr>
              </a:solidFill>
              <a:latin typeface="News Gothic MT"/>
              <a:cs typeface="News Gothic MT"/>
            </a:endParaRPr>
          </a:p>
          <a:p>
            <a:pPr marL="368300" marR="5080" indent="-355600">
              <a:lnSpc>
                <a:spcPct val="79900"/>
              </a:lnSpc>
              <a:spcBef>
                <a:spcPts val="2475"/>
              </a:spcBef>
              <a:tabLst>
                <a:tab pos="361315" algn="l"/>
              </a:tabLst>
            </a:pPr>
            <a:r>
              <a:rPr sz="2000" spc="-5" dirty="0">
                <a:solidFill>
                  <a:schemeClr val="tx2">
                    <a:lumMod val="50000"/>
                  </a:schemeClr>
                </a:solidFill>
                <a:latin typeface="News Gothic MT"/>
                <a:cs typeface="News Gothic MT"/>
              </a:rPr>
              <a:t>the</a:t>
            </a:r>
            <a:r>
              <a:rPr sz="2000" dirty="0">
                <a:solidFill>
                  <a:schemeClr val="tx2">
                    <a:lumMod val="50000"/>
                  </a:schemeClr>
                </a:solidFill>
                <a:latin typeface="News Gothic MT"/>
                <a:cs typeface="News Gothic MT"/>
              </a:rPr>
              <a:t>n </a:t>
            </a:r>
            <a:r>
              <a:rPr sz="2000" spc="-35" dirty="0">
                <a:solidFill>
                  <a:schemeClr val="tx2">
                    <a:lumMod val="50000"/>
                  </a:schemeClr>
                </a:solidFill>
                <a:latin typeface="News Gothic MT"/>
                <a:cs typeface="News Gothic MT"/>
              </a:rPr>
              <a:t>y</a:t>
            </a:r>
            <a:r>
              <a:rPr sz="2000" spc="-5" dirty="0">
                <a:solidFill>
                  <a:schemeClr val="tx2">
                    <a:lumMod val="50000"/>
                  </a:schemeClr>
                </a:solidFill>
                <a:latin typeface="News Gothic MT"/>
                <a:cs typeface="News Gothic MT"/>
              </a:rPr>
              <a:t>o</a:t>
            </a:r>
            <a:r>
              <a:rPr sz="2000" dirty="0">
                <a:solidFill>
                  <a:schemeClr val="tx2">
                    <a:lumMod val="50000"/>
                  </a:schemeClr>
                </a:solidFill>
                <a:latin typeface="News Gothic MT"/>
                <a:cs typeface="News Gothic MT"/>
              </a:rPr>
              <a:t>u </a:t>
            </a:r>
            <a:r>
              <a:rPr sz="2000" spc="-15" dirty="0">
                <a:solidFill>
                  <a:schemeClr val="tx2">
                    <a:lumMod val="50000"/>
                  </a:schemeClr>
                </a:solidFill>
                <a:latin typeface="News Gothic MT"/>
                <a:cs typeface="News Gothic MT"/>
              </a:rPr>
              <a:t>can</a:t>
            </a:r>
            <a:r>
              <a:rPr sz="2000" spc="-5" dirty="0">
                <a:solidFill>
                  <a:schemeClr val="tx2">
                    <a:lumMod val="50000"/>
                  </a:schemeClr>
                </a:solidFill>
                <a:latin typeface="News Gothic MT"/>
                <a:cs typeface="News Gothic MT"/>
              </a:rPr>
              <a:t> </a:t>
            </a:r>
            <a:r>
              <a:rPr sz="2000" spc="-10" dirty="0">
                <a:solidFill>
                  <a:schemeClr val="tx2">
                    <a:lumMod val="50000"/>
                  </a:schemeClr>
                </a:solidFill>
                <a:latin typeface="News Gothic MT"/>
                <a:cs typeface="News Gothic MT"/>
              </a:rPr>
              <a:t>alter</a:t>
            </a:r>
            <a:r>
              <a:rPr sz="2000" dirty="0">
                <a:solidFill>
                  <a:schemeClr val="tx2">
                    <a:lumMod val="50000"/>
                  </a:schemeClr>
                </a:solidFill>
                <a:latin typeface="News Gothic MT"/>
                <a:cs typeface="News Gothic MT"/>
              </a:rPr>
              <a:t> </a:t>
            </a:r>
            <a:r>
              <a:rPr sz="2000" spc="-15" dirty="0">
                <a:solidFill>
                  <a:schemeClr val="tx2">
                    <a:lumMod val="50000"/>
                  </a:schemeClr>
                </a:solidFill>
                <a:latin typeface="News Gothic MT"/>
                <a:cs typeface="News Gothic MT"/>
              </a:rPr>
              <a:t>submissions</a:t>
            </a:r>
            <a:endParaRPr sz="2000" dirty="0">
              <a:solidFill>
                <a:schemeClr val="tx2">
                  <a:lumMod val="50000"/>
                </a:schemeClr>
              </a:solidFill>
              <a:latin typeface="News Gothic MT"/>
              <a:cs typeface="News Gothic MT"/>
            </a:endParaRPr>
          </a:p>
          <a:p>
            <a:pPr marL="698500">
              <a:lnSpc>
                <a:spcPts val="2425"/>
              </a:lnSpc>
            </a:pPr>
            <a:r>
              <a:rPr sz="1900" spc="-60" dirty="0">
                <a:solidFill>
                  <a:schemeClr val="tx2">
                    <a:lumMod val="50000"/>
                  </a:schemeClr>
                </a:solidFill>
                <a:latin typeface="News Gothic MT"/>
                <a:cs typeface="News Gothic MT"/>
              </a:rPr>
              <a:t>J</a:t>
            </a:r>
            <a:r>
              <a:rPr sz="1900" spc="-5" dirty="0">
                <a:solidFill>
                  <a:schemeClr val="tx2">
                    <a:lumMod val="50000"/>
                  </a:schemeClr>
                </a:solidFill>
                <a:latin typeface="News Gothic MT"/>
                <a:cs typeface="News Gothic MT"/>
              </a:rPr>
              <a:t>un</a:t>
            </a:r>
            <a:r>
              <a:rPr sz="1900" dirty="0">
                <a:solidFill>
                  <a:schemeClr val="tx2">
                    <a:lumMod val="50000"/>
                  </a:schemeClr>
                </a:solidFill>
                <a:latin typeface="News Gothic MT"/>
                <a:cs typeface="News Gothic MT"/>
              </a:rPr>
              <a:t>e </a:t>
            </a:r>
            <a:r>
              <a:rPr sz="1900" spc="-10" dirty="0">
                <a:solidFill>
                  <a:schemeClr val="tx2">
                    <a:lumMod val="50000"/>
                  </a:schemeClr>
                </a:solidFill>
                <a:latin typeface="News Gothic MT"/>
                <a:cs typeface="News Gothic MT"/>
              </a:rPr>
              <a:t>5,</a:t>
            </a:r>
            <a:r>
              <a:rPr sz="1900" dirty="0">
                <a:solidFill>
                  <a:schemeClr val="tx2">
                    <a:lumMod val="50000"/>
                  </a:schemeClr>
                </a:solidFill>
                <a:latin typeface="News Gothic MT"/>
                <a:cs typeface="News Gothic MT"/>
              </a:rPr>
              <a:t> </a:t>
            </a:r>
            <a:r>
              <a:rPr sz="1900" spc="-5" dirty="0">
                <a:solidFill>
                  <a:schemeClr val="tx2">
                    <a:lumMod val="50000"/>
                  </a:schemeClr>
                </a:solidFill>
                <a:latin typeface="News Gothic MT"/>
                <a:cs typeface="News Gothic MT"/>
              </a:rPr>
              <a:t>1</a:t>
            </a:r>
            <a:r>
              <a:rPr sz="1875" spc="7" baseline="24444" dirty="0">
                <a:solidFill>
                  <a:schemeClr val="tx2">
                    <a:lumMod val="50000"/>
                  </a:schemeClr>
                </a:solidFill>
                <a:latin typeface="News Gothic MT"/>
                <a:cs typeface="News Gothic MT"/>
              </a:rPr>
              <a:t>st</a:t>
            </a:r>
            <a:r>
              <a:rPr sz="1875" baseline="24444" dirty="0">
                <a:solidFill>
                  <a:schemeClr val="tx2">
                    <a:lumMod val="50000"/>
                  </a:schemeClr>
                </a:solidFill>
                <a:latin typeface="News Gothic MT"/>
                <a:cs typeface="News Gothic MT"/>
              </a:rPr>
              <a:t> </a:t>
            </a:r>
            <a:r>
              <a:rPr sz="1875" spc="-284" baseline="24444" dirty="0">
                <a:solidFill>
                  <a:schemeClr val="tx2">
                    <a:lumMod val="50000"/>
                  </a:schemeClr>
                </a:solidFill>
                <a:latin typeface="News Gothic MT"/>
                <a:cs typeface="News Gothic MT"/>
              </a:rPr>
              <a:t> </a:t>
            </a:r>
            <a:r>
              <a:rPr sz="1900" spc="-15" dirty="0">
                <a:solidFill>
                  <a:schemeClr val="tx2">
                    <a:lumMod val="50000"/>
                  </a:schemeClr>
                </a:solidFill>
                <a:latin typeface="News Gothic MT"/>
                <a:cs typeface="News Gothic MT"/>
              </a:rPr>
              <a:t>submission</a:t>
            </a:r>
            <a:r>
              <a:rPr sz="1900" spc="-10" dirty="0">
                <a:solidFill>
                  <a:schemeClr val="tx2">
                    <a:lumMod val="50000"/>
                  </a:schemeClr>
                </a:solidFill>
                <a:latin typeface="News Gothic MT"/>
                <a:cs typeface="News Gothic MT"/>
              </a:rPr>
              <a:t> </a:t>
            </a:r>
            <a:r>
              <a:rPr sz="1900" b="1" spc="35" dirty="0">
                <a:solidFill>
                  <a:schemeClr val="tx2">
                    <a:lumMod val="50000"/>
                  </a:schemeClr>
                </a:solidFill>
                <a:latin typeface="News Gothic MT"/>
                <a:cs typeface="News Gothic MT"/>
              </a:rPr>
              <a:t>g</a:t>
            </a:r>
            <a:r>
              <a:rPr sz="1900" b="1" spc="-40" dirty="0">
                <a:solidFill>
                  <a:schemeClr val="tx2">
                    <a:lumMod val="50000"/>
                  </a:schemeClr>
                </a:solidFill>
                <a:latin typeface="News Gothic MT"/>
                <a:cs typeface="News Gothic MT"/>
              </a:rPr>
              <a:t>r</a:t>
            </a:r>
            <a:r>
              <a:rPr sz="1900" b="1" dirty="0">
                <a:solidFill>
                  <a:schemeClr val="tx2">
                    <a:lumMod val="50000"/>
                  </a:schemeClr>
                </a:solidFill>
                <a:latin typeface="News Gothic MT"/>
                <a:cs typeface="News Gothic MT"/>
              </a:rPr>
              <a:t>ant</a:t>
            </a:r>
            <a:r>
              <a:rPr sz="1900" b="1" spc="-5" dirty="0">
                <a:solidFill>
                  <a:schemeClr val="tx2">
                    <a:lumMod val="50000"/>
                  </a:schemeClr>
                </a:solidFill>
                <a:latin typeface="News Gothic MT"/>
                <a:cs typeface="News Gothic MT"/>
              </a:rPr>
              <a:t> </a:t>
            </a:r>
            <a:r>
              <a:rPr sz="1900" b="1" spc="-15" dirty="0">
                <a:solidFill>
                  <a:schemeClr val="tx2">
                    <a:lumMod val="50000"/>
                  </a:schemeClr>
                </a:solidFill>
                <a:latin typeface="News Gothic MT"/>
                <a:cs typeface="News Gothic MT"/>
              </a:rPr>
              <a:t>A</a:t>
            </a:r>
            <a:endParaRPr sz="1900" dirty="0">
              <a:solidFill>
                <a:schemeClr val="tx2">
                  <a:lumMod val="50000"/>
                </a:schemeClr>
              </a:solidFill>
              <a:latin typeface="News Gothic MT"/>
              <a:cs typeface="News Gothic MT"/>
            </a:endParaRPr>
          </a:p>
          <a:p>
            <a:pPr marL="698500">
              <a:lnSpc>
                <a:spcPts val="2430"/>
              </a:lnSpc>
              <a:spcBef>
                <a:spcPts val="40"/>
              </a:spcBef>
            </a:pPr>
            <a:r>
              <a:rPr sz="1900" dirty="0">
                <a:solidFill>
                  <a:schemeClr val="tx2">
                    <a:lumMod val="50000"/>
                  </a:schemeClr>
                </a:solidFill>
                <a:latin typeface="News Gothic MT"/>
                <a:cs typeface="News Gothic MT"/>
              </a:rPr>
              <a:t>Oct </a:t>
            </a:r>
            <a:r>
              <a:rPr sz="1900" spc="-10" dirty="0">
                <a:solidFill>
                  <a:schemeClr val="tx2">
                    <a:lumMod val="50000"/>
                  </a:schemeClr>
                </a:solidFill>
                <a:latin typeface="News Gothic MT"/>
                <a:cs typeface="News Gothic MT"/>
              </a:rPr>
              <a:t>5,</a:t>
            </a:r>
            <a:r>
              <a:rPr sz="1900" dirty="0">
                <a:solidFill>
                  <a:schemeClr val="tx2">
                    <a:lumMod val="50000"/>
                  </a:schemeClr>
                </a:solidFill>
                <a:latin typeface="News Gothic MT"/>
                <a:cs typeface="News Gothic MT"/>
              </a:rPr>
              <a:t> </a:t>
            </a:r>
            <a:r>
              <a:rPr sz="1900" spc="-5" dirty="0">
                <a:solidFill>
                  <a:schemeClr val="tx2">
                    <a:lumMod val="50000"/>
                  </a:schemeClr>
                </a:solidFill>
                <a:latin typeface="News Gothic MT"/>
                <a:cs typeface="News Gothic MT"/>
              </a:rPr>
              <a:t>1</a:t>
            </a:r>
            <a:r>
              <a:rPr sz="1875" spc="7" baseline="24444" dirty="0">
                <a:solidFill>
                  <a:schemeClr val="tx2">
                    <a:lumMod val="50000"/>
                  </a:schemeClr>
                </a:solidFill>
                <a:latin typeface="News Gothic MT"/>
                <a:cs typeface="News Gothic MT"/>
              </a:rPr>
              <a:t>st</a:t>
            </a:r>
            <a:r>
              <a:rPr sz="1875" baseline="24444" dirty="0">
                <a:solidFill>
                  <a:schemeClr val="tx2">
                    <a:lumMod val="50000"/>
                  </a:schemeClr>
                </a:solidFill>
                <a:latin typeface="News Gothic MT"/>
                <a:cs typeface="News Gothic MT"/>
              </a:rPr>
              <a:t> </a:t>
            </a:r>
            <a:r>
              <a:rPr sz="1875" spc="-284" baseline="24444" dirty="0">
                <a:solidFill>
                  <a:schemeClr val="tx2">
                    <a:lumMod val="50000"/>
                  </a:schemeClr>
                </a:solidFill>
                <a:latin typeface="News Gothic MT"/>
                <a:cs typeface="News Gothic MT"/>
              </a:rPr>
              <a:t> </a:t>
            </a:r>
            <a:r>
              <a:rPr sz="1900" spc="-15" dirty="0">
                <a:solidFill>
                  <a:schemeClr val="tx2">
                    <a:lumMod val="50000"/>
                  </a:schemeClr>
                </a:solidFill>
                <a:latin typeface="News Gothic MT"/>
                <a:cs typeface="News Gothic MT"/>
              </a:rPr>
              <a:t>submission</a:t>
            </a:r>
            <a:r>
              <a:rPr sz="1900" spc="-10" dirty="0">
                <a:solidFill>
                  <a:schemeClr val="tx2">
                    <a:lumMod val="50000"/>
                  </a:schemeClr>
                </a:solidFill>
                <a:latin typeface="News Gothic MT"/>
                <a:cs typeface="News Gothic MT"/>
              </a:rPr>
              <a:t> </a:t>
            </a:r>
            <a:r>
              <a:rPr sz="1900" spc="25" dirty="0">
                <a:solidFill>
                  <a:schemeClr val="tx2">
                    <a:lumMod val="50000"/>
                  </a:schemeClr>
                </a:solidFill>
                <a:latin typeface="News Gothic MT"/>
                <a:cs typeface="News Gothic MT"/>
              </a:rPr>
              <a:t>g</a:t>
            </a:r>
            <a:r>
              <a:rPr sz="1900" spc="-30" dirty="0">
                <a:solidFill>
                  <a:schemeClr val="tx2">
                    <a:lumMod val="50000"/>
                  </a:schemeClr>
                </a:solidFill>
                <a:latin typeface="News Gothic MT"/>
                <a:cs typeface="News Gothic MT"/>
              </a:rPr>
              <a:t>r</a:t>
            </a:r>
            <a:r>
              <a:rPr sz="1900" dirty="0">
                <a:solidFill>
                  <a:schemeClr val="tx2">
                    <a:lumMod val="50000"/>
                  </a:schemeClr>
                </a:solidFill>
                <a:latin typeface="News Gothic MT"/>
                <a:cs typeface="News Gothic MT"/>
              </a:rPr>
              <a:t>ant</a:t>
            </a:r>
            <a:r>
              <a:rPr sz="1900" spc="-5" dirty="0">
                <a:solidFill>
                  <a:schemeClr val="tx2">
                    <a:lumMod val="50000"/>
                  </a:schemeClr>
                </a:solidFill>
                <a:latin typeface="News Gothic MT"/>
                <a:cs typeface="News Gothic MT"/>
              </a:rPr>
              <a:t> </a:t>
            </a:r>
            <a:r>
              <a:rPr sz="1900" dirty="0">
                <a:solidFill>
                  <a:schemeClr val="tx2">
                    <a:lumMod val="50000"/>
                  </a:schemeClr>
                </a:solidFill>
                <a:latin typeface="News Gothic MT"/>
                <a:cs typeface="News Gothic MT"/>
              </a:rPr>
              <a:t>B</a:t>
            </a:r>
          </a:p>
          <a:p>
            <a:pPr marL="698500">
              <a:lnSpc>
                <a:spcPts val="2400"/>
              </a:lnSpc>
            </a:pPr>
            <a:r>
              <a:rPr sz="1900" spc="-15" dirty="0">
                <a:solidFill>
                  <a:schemeClr val="tx2">
                    <a:lumMod val="50000"/>
                  </a:schemeClr>
                </a:solidFill>
                <a:latin typeface="News Gothic MT"/>
                <a:cs typeface="News Gothic MT"/>
              </a:rPr>
              <a:t>Ma</a:t>
            </a:r>
            <a:r>
              <a:rPr sz="1900" spc="-50" dirty="0">
                <a:solidFill>
                  <a:schemeClr val="tx2">
                    <a:lumMod val="50000"/>
                  </a:schemeClr>
                </a:solidFill>
                <a:latin typeface="News Gothic MT"/>
                <a:cs typeface="News Gothic MT"/>
              </a:rPr>
              <a:t>r</a:t>
            </a:r>
            <a:r>
              <a:rPr sz="1900" spc="-30" dirty="0">
                <a:solidFill>
                  <a:schemeClr val="tx2">
                    <a:lumMod val="50000"/>
                  </a:schemeClr>
                </a:solidFill>
                <a:latin typeface="News Gothic MT"/>
                <a:cs typeface="News Gothic MT"/>
              </a:rPr>
              <a:t>c</a:t>
            </a:r>
            <a:r>
              <a:rPr sz="1900" dirty="0">
                <a:solidFill>
                  <a:schemeClr val="tx2">
                    <a:lumMod val="50000"/>
                  </a:schemeClr>
                </a:solidFill>
                <a:latin typeface="News Gothic MT"/>
                <a:cs typeface="News Gothic MT"/>
              </a:rPr>
              <a:t>h</a:t>
            </a:r>
            <a:r>
              <a:rPr sz="1900" spc="-5" dirty="0">
                <a:solidFill>
                  <a:schemeClr val="tx2">
                    <a:lumMod val="50000"/>
                  </a:schemeClr>
                </a:solidFill>
                <a:latin typeface="News Gothic MT"/>
                <a:cs typeface="News Gothic MT"/>
              </a:rPr>
              <a:t> </a:t>
            </a:r>
            <a:r>
              <a:rPr sz="1900" spc="-10" dirty="0">
                <a:solidFill>
                  <a:schemeClr val="tx2">
                    <a:lumMod val="50000"/>
                  </a:schemeClr>
                </a:solidFill>
                <a:latin typeface="News Gothic MT"/>
                <a:cs typeface="News Gothic MT"/>
              </a:rPr>
              <a:t>5,</a:t>
            </a:r>
            <a:r>
              <a:rPr sz="1900" dirty="0">
                <a:solidFill>
                  <a:schemeClr val="tx2">
                    <a:lumMod val="50000"/>
                  </a:schemeClr>
                </a:solidFill>
                <a:latin typeface="News Gothic MT"/>
                <a:cs typeface="News Gothic MT"/>
              </a:rPr>
              <a:t> </a:t>
            </a:r>
            <a:r>
              <a:rPr sz="1900" spc="-10" dirty="0">
                <a:solidFill>
                  <a:schemeClr val="tx2">
                    <a:lumMod val="50000"/>
                  </a:schemeClr>
                </a:solidFill>
                <a:latin typeface="News Gothic MT"/>
                <a:cs typeface="News Gothic MT"/>
              </a:rPr>
              <a:t>2</a:t>
            </a:r>
            <a:r>
              <a:rPr sz="1875" baseline="24444" dirty="0">
                <a:solidFill>
                  <a:schemeClr val="tx2">
                    <a:lumMod val="50000"/>
                  </a:schemeClr>
                </a:solidFill>
                <a:latin typeface="News Gothic MT"/>
                <a:cs typeface="News Gothic MT"/>
              </a:rPr>
              <a:t>n</a:t>
            </a:r>
            <a:r>
              <a:rPr sz="1875" spc="7" baseline="24444" dirty="0">
                <a:solidFill>
                  <a:schemeClr val="tx2">
                    <a:lumMod val="50000"/>
                  </a:schemeClr>
                </a:solidFill>
                <a:latin typeface="News Gothic MT"/>
                <a:cs typeface="News Gothic MT"/>
              </a:rPr>
              <a:t>d</a:t>
            </a:r>
            <a:r>
              <a:rPr sz="1875" baseline="24444" dirty="0">
                <a:solidFill>
                  <a:schemeClr val="tx2">
                    <a:lumMod val="50000"/>
                  </a:schemeClr>
                </a:solidFill>
                <a:latin typeface="News Gothic MT"/>
                <a:cs typeface="News Gothic MT"/>
              </a:rPr>
              <a:t> </a:t>
            </a:r>
            <a:r>
              <a:rPr sz="1875" spc="-284" baseline="24444" dirty="0">
                <a:solidFill>
                  <a:schemeClr val="tx2">
                    <a:lumMod val="50000"/>
                  </a:schemeClr>
                </a:solidFill>
                <a:latin typeface="News Gothic MT"/>
                <a:cs typeface="News Gothic MT"/>
              </a:rPr>
              <a:t> </a:t>
            </a:r>
            <a:r>
              <a:rPr sz="1900" spc="-15" dirty="0">
                <a:solidFill>
                  <a:schemeClr val="tx2">
                    <a:lumMod val="50000"/>
                  </a:schemeClr>
                </a:solidFill>
                <a:latin typeface="News Gothic MT"/>
                <a:cs typeface="News Gothic MT"/>
              </a:rPr>
              <a:t>submission</a:t>
            </a:r>
            <a:r>
              <a:rPr sz="1900" spc="-10" dirty="0">
                <a:solidFill>
                  <a:schemeClr val="tx2">
                    <a:lumMod val="50000"/>
                  </a:schemeClr>
                </a:solidFill>
                <a:latin typeface="News Gothic MT"/>
                <a:cs typeface="News Gothic MT"/>
              </a:rPr>
              <a:t> </a:t>
            </a:r>
            <a:r>
              <a:rPr sz="1900" b="1" spc="35" dirty="0">
                <a:solidFill>
                  <a:schemeClr val="tx2">
                    <a:lumMod val="50000"/>
                  </a:schemeClr>
                </a:solidFill>
                <a:latin typeface="News Gothic MT"/>
                <a:cs typeface="News Gothic MT"/>
              </a:rPr>
              <a:t>g</a:t>
            </a:r>
            <a:r>
              <a:rPr sz="1900" b="1" spc="-40" dirty="0">
                <a:solidFill>
                  <a:schemeClr val="tx2">
                    <a:lumMod val="50000"/>
                  </a:schemeClr>
                </a:solidFill>
                <a:latin typeface="News Gothic MT"/>
                <a:cs typeface="News Gothic MT"/>
              </a:rPr>
              <a:t>r</a:t>
            </a:r>
            <a:r>
              <a:rPr sz="1900" b="1" dirty="0">
                <a:solidFill>
                  <a:schemeClr val="tx2">
                    <a:lumMod val="50000"/>
                  </a:schemeClr>
                </a:solidFill>
                <a:latin typeface="News Gothic MT"/>
                <a:cs typeface="News Gothic MT"/>
              </a:rPr>
              <a:t>ant</a:t>
            </a:r>
            <a:r>
              <a:rPr sz="1900" b="1" spc="-5" dirty="0">
                <a:solidFill>
                  <a:schemeClr val="tx2">
                    <a:lumMod val="50000"/>
                  </a:schemeClr>
                </a:solidFill>
                <a:latin typeface="News Gothic MT"/>
                <a:cs typeface="News Gothic MT"/>
              </a:rPr>
              <a:t> </a:t>
            </a:r>
            <a:r>
              <a:rPr sz="1900" b="1" spc="-15" dirty="0">
                <a:solidFill>
                  <a:schemeClr val="tx2">
                    <a:lumMod val="50000"/>
                  </a:schemeClr>
                </a:solidFill>
                <a:latin typeface="News Gothic MT"/>
                <a:cs typeface="News Gothic MT"/>
              </a:rPr>
              <a:t>A</a:t>
            </a:r>
            <a:endParaRPr sz="1900" dirty="0">
              <a:solidFill>
                <a:schemeClr val="tx2">
                  <a:lumMod val="50000"/>
                </a:schemeClr>
              </a:solidFill>
              <a:latin typeface="News Gothic MT"/>
              <a:cs typeface="News Gothic MT"/>
            </a:endParaRPr>
          </a:p>
          <a:p>
            <a:pPr marL="698500">
              <a:lnSpc>
                <a:spcPts val="2400"/>
              </a:lnSpc>
            </a:pPr>
            <a:r>
              <a:rPr sz="1900" spc="-60" dirty="0">
                <a:solidFill>
                  <a:schemeClr val="tx2">
                    <a:lumMod val="50000"/>
                  </a:schemeClr>
                </a:solidFill>
                <a:latin typeface="News Gothic MT"/>
                <a:cs typeface="News Gothic MT"/>
              </a:rPr>
              <a:t>J</a:t>
            </a:r>
            <a:r>
              <a:rPr sz="1900" spc="-15" dirty="0">
                <a:solidFill>
                  <a:schemeClr val="tx2">
                    <a:lumMod val="50000"/>
                  </a:schemeClr>
                </a:solidFill>
                <a:latin typeface="News Gothic MT"/>
                <a:cs typeface="News Gothic MT"/>
              </a:rPr>
              <a:t>ul</a:t>
            </a:r>
            <a:r>
              <a:rPr sz="1900" spc="-10" dirty="0">
                <a:solidFill>
                  <a:schemeClr val="tx2">
                    <a:lumMod val="50000"/>
                  </a:schemeClr>
                </a:solidFill>
                <a:latin typeface="News Gothic MT"/>
                <a:cs typeface="News Gothic MT"/>
              </a:rPr>
              <a:t>y</a:t>
            </a:r>
            <a:r>
              <a:rPr sz="1900" dirty="0">
                <a:solidFill>
                  <a:schemeClr val="tx2">
                    <a:lumMod val="50000"/>
                  </a:schemeClr>
                </a:solidFill>
                <a:latin typeface="News Gothic MT"/>
                <a:cs typeface="News Gothic MT"/>
              </a:rPr>
              <a:t> </a:t>
            </a:r>
            <a:r>
              <a:rPr sz="1900" spc="-10" dirty="0">
                <a:solidFill>
                  <a:schemeClr val="tx2">
                    <a:lumMod val="50000"/>
                  </a:schemeClr>
                </a:solidFill>
                <a:latin typeface="News Gothic MT"/>
                <a:cs typeface="News Gothic MT"/>
              </a:rPr>
              <a:t>5,</a:t>
            </a:r>
            <a:r>
              <a:rPr sz="1900" dirty="0">
                <a:solidFill>
                  <a:schemeClr val="tx2">
                    <a:lumMod val="50000"/>
                  </a:schemeClr>
                </a:solidFill>
                <a:latin typeface="News Gothic MT"/>
                <a:cs typeface="News Gothic MT"/>
              </a:rPr>
              <a:t> </a:t>
            </a:r>
            <a:r>
              <a:rPr sz="1900" spc="-5" dirty="0">
                <a:solidFill>
                  <a:schemeClr val="tx2">
                    <a:lumMod val="50000"/>
                  </a:schemeClr>
                </a:solidFill>
                <a:latin typeface="News Gothic MT"/>
                <a:cs typeface="News Gothic MT"/>
              </a:rPr>
              <a:t>2</a:t>
            </a:r>
            <a:r>
              <a:rPr sz="1875" baseline="24444" dirty="0">
                <a:solidFill>
                  <a:schemeClr val="tx2">
                    <a:lumMod val="50000"/>
                  </a:schemeClr>
                </a:solidFill>
                <a:latin typeface="News Gothic MT"/>
                <a:cs typeface="News Gothic MT"/>
              </a:rPr>
              <a:t>n</a:t>
            </a:r>
            <a:r>
              <a:rPr sz="1875" spc="7" baseline="24444" dirty="0">
                <a:solidFill>
                  <a:schemeClr val="tx2">
                    <a:lumMod val="50000"/>
                  </a:schemeClr>
                </a:solidFill>
                <a:latin typeface="News Gothic MT"/>
                <a:cs typeface="News Gothic MT"/>
              </a:rPr>
              <a:t>d</a:t>
            </a:r>
            <a:r>
              <a:rPr sz="1875" baseline="24444" dirty="0">
                <a:solidFill>
                  <a:schemeClr val="tx2">
                    <a:lumMod val="50000"/>
                  </a:schemeClr>
                </a:solidFill>
                <a:latin typeface="News Gothic MT"/>
                <a:cs typeface="News Gothic MT"/>
              </a:rPr>
              <a:t> </a:t>
            </a:r>
            <a:r>
              <a:rPr sz="1875" spc="-284" baseline="24444" dirty="0">
                <a:solidFill>
                  <a:schemeClr val="tx2">
                    <a:lumMod val="50000"/>
                  </a:schemeClr>
                </a:solidFill>
                <a:latin typeface="News Gothic MT"/>
                <a:cs typeface="News Gothic MT"/>
              </a:rPr>
              <a:t> </a:t>
            </a:r>
            <a:r>
              <a:rPr sz="1900" spc="-15" dirty="0">
                <a:solidFill>
                  <a:schemeClr val="tx2">
                    <a:lumMod val="50000"/>
                  </a:schemeClr>
                </a:solidFill>
                <a:latin typeface="News Gothic MT"/>
                <a:cs typeface="News Gothic MT"/>
              </a:rPr>
              <a:t>submission</a:t>
            </a:r>
            <a:r>
              <a:rPr sz="1900" spc="-10" dirty="0">
                <a:solidFill>
                  <a:schemeClr val="tx2">
                    <a:lumMod val="50000"/>
                  </a:schemeClr>
                </a:solidFill>
                <a:latin typeface="News Gothic MT"/>
                <a:cs typeface="News Gothic MT"/>
              </a:rPr>
              <a:t> </a:t>
            </a:r>
            <a:r>
              <a:rPr sz="1900" spc="25" dirty="0">
                <a:solidFill>
                  <a:schemeClr val="tx2">
                    <a:lumMod val="50000"/>
                  </a:schemeClr>
                </a:solidFill>
                <a:latin typeface="News Gothic MT"/>
                <a:cs typeface="News Gothic MT"/>
              </a:rPr>
              <a:t>g</a:t>
            </a:r>
            <a:r>
              <a:rPr sz="1900" spc="-30" dirty="0">
                <a:solidFill>
                  <a:schemeClr val="tx2">
                    <a:lumMod val="50000"/>
                  </a:schemeClr>
                </a:solidFill>
                <a:latin typeface="News Gothic MT"/>
                <a:cs typeface="News Gothic MT"/>
              </a:rPr>
              <a:t>r</a:t>
            </a:r>
            <a:r>
              <a:rPr sz="1900" dirty="0">
                <a:solidFill>
                  <a:schemeClr val="tx2">
                    <a:lumMod val="50000"/>
                  </a:schemeClr>
                </a:solidFill>
                <a:latin typeface="News Gothic MT"/>
                <a:cs typeface="News Gothic MT"/>
              </a:rPr>
              <a:t>ant</a:t>
            </a:r>
            <a:r>
              <a:rPr sz="1900" spc="-5" dirty="0">
                <a:solidFill>
                  <a:schemeClr val="tx2">
                    <a:lumMod val="50000"/>
                  </a:schemeClr>
                </a:solidFill>
                <a:latin typeface="News Gothic MT"/>
                <a:cs typeface="News Gothic MT"/>
              </a:rPr>
              <a:t> </a:t>
            </a:r>
            <a:r>
              <a:rPr sz="1900" dirty="0">
                <a:solidFill>
                  <a:schemeClr val="tx2">
                    <a:lumMod val="50000"/>
                  </a:schemeClr>
                </a:solidFill>
                <a:latin typeface="News Gothic MT"/>
                <a:cs typeface="News Gothic MT"/>
              </a:rPr>
              <a:t>B</a:t>
            </a:r>
          </a:p>
          <a:p>
            <a:pPr marL="698500">
              <a:lnSpc>
                <a:spcPts val="2430"/>
              </a:lnSpc>
            </a:pPr>
            <a:r>
              <a:rPr sz="1900" spc="-60" dirty="0">
                <a:solidFill>
                  <a:schemeClr val="tx2">
                    <a:lumMod val="50000"/>
                  </a:schemeClr>
                </a:solidFill>
                <a:latin typeface="News Gothic MT"/>
                <a:cs typeface="News Gothic MT"/>
              </a:rPr>
              <a:t>J</a:t>
            </a:r>
            <a:r>
              <a:rPr sz="1900" spc="-5" dirty="0">
                <a:solidFill>
                  <a:schemeClr val="tx2">
                    <a:lumMod val="50000"/>
                  </a:schemeClr>
                </a:solidFill>
                <a:latin typeface="News Gothic MT"/>
                <a:cs typeface="News Gothic MT"/>
              </a:rPr>
              <a:t>un</a:t>
            </a:r>
            <a:r>
              <a:rPr sz="1900" dirty="0">
                <a:solidFill>
                  <a:schemeClr val="tx2">
                    <a:lumMod val="50000"/>
                  </a:schemeClr>
                </a:solidFill>
                <a:latin typeface="News Gothic MT"/>
                <a:cs typeface="News Gothic MT"/>
              </a:rPr>
              <a:t>e –</a:t>
            </a:r>
            <a:r>
              <a:rPr sz="1900" spc="-5" dirty="0">
                <a:solidFill>
                  <a:schemeClr val="tx2">
                    <a:lumMod val="50000"/>
                  </a:schemeClr>
                </a:solidFill>
                <a:latin typeface="News Gothic MT"/>
                <a:cs typeface="News Gothic MT"/>
              </a:rPr>
              <a:t> </a:t>
            </a:r>
            <a:r>
              <a:rPr sz="1900" b="1" spc="35" dirty="0">
                <a:solidFill>
                  <a:schemeClr val="tx2">
                    <a:lumMod val="50000"/>
                  </a:schemeClr>
                </a:solidFill>
                <a:latin typeface="News Gothic MT"/>
                <a:cs typeface="News Gothic MT"/>
              </a:rPr>
              <a:t>g</a:t>
            </a:r>
            <a:r>
              <a:rPr sz="1900" b="1" spc="-40" dirty="0">
                <a:solidFill>
                  <a:schemeClr val="tx2">
                    <a:lumMod val="50000"/>
                  </a:schemeClr>
                </a:solidFill>
                <a:latin typeface="News Gothic MT"/>
                <a:cs typeface="News Gothic MT"/>
              </a:rPr>
              <a:t>r</a:t>
            </a:r>
            <a:r>
              <a:rPr sz="1900" b="1" dirty="0">
                <a:solidFill>
                  <a:schemeClr val="tx2">
                    <a:lumMod val="50000"/>
                  </a:schemeClr>
                </a:solidFill>
                <a:latin typeface="News Gothic MT"/>
                <a:cs typeface="News Gothic MT"/>
              </a:rPr>
              <a:t>ant</a:t>
            </a:r>
            <a:r>
              <a:rPr sz="1900" b="1" spc="-5" dirty="0">
                <a:solidFill>
                  <a:schemeClr val="tx2">
                    <a:lumMod val="50000"/>
                  </a:schemeClr>
                </a:solidFill>
                <a:latin typeface="News Gothic MT"/>
                <a:cs typeface="News Gothic MT"/>
              </a:rPr>
              <a:t> </a:t>
            </a:r>
            <a:r>
              <a:rPr sz="1900" b="1" spc="-15" dirty="0">
                <a:solidFill>
                  <a:schemeClr val="tx2">
                    <a:lumMod val="50000"/>
                  </a:schemeClr>
                </a:solidFill>
                <a:latin typeface="News Gothic MT"/>
                <a:cs typeface="News Gothic MT"/>
              </a:rPr>
              <a:t>A</a:t>
            </a:r>
            <a:r>
              <a:rPr sz="1900" b="1" spc="-5" dirty="0">
                <a:solidFill>
                  <a:schemeClr val="tx2">
                    <a:lumMod val="50000"/>
                  </a:schemeClr>
                </a:solidFill>
                <a:latin typeface="News Gothic MT"/>
                <a:cs typeface="News Gothic MT"/>
              </a:rPr>
              <a:t> </a:t>
            </a:r>
            <a:r>
              <a:rPr sz="1900" spc="-5" dirty="0">
                <a:solidFill>
                  <a:schemeClr val="tx2">
                    <a:lumMod val="50000"/>
                  </a:schemeClr>
                </a:solidFill>
                <a:latin typeface="News Gothic MT"/>
                <a:cs typeface="News Gothic MT"/>
              </a:rPr>
              <a:t>funded</a:t>
            </a:r>
            <a:endParaRPr sz="1900" dirty="0">
              <a:solidFill>
                <a:schemeClr val="tx2">
                  <a:lumMod val="50000"/>
                </a:schemeClr>
              </a:solidFill>
              <a:latin typeface="News Gothic MT"/>
              <a:cs typeface="News Gothic MT"/>
            </a:endParaRPr>
          </a:p>
          <a:p>
            <a:pPr marL="698500">
              <a:lnSpc>
                <a:spcPts val="2430"/>
              </a:lnSpc>
              <a:spcBef>
                <a:spcPts val="40"/>
              </a:spcBef>
            </a:pPr>
            <a:r>
              <a:rPr sz="1900" dirty="0">
                <a:solidFill>
                  <a:schemeClr val="tx2">
                    <a:lumMod val="50000"/>
                  </a:schemeClr>
                </a:solidFill>
                <a:latin typeface="News Gothic MT"/>
                <a:cs typeface="News Gothic MT"/>
              </a:rPr>
              <a:t>October</a:t>
            </a:r>
            <a:r>
              <a:rPr sz="1900" spc="-5" dirty="0">
                <a:solidFill>
                  <a:schemeClr val="tx2">
                    <a:lumMod val="50000"/>
                  </a:schemeClr>
                </a:solidFill>
                <a:latin typeface="News Gothic MT"/>
                <a:cs typeface="News Gothic MT"/>
              </a:rPr>
              <a:t> </a:t>
            </a:r>
            <a:r>
              <a:rPr sz="1900" dirty="0">
                <a:solidFill>
                  <a:schemeClr val="tx2">
                    <a:lumMod val="50000"/>
                  </a:schemeClr>
                </a:solidFill>
                <a:latin typeface="News Gothic MT"/>
                <a:cs typeface="News Gothic MT"/>
              </a:rPr>
              <a:t>– </a:t>
            </a:r>
            <a:r>
              <a:rPr sz="1900" spc="25" dirty="0">
                <a:solidFill>
                  <a:schemeClr val="tx2">
                    <a:lumMod val="50000"/>
                  </a:schemeClr>
                </a:solidFill>
                <a:latin typeface="News Gothic MT"/>
                <a:cs typeface="News Gothic MT"/>
              </a:rPr>
              <a:t>g</a:t>
            </a:r>
            <a:r>
              <a:rPr sz="1900" spc="-30" dirty="0">
                <a:solidFill>
                  <a:schemeClr val="tx2">
                    <a:lumMod val="50000"/>
                  </a:schemeClr>
                </a:solidFill>
                <a:latin typeface="News Gothic MT"/>
                <a:cs typeface="News Gothic MT"/>
              </a:rPr>
              <a:t>r</a:t>
            </a:r>
            <a:r>
              <a:rPr sz="1900" dirty="0">
                <a:solidFill>
                  <a:schemeClr val="tx2">
                    <a:lumMod val="50000"/>
                  </a:schemeClr>
                </a:solidFill>
                <a:latin typeface="News Gothic MT"/>
                <a:cs typeface="News Gothic MT"/>
              </a:rPr>
              <a:t>ant</a:t>
            </a:r>
            <a:r>
              <a:rPr sz="1900" spc="-5" dirty="0">
                <a:solidFill>
                  <a:schemeClr val="tx2">
                    <a:lumMod val="50000"/>
                  </a:schemeClr>
                </a:solidFill>
                <a:latin typeface="News Gothic MT"/>
                <a:cs typeface="News Gothic MT"/>
              </a:rPr>
              <a:t> </a:t>
            </a:r>
            <a:r>
              <a:rPr sz="1900" dirty="0">
                <a:solidFill>
                  <a:schemeClr val="tx2">
                    <a:lumMod val="50000"/>
                  </a:schemeClr>
                </a:solidFill>
                <a:latin typeface="News Gothic MT"/>
                <a:cs typeface="News Gothic MT"/>
              </a:rPr>
              <a:t>B </a:t>
            </a:r>
            <a:r>
              <a:rPr sz="1900" spc="-5" dirty="0">
                <a:solidFill>
                  <a:schemeClr val="tx2">
                    <a:lumMod val="50000"/>
                  </a:schemeClr>
                </a:solidFill>
                <a:latin typeface="News Gothic MT"/>
                <a:cs typeface="News Gothic MT"/>
              </a:rPr>
              <a:t>funded</a:t>
            </a:r>
            <a:endParaRPr sz="1900" dirty="0">
              <a:solidFill>
                <a:schemeClr val="tx2">
                  <a:lumMod val="50000"/>
                </a:schemeClr>
              </a:solidFill>
              <a:latin typeface="News Gothic MT"/>
              <a:cs typeface="News Gothic MT"/>
            </a:endParaRPr>
          </a:p>
          <a:p>
            <a:pPr marL="698500">
              <a:lnSpc>
                <a:spcPts val="2430"/>
              </a:lnSpc>
            </a:pPr>
            <a:r>
              <a:rPr sz="1900" spc="-30" dirty="0">
                <a:solidFill>
                  <a:schemeClr val="tx2">
                    <a:lumMod val="50000"/>
                  </a:schemeClr>
                </a:solidFill>
                <a:latin typeface="News Gothic MT"/>
                <a:cs typeface="News Gothic MT"/>
              </a:rPr>
              <a:t>y</a:t>
            </a:r>
            <a:r>
              <a:rPr sz="1900" spc="-5" dirty="0">
                <a:solidFill>
                  <a:schemeClr val="tx2">
                    <a:lumMod val="50000"/>
                  </a:schemeClr>
                </a:solidFill>
                <a:latin typeface="News Gothic MT"/>
                <a:cs typeface="News Gothic MT"/>
              </a:rPr>
              <a:t>ou</a:t>
            </a:r>
            <a:r>
              <a:rPr sz="1900" spc="-55" dirty="0">
                <a:solidFill>
                  <a:schemeClr val="tx2">
                    <a:lumMod val="50000"/>
                  </a:schemeClr>
                </a:solidFill>
                <a:latin typeface="News Gothic MT"/>
                <a:cs typeface="News Gothic MT"/>
              </a:rPr>
              <a:t>’</a:t>
            </a:r>
            <a:r>
              <a:rPr sz="1900" spc="-50" dirty="0">
                <a:solidFill>
                  <a:schemeClr val="tx2">
                    <a:lumMod val="50000"/>
                  </a:schemeClr>
                </a:solidFill>
                <a:latin typeface="News Gothic MT"/>
                <a:cs typeface="News Gothic MT"/>
              </a:rPr>
              <a:t>r</a:t>
            </a:r>
            <a:r>
              <a:rPr sz="1900" spc="-15" dirty="0">
                <a:solidFill>
                  <a:schemeClr val="tx2">
                    <a:lumMod val="50000"/>
                  </a:schemeClr>
                </a:solidFill>
                <a:latin typeface="News Gothic MT"/>
                <a:cs typeface="News Gothic MT"/>
              </a:rPr>
              <a:t>e</a:t>
            </a:r>
            <a:r>
              <a:rPr sz="1900" dirty="0">
                <a:solidFill>
                  <a:schemeClr val="tx2">
                    <a:lumMod val="50000"/>
                  </a:schemeClr>
                </a:solidFill>
                <a:latin typeface="News Gothic MT"/>
                <a:cs typeface="News Gothic MT"/>
              </a:rPr>
              <a:t> </a:t>
            </a:r>
            <a:r>
              <a:rPr sz="1900" spc="-40" dirty="0">
                <a:solidFill>
                  <a:schemeClr val="tx2">
                    <a:lumMod val="50000"/>
                  </a:schemeClr>
                </a:solidFill>
                <a:latin typeface="News Gothic MT"/>
                <a:cs typeface="News Gothic MT"/>
              </a:rPr>
              <a:t>g</a:t>
            </a:r>
            <a:r>
              <a:rPr sz="1900" spc="-5" dirty="0">
                <a:solidFill>
                  <a:schemeClr val="tx2">
                    <a:lumMod val="50000"/>
                  </a:schemeClr>
                </a:solidFill>
                <a:latin typeface="News Gothic MT"/>
                <a:cs typeface="News Gothic MT"/>
              </a:rPr>
              <a:t>olden!</a:t>
            </a:r>
            <a:endParaRPr sz="1900" dirty="0">
              <a:solidFill>
                <a:schemeClr val="tx2">
                  <a:lumMod val="50000"/>
                </a:schemeClr>
              </a:solidFill>
              <a:latin typeface="News Gothic MT"/>
              <a:cs typeface="News Gothic MT"/>
            </a:endParaRPr>
          </a:p>
          <a:p>
            <a:pPr marL="368300" marR="233679" indent="-355600">
              <a:lnSpc>
                <a:spcPct val="79900"/>
              </a:lnSpc>
              <a:spcBef>
                <a:spcPts val="1805"/>
              </a:spcBef>
              <a:tabLst>
                <a:tab pos="361315" algn="l"/>
              </a:tabLst>
            </a:pPr>
            <a:r>
              <a:rPr sz="2200" spc="-45" dirty="0">
                <a:solidFill>
                  <a:schemeClr val="tx2">
                    <a:lumMod val="50000"/>
                  </a:schemeClr>
                </a:solidFill>
                <a:latin typeface="News Gothic MT"/>
                <a:cs typeface="News Gothic MT"/>
              </a:rPr>
              <a:t>g</a:t>
            </a:r>
            <a:r>
              <a:rPr sz="2200" dirty="0">
                <a:solidFill>
                  <a:schemeClr val="tx2">
                    <a:lumMod val="50000"/>
                  </a:schemeClr>
                </a:solidFill>
                <a:latin typeface="News Gothic MT"/>
                <a:cs typeface="News Gothic MT"/>
              </a:rPr>
              <a:t>o</a:t>
            </a:r>
            <a:r>
              <a:rPr sz="2200" spc="-5" dirty="0">
                <a:solidFill>
                  <a:schemeClr val="tx2">
                    <a:lumMod val="50000"/>
                  </a:schemeClr>
                </a:solidFill>
                <a:latin typeface="News Gothic MT"/>
                <a:cs typeface="News Gothic MT"/>
              </a:rPr>
              <a:t> t</a:t>
            </a:r>
            <a:r>
              <a:rPr sz="2200" dirty="0">
                <a:solidFill>
                  <a:schemeClr val="tx2">
                    <a:lumMod val="50000"/>
                  </a:schemeClr>
                </a:solidFill>
                <a:latin typeface="News Gothic MT"/>
                <a:cs typeface="News Gothic MT"/>
              </a:rPr>
              <a:t>o </a:t>
            </a:r>
            <a:r>
              <a:rPr sz="2200" spc="-20" dirty="0">
                <a:solidFill>
                  <a:schemeClr val="tx2">
                    <a:lumMod val="50000"/>
                  </a:schemeClr>
                </a:solidFill>
                <a:latin typeface="News Gothic MT"/>
                <a:cs typeface="News Gothic MT"/>
              </a:rPr>
              <a:t>pr</a:t>
            </a:r>
            <a:r>
              <a:rPr sz="2200" spc="-30" dirty="0">
                <a:solidFill>
                  <a:schemeClr val="tx2">
                    <a:lumMod val="50000"/>
                  </a:schemeClr>
                </a:solidFill>
                <a:latin typeface="News Gothic MT"/>
                <a:cs typeface="News Gothic MT"/>
              </a:rPr>
              <a:t>i</a:t>
            </a:r>
            <a:r>
              <a:rPr sz="2200" spc="-20" dirty="0">
                <a:solidFill>
                  <a:schemeClr val="tx2">
                    <a:lumMod val="50000"/>
                  </a:schemeClr>
                </a:solidFill>
                <a:latin typeface="News Gothic MT"/>
                <a:cs typeface="News Gothic MT"/>
              </a:rPr>
              <a:t>v</a:t>
            </a:r>
            <a:r>
              <a:rPr sz="2200" dirty="0">
                <a:solidFill>
                  <a:schemeClr val="tx2">
                    <a:lumMod val="50000"/>
                  </a:schemeClr>
                </a:solidFill>
                <a:latin typeface="News Gothic MT"/>
                <a:cs typeface="News Gothic MT"/>
              </a:rPr>
              <a:t>ate</a:t>
            </a:r>
            <a:r>
              <a:rPr sz="2200" spc="-5" dirty="0">
                <a:solidFill>
                  <a:schemeClr val="tx2">
                    <a:lumMod val="50000"/>
                  </a:schemeClr>
                </a:solidFill>
                <a:latin typeface="News Gothic MT"/>
                <a:cs typeface="News Gothic MT"/>
              </a:rPr>
              <a:t> </a:t>
            </a:r>
            <a:r>
              <a:rPr sz="2200" spc="-25" dirty="0">
                <a:solidFill>
                  <a:schemeClr val="tx2">
                    <a:lumMod val="50000"/>
                  </a:schemeClr>
                </a:solidFill>
                <a:latin typeface="News Gothic MT"/>
                <a:cs typeface="News Gothic MT"/>
              </a:rPr>
              <a:t>f</a:t>
            </a:r>
            <a:r>
              <a:rPr sz="2200" spc="-5" dirty="0">
                <a:solidFill>
                  <a:schemeClr val="tx2">
                    <a:lumMod val="50000"/>
                  </a:schemeClr>
                </a:solidFill>
                <a:latin typeface="News Gothic MT"/>
                <a:cs typeface="News Gothic MT"/>
              </a:rPr>
              <a:t>oundation</a:t>
            </a:r>
            <a:r>
              <a:rPr sz="2200" dirty="0">
                <a:solidFill>
                  <a:schemeClr val="tx2">
                    <a:lumMod val="50000"/>
                  </a:schemeClr>
                </a:solidFill>
                <a:latin typeface="News Gothic MT"/>
                <a:cs typeface="News Gothic MT"/>
              </a:rPr>
              <a:t>s</a:t>
            </a:r>
            <a:r>
              <a:rPr sz="2200" spc="5" dirty="0">
                <a:solidFill>
                  <a:schemeClr val="tx2">
                    <a:lumMod val="50000"/>
                  </a:schemeClr>
                </a:solidFill>
                <a:latin typeface="News Gothic MT"/>
                <a:cs typeface="News Gothic MT"/>
              </a:rPr>
              <a:t> </a:t>
            </a:r>
            <a:r>
              <a:rPr sz="2200" spc="-25" dirty="0">
                <a:solidFill>
                  <a:schemeClr val="tx2">
                    <a:lumMod val="50000"/>
                  </a:schemeClr>
                </a:solidFill>
                <a:latin typeface="News Gothic MT"/>
                <a:cs typeface="News Gothic MT"/>
              </a:rPr>
              <a:t>f</a:t>
            </a:r>
            <a:r>
              <a:rPr sz="2200" spc="-5" dirty="0">
                <a:solidFill>
                  <a:schemeClr val="tx2">
                    <a:lumMod val="50000"/>
                  </a:schemeClr>
                </a:solidFill>
                <a:latin typeface="News Gothic MT"/>
                <a:cs typeface="News Gothic MT"/>
              </a:rPr>
              <a:t>o</a:t>
            </a:r>
            <a:r>
              <a:rPr sz="2200" dirty="0">
                <a:solidFill>
                  <a:schemeClr val="tx2">
                    <a:lumMod val="50000"/>
                  </a:schemeClr>
                </a:solidFill>
                <a:latin typeface="News Gothic MT"/>
                <a:cs typeface="News Gothic MT"/>
              </a:rPr>
              <a:t>r </a:t>
            </a:r>
            <a:r>
              <a:rPr sz="2200" spc="-5" dirty="0">
                <a:solidFill>
                  <a:schemeClr val="tx2">
                    <a:lumMod val="50000"/>
                  </a:schemeClr>
                </a:solidFill>
                <a:latin typeface="News Gothic MT"/>
                <a:cs typeface="News Gothic MT"/>
              </a:rPr>
              <a:t>fundin</a:t>
            </a:r>
            <a:r>
              <a:rPr sz="2200" dirty="0">
                <a:solidFill>
                  <a:schemeClr val="tx2">
                    <a:lumMod val="50000"/>
                  </a:schemeClr>
                </a:solidFill>
                <a:latin typeface="News Gothic MT"/>
                <a:cs typeface="News Gothic MT"/>
              </a:rPr>
              <a:t>g </a:t>
            </a:r>
            <a:r>
              <a:rPr sz="2200" spc="-5" dirty="0">
                <a:solidFill>
                  <a:schemeClr val="tx2">
                    <a:lumMod val="50000"/>
                  </a:schemeClr>
                </a:solidFill>
                <a:latin typeface="News Gothic MT"/>
                <a:cs typeface="News Gothic MT"/>
              </a:rPr>
              <a:t>to</a:t>
            </a:r>
            <a:r>
              <a:rPr sz="2200" dirty="0">
                <a:solidFill>
                  <a:schemeClr val="tx2">
                    <a:lumMod val="50000"/>
                  </a:schemeClr>
                </a:solidFill>
                <a:latin typeface="News Gothic MT"/>
                <a:cs typeface="News Gothic MT"/>
              </a:rPr>
              <a:t>o – </a:t>
            </a:r>
            <a:r>
              <a:rPr sz="2200" spc="-20" dirty="0">
                <a:solidFill>
                  <a:schemeClr val="tx2">
                    <a:lumMod val="50000"/>
                  </a:schemeClr>
                </a:solidFill>
                <a:latin typeface="News Gothic MT"/>
                <a:cs typeface="News Gothic MT"/>
              </a:rPr>
              <a:t>pa</a:t>
            </a:r>
            <a:r>
              <a:rPr sz="2200" spc="95" dirty="0">
                <a:solidFill>
                  <a:schemeClr val="tx2">
                    <a:lumMod val="50000"/>
                  </a:schemeClr>
                </a:solidFill>
                <a:latin typeface="News Gothic MT"/>
                <a:cs typeface="News Gothic MT"/>
              </a:rPr>
              <a:t>r</a:t>
            </a:r>
            <a:r>
              <a:rPr sz="2200" spc="-15" dirty="0">
                <a:solidFill>
                  <a:schemeClr val="tx2">
                    <a:lumMod val="50000"/>
                  </a:schemeClr>
                </a:solidFill>
                <a:latin typeface="News Gothic MT"/>
                <a:cs typeface="News Gothic MT"/>
              </a:rPr>
              <a:t>ticularly </a:t>
            </a:r>
            <a:r>
              <a:rPr sz="2200" spc="-5" dirty="0">
                <a:solidFill>
                  <a:schemeClr val="tx2">
                    <a:lumMod val="50000"/>
                  </a:schemeClr>
                </a:solidFill>
                <a:latin typeface="News Gothic MT"/>
                <a:cs typeface="News Gothic MT"/>
              </a:rPr>
              <a:t>one</a:t>
            </a:r>
            <a:r>
              <a:rPr sz="2200" dirty="0">
                <a:solidFill>
                  <a:schemeClr val="tx2">
                    <a:lumMod val="50000"/>
                  </a:schemeClr>
                </a:solidFill>
                <a:latin typeface="News Gothic MT"/>
                <a:cs typeface="News Gothic MT"/>
              </a:rPr>
              <a:t>s </a:t>
            </a:r>
            <a:r>
              <a:rPr sz="2200" spc="-5" dirty="0">
                <a:solidFill>
                  <a:schemeClr val="tx2">
                    <a:lumMod val="50000"/>
                  </a:schemeClr>
                </a:solidFill>
                <a:latin typeface="News Gothic MT"/>
                <a:cs typeface="News Gothic MT"/>
              </a:rPr>
              <a:t>tha</a:t>
            </a:r>
            <a:r>
              <a:rPr sz="2200" dirty="0">
                <a:solidFill>
                  <a:schemeClr val="tx2">
                    <a:lumMod val="50000"/>
                  </a:schemeClr>
                </a:solidFill>
                <a:latin typeface="News Gothic MT"/>
                <a:cs typeface="News Gothic MT"/>
              </a:rPr>
              <a:t>t </a:t>
            </a:r>
            <a:r>
              <a:rPr sz="2200" spc="-5" dirty="0">
                <a:solidFill>
                  <a:schemeClr val="tx2">
                    <a:lumMod val="50000"/>
                  </a:schemeClr>
                </a:solidFill>
                <a:latin typeface="News Gothic MT"/>
                <a:cs typeface="News Gothic MT"/>
              </a:rPr>
              <a:t>pr</a:t>
            </a:r>
            <a:r>
              <a:rPr sz="2200" spc="-90" dirty="0">
                <a:solidFill>
                  <a:schemeClr val="tx2">
                    <a:lumMod val="50000"/>
                  </a:schemeClr>
                </a:solidFill>
                <a:latin typeface="News Gothic MT"/>
                <a:cs typeface="News Gothic MT"/>
              </a:rPr>
              <a:t>o</a:t>
            </a:r>
            <a:r>
              <a:rPr sz="2200" spc="-15" dirty="0">
                <a:solidFill>
                  <a:schemeClr val="tx2">
                    <a:lumMod val="50000"/>
                  </a:schemeClr>
                </a:solidFill>
                <a:latin typeface="News Gothic MT"/>
                <a:cs typeface="News Gothic MT"/>
              </a:rPr>
              <a:t>vide</a:t>
            </a:r>
            <a:r>
              <a:rPr sz="2200" dirty="0">
                <a:solidFill>
                  <a:schemeClr val="tx2">
                    <a:lumMod val="50000"/>
                  </a:schemeClr>
                </a:solidFill>
                <a:latin typeface="News Gothic MT"/>
                <a:cs typeface="News Gothic MT"/>
              </a:rPr>
              <a:t> </a:t>
            </a:r>
            <a:r>
              <a:rPr sz="2200" spc="-25" dirty="0">
                <a:solidFill>
                  <a:schemeClr val="tx2">
                    <a:lumMod val="50000"/>
                  </a:schemeClr>
                </a:solidFill>
                <a:latin typeface="News Gothic MT"/>
                <a:cs typeface="News Gothic MT"/>
              </a:rPr>
              <a:t>f</a:t>
            </a:r>
            <a:r>
              <a:rPr sz="2200" dirty="0">
                <a:solidFill>
                  <a:schemeClr val="tx2">
                    <a:lumMod val="50000"/>
                  </a:schemeClr>
                </a:solidFill>
                <a:latin typeface="News Gothic MT"/>
                <a:cs typeface="News Gothic MT"/>
              </a:rPr>
              <a:t>eedback</a:t>
            </a:r>
            <a:r>
              <a:rPr sz="2200" spc="-5" dirty="0">
                <a:solidFill>
                  <a:schemeClr val="tx2">
                    <a:lumMod val="50000"/>
                  </a:schemeClr>
                </a:solidFill>
                <a:latin typeface="News Gothic MT"/>
                <a:cs typeface="News Gothic MT"/>
              </a:rPr>
              <a:t> </a:t>
            </a:r>
            <a:r>
              <a:rPr sz="2200" spc="-15" dirty="0">
                <a:solidFill>
                  <a:schemeClr val="tx2">
                    <a:lumMod val="50000"/>
                  </a:schemeClr>
                </a:solidFill>
                <a:latin typeface="News Gothic MT"/>
                <a:cs typeface="News Gothic MT"/>
              </a:rPr>
              <a:t>(</a:t>
            </a:r>
            <a:r>
              <a:rPr sz="2200" spc="-55" dirty="0">
                <a:solidFill>
                  <a:schemeClr val="tx2">
                    <a:lumMod val="50000"/>
                  </a:schemeClr>
                </a:solidFill>
                <a:latin typeface="News Gothic MT"/>
                <a:cs typeface="News Gothic MT"/>
              </a:rPr>
              <a:t>r</a:t>
            </a:r>
            <a:r>
              <a:rPr sz="2200" spc="-50" dirty="0">
                <a:solidFill>
                  <a:schemeClr val="tx2">
                    <a:lumMod val="50000"/>
                  </a:schemeClr>
                </a:solidFill>
                <a:latin typeface="News Gothic MT"/>
                <a:cs typeface="News Gothic MT"/>
              </a:rPr>
              <a:t>e</a:t>
            </a:r>
            <a:r>
              <a:rPr sz="2200" spc="-10" dirty="0">
                <a:solidFill>
                  <a:schemeClr val="tx2">
                    <a:lumMod val="50000"/>
                  </a:schemeClr>
                </a:solidFill>
                <a:latin typeface="News Gothic MT"/>
                <a:cs typeface="News Gothic MT"/>
              </a:rPr>
              <a:t>vi</a:t>
            </a:r>
            <a:r>
              <a:rPr sz="2200" spc="-35" dirty="0">
                <a:solidFill>
                  <a:schemeClr val="tx2">
                    <a:lumMod val="50000"/>
                  </a:schemeClr>
                </a:solidFill>
                <a:latin typeface="News Gothic MT"/>
                <a:cs typeface="News Gothic MT"/>
              </a:rPr>
              <a:t>e</a:t>
            </a:r>
            <a:r>
              <a:rPr sz="2200" dirty="0">
                <a:solidFill>
                  <a:schemeClr val="tx2">
                    <a:lumMod val="50000"/>
                  </a:schemeClr>
                </a:solidFill>
                <a:latin typeface="News Gothic MT"/>
                <a:cs typeface="News Gothic MT"/>
              </a:rPr>
              <a:t>ws)</a:t>
            </a:r>
          </a:p>
          <a:p>
            <a:pPr marL="368300" marR="193675" indent="-355600">
              <a:lnSpc>
                <a:spcPct val="79900"/>
              </a:lnSpc>
              <a:spcBef>
                <a:spcPts val="1835"/>
              </a:spcBef>
              <a:tabLst>
                <a:tab pos="361315" algn="l"/>
              </a:tabLst>
            </a:pPr>
            <a:r>
              <a:rPr sz="2200" spc="-35" dirty="0">
                <a:solidFill>
                  <a:schemeClr val="tx2">
                    <a:lumMod val="50000"/>
                  </a:schemeClr>
                </a:solidFill>
                <a:latin typeface="News Gothic MT"/>
                <a:cs typeface="News Gothic MT"/>
              </a:rPr>
              <a:t>y</a:t>
            </a:r>
            <a:r>
              <a:rPr sz="2200" spc="-5" dirty="0">
                <a:solidFill>
                  <a:schemeClr val="tx2">
                    <a:lumMod val="50000"/>
                  </a:schemeClr>
                </a:solidFill>
                <a:latin typeface="News Gothic MT"/>
                <a:cs typeface="News Gothic MT"/>
              </a:rPr>
              <a:t>o</a:t>
            </a:r>
            <a:r>
              <a:rPr sz="2200" dirty="0">
                <a:solidFill>
                  <a:schemeClr val="tx2">
                    <a:lumMod val="50000"/>
                  </a:schemeClr>
                </a:solidFill>
                <a:latin typeface="News Gothic MT"/>
                <a:cs typeface="News Gothic MT"/>
              </a:rPr>
              <a:t>u should</a:t>
            </a:r>
            <a:r>
              <a:rPr sz="2200" spc="-10" dirty="0">
                <a:solidFill>
                  <a:schemeClr val="tx2">
                    <a:lumMod val="50000"/>
                  </a:schemeClr>
                </a:solidFill>
                <a:latin typeface="News Gothic MT"/>
                <a:cs typeface="News Gothic MT"/>
              </a:rPr>
              <a:t> al</a:t>
            </a:r>
            <a:r>
              <a:rPr sz="2200" dirty="0">
                <a:solidFill>
                  <a:schemeClr val="tx2">
                    <a:lumMod val="50000"/>
                  </a:schemeClr>
                </a:solidFill>
                <a:latin typeface="News Gothic MT"/>
                <a:cs typeface="News Gothic MT"/>
              </a:rPr>
              <a:t>w</a:t>
            </a:r>
            <a:r>
              <a:rPr sz="2200" spc="-35" dirty="0">
                <a:solidFill>
                  <a:schemeClr val="tx2">
                    <a:lumMod val="50000"/>
                  </a:schemeClr>
                </a:solidFill>
                <a:latin typeface="News Gothic MT"/>
                <a:cs typeface="News Gothic MT"/>
              </a:rPr>
              <a:t>a</a:t>
            </a:r>
            <a:r>
              <a:rPr sz="2200" spc="-15" dirty="0">
                <a:solidFill>
                  <a:schemeClr val="tx2">
                    <a:lumMod val="50000"/>
                  </a:schemeClr>
                </a:solidFill>
                <a:latin typeface="News Gothic MT"/>
                <a:cs typeface="News Gothic MT"/>
              </a:rPr>
              <a:t>ys</a:t>
            </a:r>
            <a:r>
              <a:rPr sz="2200" dirty="0">
                <a:solidFill>
                  <a:schemeClr val="tx2">
                    <a:lumMod val="50000"/>
                  </a:schemeClr>
                </a:solidFill>
                <a:latin typeface="News Gothic MT"/>
                <a:cs typeface="News Gothic MT"/>
              </a:rPr>
              <a:t> </a:t>
            </a:r>
            <a:r>
              <a:rPr sz="2200" spc="-5" dirty="0">
                <a:solidFill>
                  <a:schemeClr val="tx2">
                    <a:lumMod val="50000"/>
                  </a:schemeClr>
                </a:solidFill>
                <a:latin typeface="News Gothic MT"/>
                <a:cs typeface="News Gothic MT"/>
              </a:rPr>
              <a:t>b</a:t>
            </a:r>
            <a:r>
              <a:rPr sz="2200" dirty="0">
                <a:solidFill>
                  <a:schemeClr val="tx2">
                    <a:lumMod val="50000"/>
                  </a:schemeClr>
                </a:solidFill>
                <a:latin typeface="News Gothic MT"/>
                <a:cs typeface="News Gothic MT"/>
              </a:rPr>
              <a:t>e </a:t>
            </a:r>
            <a:r>
              <a:rPr sz="2200" spc="-5" dirty="0">
                <a:solidFill>
                  <a:schemeClr val="tx2">
                    <a:lumMod val="50000"/>
                  </a:schemeClr>
                </a:solidFill>
                <a:latin typeface="News Gothic MT"/>
                <a:cs typeface="News Gothic MT"/>
              </a:rPr>
              <a:t>thinkin</a:t>
            </a:r>
            <a:r>
              <a:rPr sz="2200" dirty="0">
                <a:solidFill>
                  <a:schemeClr val="tx2">
                    <a:lumMod val="50000"/>
                  </a:schemeClr>
                </a:solidFill>
                <a:latin typeface="News Gothic MT"/>
                <a:cs typeface="News Gothic MT"/>
              </a:rPr>
              <a:t>g</a:t>
            </a:r>
            <a:r>
              <a:rPr sz="2200" spc="5" dirty="0">
                <a:solidFill>
                  <a:schemeClr val="tx2">
                    <a:lumMod val="50000"/>
                  </a:schemeClr>
                </a:solidFill>
                <a:latin typeface="News Gothic MT"/>
                <a:cs typeface="News Gothic MT"/>
              </a:rPr>
              <a:t> </a:t>
            </a:r>
            <a:r>
              <a:rPr sz="2200" spc="-5" dirty="0">
                <a:solidFill>
                  <a:schemeClr val="tx2">
                    <a:lumMod val="50000"/>
                  </a:schemeClr>
                </a:solidFill>
                <a:latin typeface="News Gothic MT"/>
                <a:cs typeface="News Gothic MT"/>
              </a:rPr>
              <a:t>o</a:t>
            </a:r>
            <a:r>
              <a:rPr sz="2200" dirty="0">
                <a:solidFill>
                  <a:schemeClr val="tx2">
                    <a:lumMod val="50000"/>
                  </a:schemeClr>
                </a:solidFill>
                <a:latin typeface="News Gothic MT"/>
                <a:cs typeface="News Gothic MT"/>
              </a:rPr>
              <a:t>f</a:t>
            </a:r>
            <a:r>
              <a:rPr sz="2200" spc="320" dirty="0">
                <a:solidFill>
                  <a:schemeClr val="tx2">
                    <a:lumMod val="50000"/>
                  </a:schemeClr>
                </a:solidFill>
                <a:latin typeface="News Gothic MT"/>
                <a:cs typeface="News Gothic MT"/>
              </a:rPr>
              <a:t> </a:t>
            </a:r>
            <a:r>
              <a:rPr sz="2200" spc="-5" dirty="0">
                <a:solidFill>
                  <a:schemeClr val="tx2">
                    <a:lumMod val="50000"/>
                  </a:schemeClr>
                </a:solidFill>
                <a:latin typeface="News Gothic MT"/>
                <a:cs typeface="News Gothic MT"/>
              </a:rPr>
              <a:t>n</a:t>
            </a:r>
            <a:r>
              <a:rPr sz="2200" spc="-20" dirty="0">
                <a:solidFill>
                  <a:schemeClr val="tx2">
                    <a:lumMod val="50000"/>
                  </a:schemeClr>
                </a:solidFill>
                <a:latin typeface="News Gothic MT"/>
                <a:cs typeface="News Gothic MT"/>
              </a:rPr>
              <a:t>e</a:t>
            </a:r>
            <a:r>
              <a:rPr sz="2200" dirty="0">
                <a:solidFill>
                  <a:schemeClr val="tx2">
                    <a:lumMod val="50000"/>
                  </a:schemeClr>
                </a:solidFill>
                <a:latin typeface="News Gothic MT"/>
                <a:cs typeface="News Gothic MT"/>
              </a:rPr>
              <a:t>w </a:t>
            </a:r>
            <a:r>
              <a:rPr sz="2200" spc="30" dirty="0">
                <a:solidFill>
                  <a:schemeClr val="tx2">
                    <a:lumMod val="50000"/>
                  </a:schemeClr>
                </a:solidFill>
                <a:latin typeface="News Gothic MT"/>
                <a:cs typeface="News Gothic MT"/>
              </a:rPr>
              <a:t>g</a:t>
            </a:r>
            <a:r>
              <a:rPr sz="2200" spc="-30" dirty="0">
                <a:solidFill>
                  <a:schemeClr val="tx2">
                    <a:lumMod val="50000"/>
                  </a:schemeClr>
                </a:solidFill>
                <a:latin typeface="News Gothic MT"/>
                <a:cs typeface="News Gothic MT"/>
              </a:rPr>
              <a:t>r</a:t>
            </a:r>
            <a:r>
              <a:rPr sz="2200" dirty="0">
                <a:solidFill>
                  <a:schemeClr val="tx2">
                    <a:lumMod val="50000"/>
                  </a:schemeClr>
                </a:solidFill>
                <a:latin typeface="News Gothic MT"/>
                <a:cs typeface="News Gothic MT"/>
              </a:rPr>
              <a:t>ant</a:t>
            </a:r>
            <a:r>
              <a:rPr sz="2200" spc="-5" dirty="0">
                <a:solidFill>
                  <a:schemeClr val="tx2">
                    <a:lumMod val="50000"/>
                  </a:schemeClr>
                </a:solidFill>
                <a:latin typeface="News Gothic MT"/>
                <a:cs typeface="News Gothic MT"/>
              </a:rPr>
              <a:t> topic</a:t>
            </a:r>
            <a:r>
              <a:rPr sz="2200" dirty="0">
                <a:solidFill>
                  <a:schemeClr val="tx2">
                    <a:lumMod val="50000"/>
                  </a:schemeClr>
                </a:solidFill>
                <a:latin typeface="News Gothic MT"/>
                <a:cs typeface="News Gothic MT"/>
              </a:rPr>
              <a:t>s</a:t>
            </a:r>
            <a:r>
              <a:rPr sz="2200" spc="5" dirty="0">
                <a:solidFill>
                  <a:schemeClr val="tx2">
                    <a:lumMod val="50000"/>
                  </a:schemeClr>
                </a:solidFill>
                <a:latin typeface="News Gothic MT"/>
                <a:cs typeface="News Gothic MT"/>
              </a:rPr>
              <a:t> </a:t>
            </a:r>
            <a:r>
              <a:rPr sz="2200" dirty="0">
                <a:solidFill>
                  <a:schemeClr val="tx2">
                    <a:lumMod val="50000"/>
                  </a:schemeClr>
                </a:solidFill>
                <a:latin typeface="News Gothic MT"/>
                <a:cs typeface="News Gothic MT"/>
              </a:rPr>
              <a:t>and </a:t>
            </a:r>
            <a:r>
              <a:rPr sz="2200" spc="-5" dirty="0">
                <a:solidFill>
                  <a:schemeClr val="tx2">
                    <a:lumMod val="50000"/>
                  </a:schemeClr>
                </a:solidFill>
                <a:latin typeface="News Gothic MT"/>
                <a:cs typeface="News Gothic MT"/>
              </a:rPr>
              <a:t>n</a:t>
            </a:r>
            <a:r>
              <a:rPr sz="2200" spc="-20" dirty="0">
                <a:solidFill>
                  <a:schemeClr val="tx2">
                    <a:lumMod val="50000"/>
                  </a:schemeClr>
                </a:solidFill>
                <a:latin typeface="News Gothic MT"/>
                <a:cs typeface="News Gothic MT"/>
              </a:rPr>
              <a:t>e</a:t>
            </a:r>
            <a:r>
              <a:rPr sz="2200" dirty="0">
                <a:solidFill>
                  <a:schemeClr val="tx2">
                    <a:lumMod val="50000"/>
                  </a:schemeClr>
                </a:solidFill>
                <a:latin typeface="News Gothic MT"/>
                <a:cs typeface="News Gothic MT"/>
              </a:rPr>
              <a:t>w </a:t>
            </a:r>
            <a:r>
              <a:rPr sz="2200" spc="-5" dirty="0">
                <a:solidFill>
                  <a:schemeClr val="tx2">
                    <a:lumMod val="50000"/>
                  </a:schemeClr>
                </a:solidFill>
                <a:latin typeface="News Gothic MT"/>
                <a:cs typeface="News Gothic MT"/>
              </a:rPr>
              <a:t>thing</a:t>
            </a:r>
            <a:r>
              <a:rPr sz="2200" dirty="0">
                <a:solidFill>
                  <a:schemeClr val="tx2">
                    <a:lumMod val="50000"/>
                  </a:schemeClr>
                </a:solidFill>
                <a:latin typeface="News Gothic MT"/>
                <a:cs typeface="News Gothic MT"/>
              </a:rPr>
              <a:t>s </a:t>
            </a:r>
            <a:r>
              <a:rPr sz="2200" spc="-5" dirty="0">
                <a:solidFill>
                  <a:schemeClr val="tx2">
                    <a:lumMod val="50000"/>
                  </a:schemeClr>
                </a:solidFill>
                <a:latin typeface="News Gothic MT"/>
                <a:cs typeface="News Gothic MT"/>
              </a:rPr>
              <a:t>t</a:t>
            </a:r>
            <a:r>
              <a:rPr sz="2200" dirty="0">
                <a:solidFill>
                  <a:schemeClr val="tx2">
                    <a:lumMod val="50000"/>
                  </a:schemeClr>
                </a:solidFill>
                <a:latin typeface="News Gothic MT"/>
                <a:cs typeface="News Gothic MT"/>
              </a:rPr>
              <a:t>o </a:t>
            </a:r>
            <a:r>
              <a:rPr sz="2200" spc="-45" dirty="0">
                <a:solidFill>
                  <a:schemeClr val="tx2">
                    <a:lumMod val="50000"/>
                  </a:schemeClr>
                </a:solidFill>
                <a:latin typeface="News Gothic MT"/>
                <a:cs typeface="News Gothic MT"/>
              </a:rPr>
              <a:t>g</a:t>
            </a:r>
            <a:r>
              <a:rPr sz="2200" dirty="0">
                <a:solidFill>
                  <a:schemeClr val="tx2">
                    <a:lumMod val="50000"/>
                  </a:schemeClr>
                </a:solidFill>
                <a:latin typeface="News Gothic MT"/>
                <a:cs typeface="News Gothic MT"/>
              </a:rPr>
              <a:t>et</a:t>
            </a:r>
            <a:r>
              <a:rPr sz="2200" spc="-5" dirty="0">
                <a:solidFill>
                  <a:schemeClr val="tx2">
                    <a:lumMod val="50000"/>
                  </a:schemeClr>
                </a:solidFill>
                <a:latin typeface="News Gothic MT"/>
                <a:cs typeface="News Gothic MT"/>
              </a:rPr>
              <a:t> </a:t>
            </a:r>
            <a:r>
              <a:rPr sz="2200" dirty="0">
                <a:solidFill>
                  <a:schemeClr val="tx2">
                    <a:lumMod val="50000"/>
                  </a:schemeClr>
                </a:solidFill>
                <a:latin typeface="News Gothic MT"/>
                <a:cs typeface="News Gothic MT"/>
              </a:rPr>
              <a:t>into</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6788" y="1251514"/>
            <a:ext cx="6844823" cy="705321"/>
          </a:xfrm>
          <a:prstGeom prst="rect">
            <a:avLst/>
          </a:prstGeom>
        </p:spPr>
        <p:txBody>
          <a:bodyPr vert="horz" wrap="square" lIns="0" tIns="0" rIns="0" bIns="0" rtlCol="0">
            <a:spAutoFit/>
          </a:bodyPr>
          <a:lstStyle/>
          <a:p>
            <a:pPr marL="2345055">
              <a:lnSpc>
                <a:spcPts val="5460"/>
              </a:lnSpc>
            </a:pPr>
            <a:r>
              <a:rPr lang="en-US" spc="-240" dirty="0">
                <a:solidFill>
                  <a:schemeClr val="tx1"/>
                </a:solidFill>
              </a:rPr>
              <a:t>Grant writing tips</a:t>
            </a:r>
            <a:endParaRPr spc="-30" dirty="0">
              <a:solidFill>
                <a:schemeClr val="tx1"/>
              </a:solidFill>
            </a:endParaRPr>
          </a:p>
        </p:txBody>
      </p:sp>
      <p:sp>
        <p:nvSpPr>
          <p:cNvPr id="3" name="object 3"/>
          <p:cNvSpPr txBox="1">
            <a:spLocks noGrp="1"/>
          </p:cNvSpPr>
          <p:nvPr>
            <p:ph type="body" idx="1"/>
          </p:nvPr>
        </p:nvSpPr>
        <p:spPr>
          <a:xfrm>
            <a:off x="1078230" y="2109247"/>
            <a:ext cx="7901939" cy="4093428"/>
          </a:xfrm>
          <a:prstGeom prst="rect">
            <a:avLst/>
          </a:prstGeom>
        </p:spPr>
        <p:txBody>
          <a:bodyPr vert="horz" wrap="square" lIns="0" tIns="0" rIns="0" bIns="0" rtlCol="0">
            <a:spAutoFit/>
          </a:bodyPr>
          <a:lstStyle/>
          <a:p>
            <a:pPr marL="19685">
              <a:lnSpc>
                <a:spcPct val="100000"/>
              </a:lnSpc>
            </a:pPr>
            <a:r>
              <a:rPr spc="-5" dirty="0">
                <a:solidFill>
                  <a:schemeClr val="tx2">
                    <a:lumMod val="50000"/>
                  </a:schemeClr>
                </a:solidFill>
              </a:rPr>
              <a:t>do</a:t>
            </a:r>
            <a:r>
              <a:rPr spc="-50" dirty="0">
                <a:solidFill>
                  <a:schemeClr val="tx2">
                    <a:lumMod val="50000"/>
                  </a:schemeClr>
                </a:solidFill>
              </a:rPr>
              <a:t>n</a:t>
            </a:r>
            <a:r>
              <a:rPr spc="30" dirty="0">
                <a:solidFill>
                  <a:schemeClr val="tx2">
                    <a:lumMod val="50000"/>
                  </a:schemeClr>
                </a:solidFill>
              </a:rPr>
              <a:t>’</a:t>
            </a:r>
            <a:r>
              <a:rPr dirty="0">
                <a:solidFill>
                  <a:schemeClr val="tx2">
                    <a:lumMod val="50000"/>
                  </a:schemeClr>
                </a:solidFill>
              </a:rPr>
              <a:t>t</a:t>
            </a:r>
            <a:r>
              <a:rPr spc="-5" dirty="0">
                <a:solidFill>
                  <a:schemeClr val="tx2">
                    <a:lumMod val="50000"/>
                  </a:schemeClr>
                </a:solidFill>
              </a:rPr>
              <a:t> </a:t>
            </a:r>
            <a:r>
              <a:rPr spc="-50" dirty="0">
                <a:solidFill>
                  <a:schemeClr val="tx2">
                    <a:lumMod val="50000"/>
                  </a:schemeClr>
                </a:solidFill>
              </a:rPr>
              <a:t>g</a:t>
            </a:r>
            <a:r>
              <a:rPr dirty="0">
                <a:solidFill>
                  <a:schemeClr val="tx2">
                    <a:lumMod val="50000"/>
                  </a:schemeClr>
                </a:solidFill>
              </a:rPr>
              <a:t>et</a:t>
            </a:r>
            <a:r>
              <a:rPr spc="-5" dirty="0">
                <a:solidFill>
                  <a:schemeClr val="tx2">
                    <a:lumMod val="50000"/>
                  </a:schemeClr>
                </a:solidFill>
              </a:rPr>
              <a:t> </a:t>
            </a:r>
            <a:r>
              <a:rPr spc="-20" dirty="0">
                <a:solidFill>
                  <a:schemeClr val="tx2">
                    <a:lumMod val="50000"/>
                  </a:schemeClr>
                </a:solidFill>
              </a:rPr>
              <a:t>discou</a:t>
            </a:r>
            <a:r>
              <a:rPr spc="-30" dirty="0">
                <a:solidFill>
                  <a:schemeClr val="tx2">
                    <a:lumMod val="50000"/>
                  </a:schemeClr>
                </a:solidFill>
              </a:rPr>
              <a:t>r</a:t>
            </a:r>
            <a:r>
              <a:rPr spc="10" dirty="0">
                <a:solidFill>
                  <a:schemeClr val="tx2">
                    <a:lumMod val="50000"/>
                  </a:schemeClr>
                </a:solidFill>
              </a:rPr>
              <a:t>a</a:t>
            </a:r>
            <a:r>
              <a:rPr spc="-50" dirty="0">
                <a:solidFill>
                  <a:schemeClr val="tx2">
                    <a:lumMod val="50000"/>
                  </a:schemeClr>
                </a:solidFill>
              </a:rPr>
              <a:t>g</a:t>
            </a:r>
            <a:r>
              <a:rPr dirty="0">
                <a:solidFill>
                  <a:schemeClr val="tx2">
                    <a:lumMod val="50000"/>
                  </a:schemeClr>
                </a:solidFill>
              </a:rPr>
              <a:t>ed</a:t>
            </a:r>
            <a:endParaRPr sz="2650" dirty="0">
              <a:solidFill>
                <a:schemeClr val="tx2">
                  <a:lumMod val="50000"/>
                </a:schemeClr>
              </a:solidFill>
              <a:latin typeface="Helvetica"/>
              <a:cs typeface="Helvetica"/>
            </a:endParaRPr>
          </a:p>
          <a:p>
            <a:pPr marL="19685">
              <a:lnSpc>
                <a:spcPct val="100000"/>
              </a:lnSpc>
              <a:spcBef>
                <a:spcPts val="1420"/>
              </a:spcBef>
            </a:pPr>
            <a:r>
              <a:rPr spc="-10" dirty="0">
                <a:solidFill>
                  <a:schemeClr val="tx2">
                    <a:lumMod val="50000"/>
                  </a:schemeClr>
                </a:solidFill>
              </a:rPr>
              <a:t>it</a:t>
            </a:r>
            <a:r>
              <a:rPr spc="-155" dirty="0">
                <a:solidFill>
                  <a:schemeClr val="tx2">
                    <a:lumMod val="50000"/>
                  </a:schemeClr>
                </a:solidFill>
              </a:rPr>
              <a:t>’</a:t>
            </a:r>
            <a:r>
              <a:rPr spc="-15" dirty="0">
                <a:solidFill>
                  <a:schemeClr val="tx2">
                    <a:lumMod val="50000"/>
                  </a:schemeClr>
                </a:solidFill>
              </a:rPr>
              <a:t>s</a:t>
            </a:r>
            <a:r>
              <a:rPr dirty="0">
                <a:solidFill>
                  <a:schemeClr val="tx2">
                    <a:lumMod val="50000"/>
                  </a:schemeClr>
                </a:solidFill>
              </a:rPr>
              <a:t> </a:t>
            </a:r>
            <a:r>
              <a:rPr spc="-5" dirty="0">
                <a:solidFill>
                  <a:schemeClr val="tx2">
                    <a:lumMod val="50000"/>
                  </a:schemeClr>
                </a:solidFill>
              </a:rPr>
              <a:t>toug</a:t>
            </a:r>
            <a:r>
              <a:rPr dirty="0">
                <a:solidFill>
                  <a:schemeClr val="tx2">
                    <a:lumMod val="50000"/>
                  </a:schemeClr>
                </a:solidFill>
              </a:rPr>
              <a:t>h </a:t>
            </a:r>
            <a:r>
              <a:rPr spc="-25" dirty="0">
                <a:solidFill>
                  <a:schemeClr val="tx2">
                    <a:lumMod val="50000"/>
                  </a:schemeClr>
                </a:solidFill>
              </a:rPr>
              <a:t>f</a:t>
            </a:r>
            <a:r>
              <a:rPr spc="-5" dirty="0">
                <a:solidFill>
                  <a:schemeClr val="tx2">
                    <a:lumMod val="50000"/>
                  </a:schemeClr>
                </a:solidFill>
              </a:rPr>
              <a:t>o</a:t>
            </a:r>
            <a:r>
              <a:rPr dirty="0">
                <a:solidFill>
                  <a:schemeClr val="tx2">
                    <a:lumMod val="50000"/>
                  </a:schemeClr>
                </a:solidFill>
              </a:rPr>
              <a:t>r </a:t>
            </a:r>
            <a:r>
              <a:rPr spc="-50" dirty="0">
                <a:solidFill>
                  <a:schemeClr val="tx2">
                    <a:lumMod val="50000"/>
                  </a:schemeClr>
                </a:solidFill>
              </a:rPr>
              <a:t>ev</a:t>
            </a:r>
            <a:r>
              <a:rPr spc="-15" dirty="0">
                <a:solidFill>
                  <a:schemeClr val="tx2">
                    <a:lumMod val="50000"/>
                  </a:schemeClr>
                </a:solidFill>
              </a:rPr>
              <a:t>e</a:t>
            </a:r>
            <a:r>
              <a:rPr spc="55" dirty="0">
                <a:solidFill>
                  <a:schemeClr val="tx2">
                    <a:lumMod val="50000"/>
                  </a:schemeClr>
                </a:solidFill>
              </a:rPr>
              <a:t>r</a:t>
            </a:r>
            <a:r>
              <a:rPr spc="-40" dirty="0">
                <a:solidFill>
                  <a:schemeClr val="tx2">
                    <a:lumMod val="50000"/>
                  </a:schemeClr>
                </a:solidFill>
              </a:rPr>
              <a:t>y</a:t>
            </a:r>
            <a:r>
              <a:rPr spc="-5" dirty="0">
                <a:solidFill>
                  <a:schemeClr val="tx2">
                    <a:lumMod val="50000"/>
                  </a:schemeClr>
                </a:solidFill>
              </a:rPr>
              <a:t>one</a:t>
            </a:r>
            <a:endParaRPr sz="2650" dirty="0">
              <a:solidFill>
                <a:schemeClr val="tx2">
                  <a:lumMod val="50000"/>
                </a:schemeClr>
              </a:solidFill>
              <a:latin typeface="Helvetica"/>
              <a:cs typeface="Helvetica"/>
            </a:endParaRPr>
          </a:p>
          <a:p>
            <a:pPr marL="19685">
              <a:lnSpc>
                <a:spcPct val="100000"/>
              </a:lnSpc>
              <a:spcBef>
                <a:spcPts val="1420"/>
              </a:spcBef>
            </a:pPr>
            <a:r>
              <a:rPr spc="-5" dirty="0">
                <a:solidFill>
                  <a:schemeClr val="tx2">
                    <a:lumMod val="50000"/>
                  </a:schemeClr>
                </a:solidFill>
              </a:rPr>
              <a:t>do</a:t>
            </a:r>
            <a:r>
              <a:rPr spc="-50" dirty="0">
                <a:solidFill>
                  <a:schemeClr val="tx2">
                    <a:lumMod val="50000"/>
                  </a:schemeClr>
                </a:solidFill>
              </a:rPr>
              <a:t>n</a:t>
            </a:r>
            <a:r>
              <a:rPr spc="30" dirty="0">
                <a:solidFill>
                  <a:schemeClr val="tx2">
                    <a:lumMod val="50000"/>
                  </a:schemeClr>
                </a:solidFill>
              </a:rPr>
              <a:t>’</a:t>
            </a:r>
            <a:r>
              <a:rPr dirty="0">
                <a:solidFill>
                  <a:schemeClr val="tx2">
                    <a:lumMod val="50000"/>
                  </a:schemeClr>
                </a:solidFill>
              </a:rPr>
              <a:t>t</a:t>
            </a:r>
            <a:r>
              <a:rPr spc="-5" dirty="0">
                <a:solidFill>
                  <a:schemeClr val="tx2">
                    <a:lumMod val="50000"/>
                  </a:schemeClr>
                </a:solidFill>
              </a:rPr>
              <a:t> ta</a:t>
            </a:r>
            <a:r>
              <a:rPr spc="-55" dirty="0">
                <a:solidFill>
                  <a:schemeClr val="tx2">
                    <a:lumMod val="50000"/>
                  </a:schemeClr>
                </a:solidFill>
              </a:rPr>
              <a:t>k</a:t>
            </a:r>
            <a:r>
              <a:rPr spc="-15" dirty="0">
                <a:solidFill>
                  <a:schemeClr val="tx2">
                    <a:lumMod val="50000"/>
                  </a:schemeClr>
                </a:solidFill>
              </a:rPr>
              <a:t>e</a:t>
            </a:r>
            <a:r>
              <a:rPr dirty="0">
                <a:solidFill>
                  <a:schemeClr val="tx2">
                    <a:lumMod val="50000"/>
                  </a:schemeClr>
                </a:solidFill>
              </a:rPr>
              <a:t> </a:t>
            </a:r>
            <a:r>
              <a:rPr spc="-5" dirty="0">
                <a:solidFill>
                  <a:schemeClr val="tx2">
                    <a:lumMod val="50000"/>
                  </a:schemeClr>
                </a:solidFill>
              </a:rPr>
              <a:t>th</a:t>
            </a:r>
            <a:r>
              <a:rPr dirty="0">
                <a:solidFill>
                  <a:schemeClr val="tx2">
                    <a:lumMod val="50000"/>
                  </a:schemeClr>
                </a:solidFill>
              </a:rPr>
              <a:t>e </a:t>
            </a:r>
            <a:r>
              <a:rPr spc="-55" dirty="0">
                <a:solidFill>
                  <a:schemeClr val="tx2">
                    <a:lumMod val="50000"/>
                  </a:schemeClr>
                </a:solidFill>
              </a:rPr>
              <a:t>r</a:t>
            </a:r>
            <a:r>
              <a:rPr spc="-50" dirty="0">
                <a:solidFill>
                  <a:schemeClr val="tx2">
                    <a:lumMod val="50000"/>
                  </a:schemeClr>
                </a:solidFill>
              </a:rPr>
              <a:t>e</a:t>
            </a:r>
            <a:r>
              <a:rPr spc="-10" dirty="0">
                <a:solidFill>
                  <a:schemeClr val="tx2">
                    <a:lumMod val="50000"/>
                  </a:schemeClr>
                </a:solidFill>
              </a:rPr>
              <a:t>vi</a:t>
            </a:r>
            <a:r>
              <a:rPr spc="-40" dirty="0">
                <a:solidFill>
                  <a:schemeClr val="tx2">
                    <a:lumMod val="50000"/>
                  </a:schemeClr>
                </a:solidFill>
              </a:rPr>
              <a:t>e</a:t>
            </a:r>
            <a:r>
              <a:rPr spc="-15" dirty="0">
                <a:solidFill>
                  <a:schemeClr val="tx2">
                    <a:lumMod val="50000"/>
                  </a:schemeClr>
                </a:solidFill>
              </a:rPr>
              <a:t>ws</a:t>
            </a:r>
            <a:r>
              <a:rPr dirty="0">
                <a:solidFill>
                  <a:schemeClr val="tx2">
                    <a:lumMod val="50000"/>
                  </a:schemeClr>
                </a:solidFill>
              </a:rPr>
              <a:t> </a:t>
            </a:r>
            <a:r>
              <a:rPr spc="-20" dirty="0">
                <a:solidFill>
                  <a:schemeClr val="tx2">
                    <a:lumMod val="50000"/>
                  </a:schemeClr>
                </a:solidFill>
              </a:rPr>
              <a:t>personally</a:t>
            </a:r>
            <a:endParaRPr sz="2650" dirty="0">
              <a:solidFill>
                <a:schemeClr val="tx2">
                  <a:lumMod val="50000"/>
                </a:schemeClr>
              </a:solidFill>
              <a:latin typeface="Helvetica"/>
              <a:cs typeface="Helvetica"/>
            </a:endParaRPr>
          </a:p>
          <a:p>
            <a:pPr marL="19685">
              <a:lnSpc>
                <a:spcPct val="100000"/>
              </a:lnSpc>
              <a:spcBef>
                <a:spcPts val="1420"/>
              </a:spcBef>
            </a:pPr>
            <a:r>
              <a:rPr spc="-15" dirty="0">
                <a:solidFill>
                  <a:schemeClr val="tx2">
                    <a:lumMod val="50000"/>
                  </a:schemeClr>
                </a:solidFill>
              </a:rPr>
              <a:t>lea</a:t>
            </a:r>
            <a:r>
              <a:rPr spc="30" dirty="0">
                <a:solidFill>
                  <a:schemeClr val="tx2">
                    <a:lumMod val="50000"/>
                  </a:schemeClr>
                </a:solidFill>
              </a:rPr>
              <a:t>r</a:t>
            </a:r>
            <a:r>
              <a:rPr dirty="0">
                <a:solidFill>
                  <a:schemeClr val="tx2">
                    <a:lumMod val="50000"/>
                  </a:schemeClr>
                </a:solidFill>
              </a:rPr>
              <a:t>n</a:t>
            </a:r>
            <a:r>
              <a:rPr spc="-5" dirty="0">
                <a:solidFill>
                  <a:schemeClr val="tx2">
                    <a:lumMod val="50000"/>
                  </a:schemeClr>
                </a:solidFill>
              </a:rPr>
              <a:t> </a:t>
            </a:r>
            <a:r>
              <a:rPr spc="-15" dirty="0">
                <a:solidFill>
                  <a:schemeClr val="tx2">
                    <a:lumMod val="50000"/>
                  </a:schemeClr>
                </a:solidFill>
              </a:rPr>
              <a:t>as</a:t>
            </a:r>
            <a:r>
              <a:rPr dirty="0">
                <a:solidFill>
                  <a:schemeClr val="tx2">
                    <a:lumMod val="50000"/>
                  </a:schemeClr>
                </a:solidFill>
              </a:rPr>
              <a:t> </a:t>
            </a:r>
            <a:r>
              <a:rPr spc="-50" dirty="0">
                <a:solidFill>
                  <a:schemeClr val="tx2">
                    <a:lumMod val="50000"/>
                  </a:schemeClr>
                </a:solidFill>
              </a:rPr>
              <a:t>m</a:t>
            </a:r>
            <a:r>
              <a:rPr spc="-5" dirty="0">
                <a:solidFill>
                  <a:schemeClr val="tx2">
                    <a:lumMod val="50000"/>
                  </a:schemeClr>
                </a:solidFill>
              </a:rPr>
              <a:t>u</a:t>
            </a:r>
            <a:r>
              <a:rPr spc="-25" dirty="0">
                <a:solidFill>
                  <a:schemeClr val="tx2">
                    <a:lumMod val="50000"/>
                  </a:schemeClr>
                </a:solidFill>
              </a:rPr>
              <a:t>c</a:t>
            </a:r>
            <a:r>
              <a:rPr dirty="0">
                <a:solidFill>
                  <a:schemeClr val="tx2">
                    <a:lumMod val="50000"/>
                  </a:schemeClr>
                </a:solidFill>
              </a:rPr>
              <a:t>h</a:t>
            </a:r>
            <a:r>
              <a:rPr spc="-5" dirty="0">
                <a:solidFill>
                  <a:schemeClr val="tx2">
                    <a:lumMod val="50000"/>
                  </a:schemeClr>
                </a:solidFill>
              </a:rPr>
              <a:t> </a:t>
            </a:r>
            <a:r>
              <a:rPr spc="-15" dirty="0">
                <a:solidFill>
                  <a:schemeClr val="tx2">
                    <a:lumMod val="50000"/>
                  </a:schemeClr>
                </a:solidFill>
              </a:rPr>
              <a:t>as</a:t>
            </a:r>
            <a:r>
              <a:rPr dirty="0">
                <a:solidFill>
                  <a:schemeClr val="tx2">
                    <a:lumMod val="50000"/>
                  </a:schemeClr>
                </a:solidFill>
              </a:rPr>
              <a:t> </a:t>
            </a:r>
            <a:r>
              <a:rPr spc="-40" dirty="0">
                <a:solidFill>
                  <a:schemeClr val="tx2">
                    <a:lumMod val="50000"/>
                  </a:schemeClr>
                </a:solidFill>
              </a:rPr>
              <a:t>y</a:t>
            </a:r>
            <a:r>
              <a:rPr spc="-5" dirty="0">
                <a:solidFill>
                  <a:schemeClr val="tx2">
                    <a:lumMod val="50000"/>
                  </a:schemeClr>
                </a:solidFill>
              </a:rPr>
              <a:t>o</a:t>
            </a:r>
            <a:r>
              <a:rPr dirty="0">
                <a:solidFill>
                  <a:schemeClr val="tx2">
                    <a:lumMod val="50000"/>
                  </a:schemeClr>
                </a:solidFill>
              </a:rPr>
              <a:t>u </a:t>
            </a:r>
            <a:r>
              <a:rPr spc="-15" dirty="0">
                <a:solidFill>
                  <a:schemeClr val="tx2">
                    <a:lumMod val="50000"/>
                  </a:schemeClr>
                </a:solidFill>
              </a:rPr>
              <a:t>can</a:t>
            </a:r>
            <a:r>
              <a:rPr spc="-5" dirty="0">
                <a:solidFill>
                  <a:schemeClr val="tx2">
                    <a:lumMod val="50000"/>
                  </a:schemeClr>
                </a:solidFill>
              </a:rPr>
              <a:t> fro</a:t>
            </a:r>
            <a:r>
              <a:rPr dirty="0">
                <a:solidFill>
                  <a:schemeClr val="tx2">
                    <a:lumMod val="50000"/>
                  </a:schemeClr>
                </a:solidFill>
              </a:rPr>
              <a:t>m </a:t>
            </a:r>
            <a:r>
              <a:rPr spc="-5" dirty="0">
                <a:solidFill>
                  <a:schemeClr val="tx2">
                    <a:lumMod val="50000"/>
                  </a:schemeClr>
                </a:solidFill>
              </a:rPr>
              <a:t>th</a:t>
            </a:r>
            <a:r>
              <a:rPr dirty="0">
                <a:solidFill>
                  <a:schemeClr val="tx2">
                    <a:lumMod val="50000"/>
                  </a:schemeClr>
                </a:solidFill>
              </a:rPr>
              <a:t>e </a:t>
            </a:r>
            <a:r>
              <a:rPr spc="-55" dirty="0">
                <a:solidFill>
                  <a:schemeClr val="tx2">
                    <a:lumMod val="50000"/>
                  </a:schemeClr>
                </a:solidFill>
              </a:rPr>
              <a:t>r</a:t>
            </a:r>
            <a:r>
              <a:rPr spc="-50" dirty="0">
                <a:solidFill>
                  <a:schemeClr val="tx2">
                    <a:lumMod val="50000"/>
                  </a:schemeClr>
                </a:solidFill>
              </a:rPr>
              <a:t>e</a:t>
            </a:r>
            <a:r>
              <a:rPr spc="-10" dirty="0">
                <a:solidFill>
                  <a:schemeClr val="tx2">
                    <a:lumMod val="50000"/>
                  </a:schemeClr>
                </a:solidFill>
              </a:rPr>
              <a:t>vi</a:t>
            </a:r>
            <a:r>
              <a:rPr spc="-40" dirty="0">
                <a:solidFill>
                  <a:schemeClr val="tx2">
                    <a:lumMod val="50000"/>
                  </a:schemeClr>
                </a:solidFill>
              </a:rPr>
              <a:t>e</a:t>
            </a:r>
            <a:r>
              <a:rPr spc="-15" dirty="0">
                <a:solidFill>
                  <a:schemeClr val="tx2">
                    <a:lumMod val="50000"/>
                  </a:schemeClr>
                </a:solidFill>
              </a:rPr>
              <a:t>ws</a:t>
            </a:r>
            <a:endParaRPr sz="2650" dirty="0">
              <a:solidFill>
                <a:schemeClr val="tx2">
                  <a:lumMod val="50000"/>
                </a:schemeClr>
              </a:solidFill>
              <a:latin typeface="Helvetica"/>
              <a:cs typeface="Helvetica"/>
            </a:endParaRPr>
          </a:p>
          <a:p>
            <a:pPr marL="19685">
              <a:lnSpc>
                <a:spcPct val="100000"/>
              </a:lnSpc>
              <a:spcBef>
                <a:spcPts val="1470"/>
              </a:spcBef>
            </a:pPr>
            <a:r>
              <a:rPr spc="35" dirty="0">
                <a:solidFill>
                  <a:schemeClr val="tx2">
                    <a:lumMod val="50000"/>
                  </a:schemeClr>
                </a:solidFill>
              </a:rPr>
              <a:t>g</a:t>
            </a:r>
            <a:r>
              <a:rPr spc="-35" dirty="0">
                <a:solidFill>
                  <a:schemeClr val="tx2">
                    <a:lumMod val="50000"/>
                  </a:schemeClr>
                </a:solidFill>
              </a:rPr>
              <a:t>r</a:t>
            </a:r>
            <a:r>
              <a:rPr dirty="0">
                <a:solidFill>
                  <a:schemeClr val="tx2">
                    <a:lumMod val="50000"/>
                  </a:schemeClr>
                </a:solidFill>
              </a:rPr>
              <a:t>ant</a:t>
            </a:r>
            <a:r>
              <a:rPr spc="-5" dirty="0">
                <a:solidFill>
                  <a:schemeClr val="tx2">
                    <a:lumMod val="50000"/>
                  </a:schemeClr>
                </a:solidFill>
              </a:rPr>
              <a:t> </a:t>
            </a:r>
            <a:r>
              <a:rPr dirty="0">
                <a:solidFill>
                  <a:schemeClr val="tx2">
                    <a:lumMod val="50000"/>
                  </a:schemeClr>
                </a:solidFill>
              </a:rPr>
              <a:t>writing </a:t>
            </a:r>
            <a:r>
              <a:rPr spc="-15" dirty="0">
                <a:solidFill>
                  <a:schemeClr val="tx2">
                    <a:lumMod val="50000"/>
                  </a:schemeClr>
                </a:solidFill>
              </a:rPr>
              <a:t>can</a:t>
            </a:r>
            <a:r>
              <a:rPr spc="-5" dirty="0">
                <a:solidFill>
                  <a:schemeClr val="tx2">
                    <a:lumMod val="50000"/>
                  </a:schemeClr>
                </a:solidFill>
              </a:rPr>
              <a:t> </a:t>
            </a:r>
            <a:r>
              <a:rPr spc="-15" dirty="0">
                <a:solidFill>
                  <a:schemeClr val="tx2">
                    <a:lumMod val="50000"/>
                  </a:schemeClr>
                </a:solidFill>
              </a:rPr>
              <a:t>actually</a:t>
            </a:r>
            <a:r>
              <a:rPr dirty="0">
                <a:solidFill>
                  <a:schemeClr val="tx2">
                    <a:lumMod val="50000"/>
                  </a:schemeClr>
                </a:solidFill>
              </a:rPr>
              <a:t> </a:t>
            </a:r>
            <a:r>
              <a:rPr spc="-5" dirty="0">
                <a:solidFill>
                  <a:schemeClr val="tx2">
                    <a:lumMod val="50000"/>
                  </a:schemeClr>
                </a:solidFill>
              </a:rPr>
              <a:t>b</a:t>
            </a:r>
            <a:r>
              <a:rPr dirty="0">
                <a:solidFill>
                  <a:schemeClr val="tx2">
                    <a:lumMod val="50000"/>
                  </a:schemeClr>
                </a:solidFill>
              </a:rPr>
              <a:t>e </a:t>
            </a:r>
            <a:r>
              <a:rPr spc="-5" dirty="0">
                <a:solidFill>
                  <a:schemeClr val="tx2">
                    <a:lumMod val="50000"/>
                  </a:schemeClr>
                </a:solidFill>
              </a:rPr>
              <a:t>fun</a:t>
            </a:r>
            <a:endParaRPr sz="2600" dirty="0">
              <a:solidFill>
                <a:schemeClr val="tx2">
                  <a:lumMod val="50000"/>
                </a:schemeClr>
              </a:solidFill>
              <a:latin typeface="Helvetica"/>
              <a:cs typeface="Helvetica"/>
            </a:endParaRPr>
          </a:p>
          <a:p>
            <a:pPr marL="375285">
              <a:lnSpc>
                <a:spcPct val="100000"/>
              </a:lnSpc>
              <a:spcBef>
                <a:spcPts val="100"/>
              </a:spcBef>
            </a:pPr>
            <a:r>
              <a:rPr sz="2200" spc="-45" dirty="0">
                <a:solidFill>
                  <a:schemeClr val="tx2">
                    <a:lumMod val="50000"/>
                  </a:schemeClr>
                </a:solidFill>
              </a:rPr>
              <a:t>b</a:t>
            </a:r>
            <a:r>
              <a:rPr sz="2200" spc="-15" dirty="0">
                <a:solidFill>
                  <a:schemeClr val="tx2">
                    <a:lumMod val="50000"/>
                  </a:schemeClr>
                </a:solidFill>
              </a:rPr>
              <a:t>y</a:t>
            </a:r>
            <a:r>
              <a:rPr sz="2200" dirty="0">
                <a:solidFill>
                  <a:schemeClr val="tx2">
                    <a:lumMod val="50000"/>
                  </a:schemeClr>
                </a:solidFill>
              </a:rPr>
              <a:t> </a:t>
            </a:r>
            <a:r>
              <a:rPr sz="2200" spc="-5" dirty="0">
                <a:solidFill>
                  <a:schemeClr val="tx2">
                    <a:lumMod val="50000"/>
                  </a:schemeClr>
                </a:solidFill>
              </a:rPr>
              <a:t>th</a:t>
            </a:r>
            <a:r>
              <a:rPr sz="2200" dirty="0">
                <a:solidFill>
                  <a:schemeClr val="tx2">
                    <a:lumMod val="50000"/>
                  </a:schemeClr>
                </a:solidFill>
              </a:rPr>
              <a:t>e end</a:t>
            </a:r>
            <a:r>
              <a:rPr sz="2200" spc="-5" dirty="0">
                <a:solidFill>
                  <a:schemeClr val="tx2">
                    <a:lumMod val="50000"/>
                  </a:schemeClr>
                </a:solidFill>
              </a:rPr>
              <a:t> o</a:t>
            </a:r>
            <a:r>
              <a:rPr sz="2200" dirty="0">
                <a:solidFill>
                  <a:schemeClr val="tx2">
                    <a:lumMod val="50000"/>
                  </a:schemeClr>
                </a:solidFill>
              </a:rPr>
              <a:t>f</a:t>
            </a:r>
            <a:r>
              <a:rPr sz="2200" spc="320" dirty="0">
                <a:solidFill>
                  <a:schemeClr val="tx2">
                    <a:lumMod val="50000"/>
                  </a:schemeClr>
                </a:solidFill>
              </a:rPr>
              <a:t> </a:t>
            </a:r>
            <a:r>
              <a:rPr sz="2200" dirty="0">
                <a:solidFill>
                  <a:schemeClr val="tx2">
                    <a:lumMod val="50000"/>
                  </a:schemeClr>
                </a:solidFill>
              </a:rPr>
              <a:t>writing </a:t>
            </a:r>
            <a:r>
              <a:rPr sz="2200" spc="-15" dirty="0">
                <a:solidFill>
                  <a:schemeClr val="tx2">
                    <a:lumMod val="50000"/>
                  </a:schemeClr>
                </a:solidFill>
              </a:rPr>
              <a:t>a</a:t>
            </a:r>
            <a:r>
              <a:rPr sz="2200" dirty="0">
                <a:solidFill>
                  <a:schemeClr val="tx2">
                    <a:lumMod val="50000"/>
                  </a:schemeClr>
                </a:solidFill>
              </a:rPr>
              <a:t> </a:t>
            </a:r>
            <a:r>
              <a:rPr sz="2200" spc="30" dirty="0">
                <a:solidFill>
                  <a:schemeClr val="tx2">
                    <a:lumMod val="50000"/>
                  </a:schemeClr>
                </a:solidFill>
              </a:rPr>
              <a:t>g</a:t>
            </a:r>
            <a:r>
              <a:rPr sz="2200" spc="-30" dirty="0">
                <a:solidFill>
                  <a:schemeClr val="tx2">
                    <a:lumMod val="50000"/>
                  </a:schemeClr>
                </a:solidFill>
              </a:rPr>
              <a:t>r</a:t>
            </a:r>
            <a:r>
              <a:rPr sz="2200" dirty="0">
                <a:solidFill>
                  <a:schemeClr val="tx2">
                    <a:lumMod val="50000"/>
                  </a:schemeClr>
                </a:solidFill>
              </a:rPr>
              <a:t>ant</a:t>
            </a:r>
            <a:r>
              <a:rPr sz="2200" spc="-5" dirty="0">
                <a:solidFill>
                  <a:schemeClr val="tx2">
                    <a:lumMod val="50000"/>
                  </a:schemeClr>
                </a:solidFill>
              </a:rPr>
              <a:t> </a:t>
            </a:r>
            <a:r>
              <a:rPr sz="2200" spc="-35" dirty="0">
                <a:solidFill>
                  <a:schemeClr val="tx2">
                    <a:lumMod val="50000"/>
                  </a:schemeClr>
                </a:solidFill>
              </a:rPr>
              <a:t>y</a:t>
            </a:r>
            <a:r>
              <a:rPr sz="2200" spc="-5" dirty="0">
                <a:solidFill>
                  <a:schemeClr val="tx2">
                    <a:lumMod val="50000"/>
                  </a:schemeClr>
                </a:solidFill>
              </a:rPr>
              <a:t>o</a:t>
            </a:r>
            <a:r>
              <a:rPr sz="2200" dirty="0">
                <a:solidFill>
                  <a:schemeClr val="tx2">
                    <a:lumMod val="50000"/>
                  </a:schemeClr>
                </a:solidFill>
              </a:rPr>
              <a:t>u </a:t>
            </a:r>
            <a:r>
              <a:rPr sz="2200" spc="-10" dirty="0">
                <a:solidFill>
                  <a:schemeClr val="tx2">
                    <a:lumMod val="50000"/>
                  </a:schemeClr>
                </a:solidFill>
              </a:rPr>
              <a:t>rule</a:t>
            </a:r>
            <a:r>
              <a:rPr sz="2200" spc="-5" dirty="0">
                <a:solidFill>
                  <a:schemeClr val="tx2">
                    <a:lumMod val="50000"/>
                  </a:schemeClr>
                </a:solidFill>
              </a:rPr>
              <a:t> o</a:t>
            </a:r>
            <a:r>
              <a:rPr sz="2200" dirty="0">
                <a:solidFill>
                  <a:schemeClr val="tx2">
                    <a:lumMod val="50000"/>
                  </a:schemeClr>
                </a:solidFill>
              </a:rPr>
              <a:t>n </a:t>
            </a:r>
            <a:r>
              <a:rPr sz="2200" spc="-5" dirty="0">
                <a:solidFill>
                  <a:schemeClr val="tx2">
                    <a:lumMod val="50000"/>
                  </a:schemeClr>
                </a:solidFill>
              </a:rPr>
              <a:t>tha</a:t>
            </a:r>
            <a:r>
              <a:rPr sz="2200" dirty="0">
                <a:solidFill>
                  <a:schemeClr val="tx2">
                    <a:lumMod val="50000"/>
                  </a:schemeClr>
                </a:solidFill>
              </a:rPr>
              <a:t>t </a:t>
            </a:r>
            <a:r>
              <a:rPr sz="2200" spc="-5" dirty="0">
                <a:solidFill>
                  <a:schemeClr val="tx2">
                    <a:lumMod val="50000"/>
                  </a:schemeClr>
                </a:solidFill>
              </a:rPr>
              <a:t>topic</a:t>
            </a:r>
            <a:endParaRPr sz="2200" dirty="0">
              <a:solidFill>
                <a:schemeClr val="tx2">
                  <a:lumMod val="50000"/>
                </a:schemeClr>
              </a:solidFill>
              <a:latin typeface="Helvetica"/>
              <a:cs typeface="Helvetica"/>
            </a:endParaRPr>
          </a:p>
          <a:p>
            <a:pPr marL="375285">
              <a:lnSpc>
                <a:spcPct val="100000"/>
              </a:lnSpc>
              <a:spcBef>
                <a:spcPts val="20"/>
              </a:spcBef>
            </a:pPr>
            <a:r>
              <a:rPr sz="2200" spc="-35" dirty="0">
                <a:solidFill>
                  <a:schemeClr val="tx2">
                    <a:lumMod val="50000"/>
                  </a:schemeClr>
                </a:solidFill>
              </a:rPr>
              <a:t>y</a:t>
            </a:r>
            <a:r>
              <a:rPr sz="2200" spc="-5" dirty="0">
                <a:solidFill>
                  <a:schemeClr val="tx2">
                    <a:lumMod val="50000"/>
                  </a:schemeClr>
                </a:solidFill>
              </a:rPr>
              <a:t>ou’</a:t>
            </a:r>
            <a:r>
              <a:rPr sz="2200" spc="-45" dirty="0">
                <a:solidFill>
                  <a:schemeClr val="tx2">
                    <a:lumMod val="50000"/>
                  </a:schemeClr>
                </a:solidFill>
              </a:rPr>
              <a:t>v</a:t>
            </a:r>
            <a:r>
              <a:rPr sz="2200" spc="-15" dirty="0">
                <a:solidFill>
                  <a:schemeClr val="tx2">
                    <a:lumMod val="50000"/>
                  </a:schemeClr>
                </a:solidFill>
              </a:rPr>
              <a:t>e</a:t>
            </a:r>
            <a:r>
              <a:rPr sz="2200" dirty="0">
                <a:solidFill>
                  <a:schemeClr val="tx2">
                    <a:lumMod val="50000"/>
                  </a:schemeClr>
                </a:solidFill>
              </a:rPr>
              <a:t> </a:t>
            </a:r>
            <a:r>
              <a:rPr sz="2200" spc="-55" dirty="0">
                <a:solidFill>
                  <a:schemeClr val="tx2">
                    <a:lumMod val="50000"/>
                  </a:schemeClr>
                </a:solidFill>
              </a:rPr>
              <a:t>r</a:t>
            </a:r>
            <a:r>
              <a:rPr sz="2200" dirty="0">
                <a:solidFill>
                  <a:schemeClr val="tx2">
                    <a:lumMod val="50000"/>
                  </a:schemeClr>
                </a:solidFill>
              </a:rPr>
              <a:t>ead</a:t>
            </a:r>
            <a:r>
              <a:rPr sz="2200" spc="-5" dirty="0">
                <a:solidFill>
                  <a:schemeClr val="tx2">
                    <a:lumMod val="50000"/>
                  </a:schemeClr>
                </a:solidFill>
              </a:rPr>
              <a:t> th</a:t>
            </a:r>
            <a:r>
              <a:rPr sz="2200" dirty="0">
                <a:solidFill>
                  <a:schemeClr val="tx2">
                    <a:lumMod val="50000"/>
                  </a:schemeClr>
                </a:solidFill>
              </a:rPr>
              <a:t>e </a:t>
            </a:r>
            <a:r>
              <a:rPr sz="2200" spc="-10" dirty="0">
                <a:solidFill>
                  <a:schemeClr val="tx2">
                    <a:lumMod val="50000"/>
                  </a:schemeClr>
                </a:solidFill>
              </a:rPr>
              <a:t>lite</a:t>
            </a:r>
            <a:r>
              <a:rPr sz="2200" spc="-35" dirty="0">
                <a:solidFill>
                  <a:schemeClr val="tx2">
                    <a:lumMod val="50000"/>
                  </a:schemeClr>
                </a:solidFill>
              </a:rPr>
              <a:t>r</a:t>
            </a:r>
            <a:r>
              <a:rPr sz="2200" dirty="0">
                <a:solidFill>
                  <a:schemeClr val="tx2">
                    <a:lumMod val="50000"/>
                  </a:schemeClr>
                </a:solidFill>
              </a:rPr>
              <a:t>atu</a:t>
            </a:r>
            <a:r>
              <a:rPr sz="2200" spc="-45" dirty="0">
                <a:solidFill>
                  <a:schemeClr val="tx2">
                    <a:lumMod val="50000"/>
                  </a:schemeClr>
                </a:solidFill>
              </a:rPr>
              <a:t>r</a:t>
            </a:r>
            <a:r>
              <a:rPr sz="2200" spc="-15" dirty="0">
                <a:solidFill>
                  <a:schemeClr val="tx2">
                    <a:lumMod val="50000"/>
                  </a:schemeClr>
                </a:solidFill>
              </a:rPr>
              <a:t>e</a:t>
            </a:r>
            <a:endParaRPr sz="2200" dirty="0">
              <a:solidFill>
                <a:schemeClr val="tx2">
                  <a:lumMod val="50000"/>
                </a:schemeClr>
              </a:solidFill>
              <a:latin typeface="Helvetica"/>
              <a:cs typeface="Helvetica"/>
            </a:endParaRPr>
          </a:p>
          <a:p>
            <a:pPr marL="375285">
              <a:lnSpc>
                <a:spcPct val="100000"/>
              </a:lnSpc>
              <a:spcBef>
                <a:spcPts val="120"/>
              </a:spcBef>
            </a:pPr>
            <a:r>
              <a:rPr sz="2200" spc="-35" dirty="0">
                <a:solidFill>
                  <a:schemeClr val="tx2">
                    <a:lumMod val="50000"/>
                  </a:schemeClr>
                </a:solidFill>
              </a:rPr>
              <a:t>y</a:t>
            </a:r>
            <a:r>
              <a:rPr sz="2200" spc="-5" dirty="0">
                <a:solidFill>
                  <a:schemeClr val="tx2">
                    <a:lumMod val="50000"/>
                  </a:schemeClr>
                </a:solidFill>
              </a:rPr>
              <a:t>ou’</a:t>
            </a:r>
            <a:r>
              <a:rPr sz="2200" spc="-45" dirty="0">
                <a:solidFill>
                  <a:schemeClr val="tx2">
                    <a:lumMod val="50000"/>
                  </a:schemeClr>
                </a:solidFill>
              </a:rPr>
              <a:t>v</a:t>
            </a:r>
            <a:r>
              <a:rPr sz="2200" spc="-15" dirty="0">
                <a:solidFill>
                  <a:schemeClr val="tx2">
                    <a:lumMod val="50000"/>
                  </a:schemeClr>
                </a:solidFill>
              </a:rPr>
              <a:t>e</a:t>
            </a:r>
            <a:r>
              <a:rPr sz="2200" dirty="0">
                <a:solidFill>
                  <a:schemeClr val="tx2">
                    <a:lumMod val="50000"/>
                  </a:schemeClr>
                </a:solidFill>
              </a:rPr>
              <a:t> </a:t>
            </a:r>
            <a:r>
              <a:rPr sz="2200" spc="-5" dirty="0">
                <a:solidFill>
                  <a:schemeClr val="tx2">
                    <a:lumMod val="50000"/>
                  </a:schemeClr>
                </a:solidFill>
              </a:rPr>
              <a:t>o</a:t>
            </a:r>
            <a:r>
              <a:rPr sz="2200" spc="-55" dirty="0">
                <a:solidFill>
                  <a:schemeClr val="tx2">
                    <a:lumMod val="50000"/>
                  </a:schemeClr>
                </a:solidFill>
              </a:rPr>
              <a:t>r</a:t>
            </a:r>
            <a:r>
              <a:rPr sz="2200" spc="20" dirty="0">
                <a:solidFill>
                  <a:schemeClr val="tx2">
                    <a:lumMod val="50000"/>
                  </a:schemeClr>
                </a:solidFill>
              </a:rPr>
              <a:t>g</a:t>
            </a:r>
            <a:r>
              <a:rPr sz="2200" spc="-15" dirty="0">
                <a:solidFill>
                  <a:schemeClr val="tx2">
                    <a:lumMod val="50000"/>
                  </a:schemeClr>
                </a:solidFill>
              </a:rPr>
              <a:t>ani</a:t>
            </a:r>
            <a:r>
              <a:rPr sz="2200" spc="-35" dirty="0">
                <a:solidFill>
                  <a:schemeClr val="tx2">
                    <a:lumMod val="50000"/>
                  </a:schemeClr>
                </a:solidFill>
              </a:rPr>
              <a:t>z</a:t>
            </a:r>
            <a:r>
              <a:rPr sz="2200" dirty="0">
                <a:solidFill>
                  <a:schemeClr val="tx2">
                    <a:lumMod val="50000"/>
                  </a:schemeClr>
                </a:solidFill>
              </a:rPr>
              <a:t>ed</a:t>
            </a:r>
            <a:r>
              <a:rPr sz="2200" spc="-5" dirty="0">
                <a:solidFill>
                  <a:schemeClr val="tx2">
                    <a:lumMod val="50000"/>
                  </a:schemeClr>
                </a:solidFill>
              </a:rPr>
              <a:t> </a:t>
            </a:r>
            <a:r>
              <a:rPr sz="2200" spc="-35" dirty="0">
                <a:solidFill>
                  <a:schemeClr val="tx2">
                    <a:lumMod val="50000"/>
                  </a:schemeClr>
                </a:solidFill>
              </a:rPr>
              <a:t>y</a:t>
            </a:r>
            <a:r>
              <a:rPr sz="2200" spc="-5" dirty="0">
                <a:solidFill>
                  <a:schemeClr val="tx2">
                    <a:lumMod val="50000"/>
                  </a:schemeClr>
                </a:solidFill>
              </a:rPr>
              <a:t>ou</a:t>
            </a:r>
            <a:r>
              <a:rPr sz="2200" dirty="0">
                <a:solidFill>
                  <a:schemeClr val="tx2">
                    <a:lumMod val="50000"/>
                  </a:schemeClr>
                </a:solidFill>
              </a:rPr>
              <a:t>r </a:t>
            </a:r>
            <a:r>
              <a:rPr sz="2200" spc="-5" dirty="0">
                <a:solidFill>
                  <a:schemeClr val="tx2">
                    <a:lumMod val="50000"/>
                  </a:schemeClr>
                </a:solidFill>
              </a:rPr>
              <a:t>thoughts</a:t>
            </a:r>
            <a:endParaRPr sz="2200" dirty="0">
              <a:solidFill>
                <a:schemeClr val="tx2">
                  <a:lumMod val="50000"/>
                </a:schemeClr>
              </a:solidFill>
              <a:latin typeface="Helvetica"/>
              <a:cs typeface="Helvetica"/>
            </a:endParaRPr>
          </a:p>
          <a:p>
            <a:pPr marL="375285">
              <a:lnSpc>
                <a:spcPct val="100000"/>
              </a:lnSpc>
              <a:spcBef>
                <a:spcPts val="120"/>
              </a:spcBef>
            </a:pPr>
            <a:r>
              <a:rPr sz="2200" spc="-5" dirty="0">
                <a:solidFill>
                  <a:schemeClr val="tx2">
                    <a:lumMod val="50000"/>
                  </a:schemeClr>
                </a:solidFill>
              </a:rPr>
              <a:t>thes</a:t>
            </a:r>
            <a:r>
              <a:rPr sz="2200" dirty="0">
                <a:solidFill>
                  <a:schemeClr val="tx2">
                    <a:lumMod val="50000"/>
                  </a:schemeClr>
                </a:solidFill>
              </a:rPr>
              <a:t>e </a:t>
            </a:r>
            <a:r>
              <a:rPr sz="2200" spc="-15" dirty="0">
                <a:solidFill>
                  <a:schemeClr val="tx2">
                    <a:lumMod val="50000"/>
                  </a:schemeClr>
                </a:solidFill>
              </a:rPr>
              <a:t>a</a:t>
            </a:r>
            <a:r>
              <a:rPr sz="2200" spc="-55" dirty="0">
                <a:solidFill>
                  <a:schemeClr val="tx2">
                    <a:lumMod val="50000"/>
                  </a:schemeClr>
                </a:solidFill>
              </a:rPr>
              <a:t>r</a:t>
            </a:r>
            <a:r>
              <a:rPr sz="2200" spc="-15" dirty="0">
                <a:solidFill>
                  <a:schemeClr val="tx2">
                    <a:lumMod val="50000"/>
                  </a:schemeClr>
                </a:solidFill>
              </a:rPr>
              <a:t>e</a:t>
            </a:r>
            <a:r>
              <a:rPr sz="2200" dirty="0">
                <a:solidFill>
                  <a:schemeClr val="tx2">
                    <a:lumMod val="50000"/>
                  </a:schemeClr>
                </a:solidFill>
              </a:rPr>
              <a:t> </a:t>
            </a:r>
            <a:r>
              <a:rPr sz="2200" spc="-45" dirty="0">
                <a:solidFill>
                  <a:schemeClr val="tx2">
                    <a:lumMod val="50000"/>
                  </a:schemeClr>
                </a:solidFill>
              </a:rPr>
              <a:t>g</a:t>
            </a:r>
            <a:r>
              <a:rPr sz="2200" spc="-5" dirty="0">
                <a:solidFill>
                  <a:schemeClr val="tx2">
                    <a:lumMod val="50000"/>
                  </a:schemeClr>
                </a:solidFill>
              </a:rPr>
              <a:t>oo</a:t>
            </a:r>
            <a:r>
              <a:rPr sz="2200" dirty="0">
                <a:solidFill>
                  <a:schemeClr val="tx2">
                    <a:lumMod val="50000"/>
                  </a:schemeClr>
                </a:solidFill>
              </a:rPr>
              <a:t>d </a:t>
            </a:r>
            <a:r>
              <a:rPr sz="2200" spc="-5" dirty="0">
                <a:solidFill>
                  <a:schemeClr val="tx2">
                    <a:lumMod val="50000"/>
                  </a:schemeClr>
                </a:solidFill>
              </a:rPr>
              <a:t>thing</a:t>
            </a:r>
            <a:r>
              <a:rPr sz="2200" spc="-20" dirty="0">
                <a:solidFill>
                  <a:schemeClr val="tx2">
                    <a:lumMod val="50000"/>
                  </a:schemeClr>
                </a:solidFill>
              </a:rPr>
              <a:t>s</a:t>
            </a:r>
            <a:r>
              <a:rPr sz="2200" spc="-10" dirty="0">
                <a:solidFill>
                  <a:schemeClr val="tx2">
                    <a:lumMod val="50000"/>
                  </a:schemeClr>
                </a:solidFill>
              </a:rPr>
              <a:t>.</a:t>
            </a:r>
            <a:endParaRPr sz="2200" dirty="0">
              <a:solidFill>
                <a:schemeClr val="tx2">
                  <a:lumMod val="50000"/>
                </a:schemeClr>
              </a:solidFill>
              <a:latin typeface="Helvetica"/>
              <a:cs typeface="Helvetica"/>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547111" y="1251514"/>
            <a:ext cx="2964815" cy="707886"/>
          </a:xfrm>
          <a:prstGeom prst="rect">
            <a:avLst/>
          </a:prstGeom>
        </p:spPr>
        <p:txBody>
          <a:bodyPr vert="horz" wrap="square" lIns="0" tIns="0" rIns="0" bIns="0" rtlCol="0">
            <a:spAutoFit/>
          </a:bodyPr>
          <a:lstStyle/>
          <a:p>
            <a:pPr marL="12700">
              <a:lnSpc>
                <a:spcPct val="100000"/>
              </a:lnSpc>
            </a:pPr>
            <a:r>
              <a:rPr sz="4600" spc="-5" dirty="0">
                <a:latin typeface="News Gothic MT"/>
                <a:cs typeface="News Gothic MT"/>
              </a:rPr>
              <a:t>Goo</a:t>
            </a:r>
            <a:r>
              <a:rPr sz="4600" dirty="0">
                <a:latin typeface="News Gothic MT"/>
                <a:cs typeface="News Gothic MT"/>
              </a:rPr>
              <a:t>d </a:t>
            </a:r>
            <a:r>
              <a:rPr sz="4600" spc="-5" dirty="0">
                <a:latin typeface="News Gothic MT"/>
                <a:cs typeface="News Gothic MT"/>
              </a:rPr>
              <a:t>Luck</a:t>
            </a:r>
            <a:endParaRPr sz="4600" dirty="0">
              <a:latin typeface="News Gothic MT"/>
              <a:cs typeface="News Gothic MT"/>
            </a:endParaRPr>
          </a:p>
        </p:txBody>
      </p:sp>
      <p:sp>
        <p:nvSpPr>
          <p:cNvPr id="3" name="object 3"/>
          <p:cNvSpPr txBox="1"/>
          <p:nvPr/>
        </p:nvSpPr>
        <p:spPr>
          <a:xfrm>
            <a:off x="1085214" y="2127028"/>
            <a:ext cx="1934210" cy="369332"/>
          </a:xfrm>
          <a:prstGeom prst="rect">
            <a:avLst/>
          </a:prstGeom>
        </p:spPr>
        <p:txBody>
          <a:bodyPr vert="horz" wrap="square" lIns="0" tIns="0" rIns="0" bIns="0" rtlCol="0">
            <a:spAutoFit/>
          </a:bodyPr>
          <a:lstStyle/>
          <a:p>
            <a:pPr marL="12700">
              <a:lnSpc>
                <a:spcPct val="100000"/>
              </a:lnSpc>
            </a:pPr>
            <a:r>
              <a:rPr sz="2400" dirty="0">
                <a:solidFill>
                  <a:schemeClr val="tx2">
                    <a:lumMod val="50000"/>
                  </a:schemeClr>
                </a:solidFill>
                <a:latin typeface="News Gothic MT"/>
                <a:cs typeface="News Gothic MT"/>
              </a:rPr>
              <a:t>Questions?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238711"/>
            <a:ext cx="9448800" cy="1846659"/>
          </a:xfrm>
        </p:spPr>
        <p:txBody>
          <a:bodyPr/>
          <a:lstStyle/>
          <a:p>
            <a:pPr algn="ctr"/>
            <a:r>
              <a:rPr lang="en-US" sz="4000" b="1" dirty="0">
                <a:solidFill>
                  <a:schemeClr val="tx1"/>
                </a:solidFill>
              </a:rPr>
              <a:t>The most important recommendation for a career in science:</a:t>
            </a:r>
            <a:br>
              <a:rPr lang="en-US" sz="4000" b="1" dirty="0">
                <a:solidFill>
                  <a:schemeClr val="tx1"/>
                </a:solidFill>
              </a:rPr>
            </a:br>
            <a:r>
              <a:rPr lang="en-US" sz="4000" b="1" dirty="0">
                <a:solidFill>
                  <a:schemeClr val="tx1"/>
                </a:solidFill>
              </a:rPr>
              <a:t>Be persistent</a:t>
            </a:r>
          </a:p>
        </p:txBody>
      </p:sp>
      <p:sp>
        <p:nvSpPr>
          <p:cNvPr id="3" name="Text Placeholder 2"/>
          <p:cNvSpPr>
            <a:spLocks noGrp="1"/>
          </p:cNvSpPr>
          <p:nvPr>
            <p:ph type="body" idx="1"/>
          </p:nvPr>
        </p:nvSpPr>
        <p:spPr>
          <a:xfrm>
            <a:off x="304799" y="2109247"/>
            <a:ext cx="9448799" cy="2585323"/>
          </a:xfrm>
        </p:spPr>
        <p:txBody>
          <a:bodyPr/>
          <a:lstStyle/>
          <a:p>
            <a:r>
              <a:rPr lang="en-US" dirty="0">
                <a:solidFill>
                  <a:schemeClr val="tx1"/>
                </a:solidFill>
              </a:rPr>
              <a:t>Nothing in this world can take the place of persistence. Talent will not: nothing is more common than unsuccessful men with talent. Genius will not; unrewarded genius is almost a proverb. Education will not: the world is full of educated derelicts. Persistence and determination alone are omnipotent.</a:t>
            </a:r>
            <a:br>
              <a:rPr lang="en-US" dirty="0">
                <a:solidFill>
                  <a:schemeClr val="tx1"/>
                </a:solidFill>
              </a:rPr>
            </a:br>
            <a:endParaRPr lang="en-US" dirty="0">
              <a:solidFill>
                <a:schemeClr val="tx1"/>
              </a:solidFill>
            </a:endParaRPr>
          </a:p>
          <a:p>
            <a:endParaRPr lang="en-US" dirty="0"/>
          </a:p>
        </p:txBody>
      </p:sp>
      <p:sp>
        <p:nvSpPr>
          <p:cNvPr id="4" name="TextBox 3"/>
          <p:cNvSpPr txBox="1"/>
          <p:nvPr/>
        </p:nvSpPr>
        <p:spPr>
          <a:xfrm>
            <a:off x="6248400" y="5334000"/>
            <a:ext cx="1620700" cy="369332"/>
          </a:xfrm>
          <a:prstGeom prst="rect">
            <a:avLst/>
          </a:prstGeom>
          <a:noFill/>
        </p:spPr>
        <p:txBody>
          <a:bodyPr wrap="none" rtlCol="0">
            <a:spAutoFit/>
          </a:bodyPr>
          <a:lstStyle/>
          <a:p>
            <a:r>
              <a:rPr lang="en-US" dirty="0"/>
              <a:t>Calvin Coolidge</a:t>
            </a:r>
          </a:p>
        </p:txBody>
      </p:sp>
      <p:pic>
        <p:nvPicPr>
          <p:cNvPr id="1025" name="Picture 1" descr="https://i0.wp.com/beinglibertarian.com/wp-content/uploads/2016/01/keep-cool-with-coolidge-sign-1924-campaign.jpg?fit=1038%2C522&amp;ss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443905"/>
            <a:ext cx="5008756" cy="2518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912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8001000" cy="707886"/>
          </a:xfrm>
        </p:spPr>
        <p:txBody>
          <a:bodyPr/>
          <a:lstStyle/>
          <a:p>
            <a:r>
              <a:rPr lang="en-US" b="1" dirty="0">
                <a:solidFill>
                  <a:schemeClr val="tx2">
                    <a:lumMod val="50000"/>
                  </a:schemeClr>
                </a:solidFill>
              </a:rPr>
              <a:t>Writing a successful grant</a:t>
            </a:r>
          </a:p>
        </p:txBody>
      </p:sp>
      <p:sp>
        <p:nvSpPr>
          <p:cNvPr id="3" name="Text Placeholder 2"/>
          <p:cNvSpPr>
            <a:spLocks noGrp="1"/>
          </p:cNvSpPr>
          <p:nvPr>
            <p:ph type="body" idx="1"/>
          </p:nvPr>
        </p:nvSpPr>
        <p:spPr>
          <a:xfrm>
            <a:off x="0" y="2133600"/>
            <a:ext cx="10058400" cy="3693319"/>
          </a:xfrm>
        </p:spPr>
        <p:txBody>
          <a:bodyPr/>
          <a:lstStyle/>
          <a:p>
            <a:pPr marL="342900" indent="-342900">
              <a:buFont typeface="Arial" charset="0"/>
              <a:buChar char="•"/>
            </a:pPr>
            <a:r>
              <a:rPr lang="en-US" dirty="0">
                <a:solidFill>
                  <a:schemeClr val="tx1"/>
                </a:solidFill>
              </a:rPr>
              <a:t>Ask a question that matters</a:t>
            </a:r>
          </a:p>
          <a:p>
            <a:pPr marL="342900" indent="-342900">
              <a:buFont typeface="Arial" charset="0"/>
              <a:buChar char="•"/>
            </a:pPr>
            <a:r>
              <a:rPr lang="en-US" dirty="0">
                <a:solidFill>
                  <a:schemeClr val="tx1"/>
                </a:solidFill>
              </a:rPr>
              <a:t>Have a great idea for how to answer it</a:t>
            </a:r>
          </a:p>
          <a:p>
            <a:pPr marL="342900" indent="-342900">
              <a:buFont typeface="Arial" charset="0"/>
              <a:buChar char="•"/>
            </a:pPr>
            <a:r>
              <a:rPr lang="en-US" dirty="0">
                <a:solidFill>
                  <a:schemeClr val="tx1"/>
                </a:solidFill>
              </a:rPr>
              <a:t>Start early</a:t>
            </a:r>
          </a:p>
          <a:p>
            <a:pPr marL="342900" indent="-342900">
              <a:buFont typeface="Arial" charset="0"/>
              <a:buChar char="•"/>
            </a:pPr>
            <a:r>
              <a:rPr lang="en-US" dirty="0">
                <a:solidFill>
                  <a:schemeClr val="tx1"/>
                </a:solidFill>
              </a:rPr>
              <a:t>Tell an epic story</a:t>
            </a:r>
          </a:p>
          <a:p>
            <a:pPr marL="342900" indent="-342900">
              <a:buFont typeface="Arial" charset="0"/>
              <a:buChar char="•"/>
            </a:pPr>
            <a:r>
              <a:rPr lang="en-US" dirty="0">
                <a:solidFill>
                  <a:schemeClr val="tx1"/>
                </a:solidFill>
              </a:rPr>
              <a:t>Use words parsimoniously, avoid repetition, stay on theme</a:t>
            </a:r>
          </a:p>
          <a:p>
            <a:pPr marL="342900" indent="-342900">
              <a:buFont typeface="Arial" charset="0"/>
              <a:buChar char="•"/>
            </a:pPr>
            <a:r>
              <a:rPr lang="en-US" dirty="0">
                <a:solidFill>
                  <a:schemeClr val="tx1"/>
                </a:solidFill>
              </a:rPr>
              <a:t>Avoid temptation to show all your data just to reveal your pain</a:t>
            </a:r>
          </a:p>
          <a:p>
            <a:pPr marL="342900" indent="-342900">
              <a:buFont typeface="Arial" charset="0"/>
              <a:buChar char="•"/>
            </a:pPr>
            <a:r>
              <a:rPr lang="en-US" dirty="0">
                <a:solidFill>
                  <a:schemeClr val="tx1"/>
                </a:solidFill>
              </a:rPr>
              <a:t>Develop an iterative relationship with a co-investigator to improve the grant through many, many, many cycles of editing and revision</a:t>
            </a:r>
          </a:p>
          <a:p>
            <a:pPr marL="342900" indent="-342900">
              <a:buFont typeface="Arial" charset="0"/>
              <a:buChar char="•"/>
            </a:pPr>
            <a:r>
              <a:rPr lang="en-US" dirty="0">
                <a:solidFill>
                  <a:schemeClr val="tx1"/>
                </a:solidFill>
              </a:rPr>
              <a:t>Have other senior people read your grant</a:t>
            </a:r>
          </a:p>
          <a:p>
            <a:endParaRPr lang="en-US" dirty="0"/>
          </a:p>
        </p:txBody>
      </p:sp>
    </p:spTree>
    <p:extLst>
      <p:ext uri="{BB962C8B-B14F-4D97-AF65-F5344CB8AC3E}">
        <p14:creationId xmlns:p14="http://schemas.microsoft.com/office/powerpoint/2010/main" val="504628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81000"/>
            <a:ext cx="9296400" cy="707886"/>
          </a:xfrm>
        </p:spPr>
        <p:txBody>
          <a:bodyPr/>
          <a:lstStyle/>
          <a:p>
            <a:r>
              <a:rPr lang="en-US" dirty="0">
                <a:solidFill>
                  <a:schemeClr val="tx1"/>
                </a:solidFill>
              </a:rPr>
              <a:t>Prepare to revise as you submit</a:t>
            </a:r>
            <a:endParaRPr lang="en-US" dirty="0"/>
          </a:p>
        </p:txBody>
      </p:sp>
      <p:sp>
        <p:nvSpPr>
          <p:cNvPr id="3" name="object 3"/>
          <p:cNvSpPr txBox="1">
            <a:spLocks noGrp="1"/>
          </p:cNvSpPr>
          <p:nvPr>
            <p:ph type="body" idx="1"/>
          </p:nvPr>
        </p:nvSpPr>
        <p:spPr>
          <a:xfrm>
            <a:off x="1078230" y="2109247"/>
            <a:ext cx="7901939" cy="2316019"/>
          </a:xfrm>
          <a:prstGeom prst="rect">
            <a:avLst/>
          </a:prstGeom>
        </p:spPr>
        <p:txBody>
          <a:bodyPr vert="horz" wrap="square" lIns="0" tIns="0" rIns="0" bIns="0" rtlCol="0">
            <a:spAutoFit/>
          </a:bodyPr>
          <a:lstStyle/>
          <a:p>
            <a:pPr marL="362585" indent="-342900">
              <a:lnSpc>
                <a:spcPct val="100000"/>
              </a:lnSpc>
              <a:buFont typeface="Arial" charset="0"/>
              <a:buChar char="•"/>
            </a:pPr>
            <a:r>
              <a:rPr lang="en-US" spc="-15" dirty="0">
                <a:solidFill>
                  <a:schemeClr val="tx1"/>
                </a:solidFill>
              </a:rPr>
              <a:t>Remember: </a:t>
            </a:r>
            <a:r>
              <a:rPr spc="-15" dirty="0">
                <a:solidFill>
                  <a:schemeClr val="tx1"/>
                </a:solidFill>
              </a:rPr>
              <a:t>senior</a:t>
            </a:r>
            <a:r>
              <a:rPr spc="-10" dirty="0">
                <a:solidFill>
                  <a:schemeClr val="tx1"/>
                </a:solidFill>
              </a:rPr>
              <a:t> </a:t>
            </a:r>
            <a:r>
              <a:rPr dirty="0">
                <a:solidFill>
                  <a:schemeClr val="tx1"/>
                </a:solidFill>
              </a:rPr>
              <a:t>PI</a:t>
            </a:r>
            <a:r>
              <a:rPr spc="-155" dirty="0">
                <a:solidFill>
                  <a:schemeClr val="tx1"/>
                </a:solidFill>
              </a:rPr>
              <a:t>’</a:t>
            </a:r>
            <a:r>
              <a:rPr spc="-15" dirty="0">
                <a:solidFill>
                  <a:schemeClr val="tx1"/>
                </a:solidFill>
              </a:rPr>
              <a:t>s</a:t>
            </a:r>
            <a:r>
              <a:rPr spc="-5" dirty="0">
                <a:solidFill>
                  <a:schemeClr val="tx1"/>
                </a:solidFill>
              </a:rPr>
              <a:t> </a:t>
            </a:r>
            <a:r>
              <a:rPr spc="-50" dirty="0">
                <a:solidFill>
                  <a:schemeClr val="tx1"/>
                </a:solidFill>
              </a:rPr>
              <a:t>g</a:t>
            </a:r>
            <a:r>
              <a:rPr dirty="0">
                <a:solidFill>
                  <a:schemeClr val="tx1"/>
                </a:solidFill>
              </a:rPr>
              <a:t>et</a:t>
            </a:r>
            <a:r>
              <a:rPr spc="-5" dirty="0">
                <a:solidFill>
                  <a:schemeClr val="tx1"/>
                </a:solidFill>
              </a:rPr>
              <a:t> </a:t>
            </a:r>
            <a:r>
              <a:rPr spc="35" dirty="0">
                <a:solidFill>
                  <a:schemeClr val="tx1"/>
                </a:solidFill>
              </a:rPr>
              <a:t>g</a:t>
            </a:r>
            <a:r>
              <a:rPr spc="-35" dirty="0">
                <a:solidFill>
                  <a:schemeClr val="tx1"/>
                </a:solidFill>
              </a:rPr>
              <a:t>r</a:t>
            </a:r>
            <a:r>
              <a:rPr dirty="0">
                <a:solidFill>
                  <a:schemeClr val="tx1"/>
                </a:solidFill>
              </a:rPr>
              <a:t>ants</a:t>
            </a:r>
            <a:r>
              <a:rPr spc="-5" dirty="0">
                <a:solidFill>
                  <a:schemeClr val="tx1"/>
                </a:solidFill>
              </a:rPr>
              <a:t> </a:t>
            </a:r>
            <a:r>
              <a:rPr spc="-55" dirty="0">
                <a:solidFill>
                  <a:schemeClr val="tx1"/>
                </a:solidFill>
              </a:rPr>
              <a:t>r</a:t>
            </a:r>
            <a:r>
              <a:rPr spc="-15" dirty="0">
                <a:solidFill>
                  <a:schemeClr val="tx1"/>
                </a:solidFill>
              </a:rPr>
              <a:t>ejected</a:t>
            </a:r>
            <a:r>
              <a:rPr spc="-25" dirty="0">
                <a:solidFill>
                  <a:schemeClr val="tx1"/>
                </a:solidFill>
              </a:rPr>
              <a:t>/</a:t>
            </a:r>
            <a:r>
              <a:rPr spc="-5" dirty="0">
                <a:solidFill>
                  <a:schemeClr val="tx1"/>
                </a:solidFill>
              </a:rPr>
              <a:t>unsco</a:t>
            </a:r>
            <a:r>
              <a:rPr spc="-45" dirty="0">
                <a:solidFill>
                  <a:schemeClr val="tx1"/>
                </a:solidFill>
              </a:rPr>
              <a:t>r</a:t>
            </a:r>
            <a:r>
              <a:rPr dirty="0">
                <a:solidFill>
                  <a:schemeClr val="tx1"/>
                </a:solidFill>
              </a:rPr>
              <a:t>ed</a:t>
            </a:r>
            <a:endParaRPr sz="2600" dirty="0">
              <a:solidFill>
                <a:schemeClr val="tx1"/>
              </a:solidFill>
              <a:latin typeface="Helvetica"/>
              <a:cs typeface="Helvetica"/>
            </a:endParaRPr>
          </a:p>
          <a:p>
            <a:pPr marL="362585" indent="-342900">
              <a:lnSpc>
                <a:spcPct val="100000"/>
              </a:lnSpc>
              <a:spcBef>
                <a:spcPts val="1780"/>
              </a:spcBef>
              <a:buFont typeface="Arial" charset="0"/>
              <a:buChar char="•"/>
            </a:pPr>
            <a:r>
              <a:rPr lang="en-US" spc="-5" dirty="0">
                <a:solidFill>
                  <a:schemeClr val="tx1"/>
                </a:solidFill>
              </a:rPr>
              <a:t>Success </a:t>
            </a:r>
            <a:r>
              <a:rPr spc="-5" dirty="0">
                <a:solidFill>
                  <a:schemeClr val="tx1"/>
                </a:solidFill>
              </a:rPr>
              <a:t>ofte</a:t>
            </a:r>
            <a:r>
              <a:rPr dirty="0">
                <a:solidFill>
                  <a:schemeClr val="tx1"/>
                </a:solidFill>
              </a:rPr>
              <a:t>n </a:t>
            </a:r>
            <a:r>
              <a:rPr spc="-55" dirty="0">
                <a:solidFill>
                  <a:schemeClr val="tx1"/>
                </a:solidFill>
              </a:rPr>
              <a:t>r</a:t>
            </a:r>
            <a:r>
              <a:rPr spc="-15" dirty="0">
                <a:solidFill>
                  <a:schemeClr val="tx1"/>
                </a:solidFill>
              </a:rPr>
              <a:t>equi</a:t>
            </a:r>
            <a:r>
              <a:rPr spc="-60" dirty="0">
                <a:solidFill>
                  <a:schemeClr val="tx1"/>
                </a:solidFill>
              </a:rPr>
              <a:t>r</a:t>
            </a:r>
            <a:r>
              <a:rPr spc="-15" dirty="0">
                <a:solidFill>
                  <a:schemeClr val="tx1"/>
                </a:solidFill>
              </a:rPr>
              <a:t>es</a:t>
            </a:r>
            <a:r>
              <a:rPr dirty="0">
                <a:solidFill>
                  <a:schemeClr val="tx1"/>
                </a:solidFill>
              </a:rPr>
              <a:t> </a:t>
            </a:r>
            <a:r>
              <a:rPr spc="-50" dirty="0">
                <a:solidFill>
                  <a:schemeClr val="tx1"/>
                </a:solidFill>
              </a:rPr>
              <a:t>m</a:t>
            </a:r>
            <a:r>
              <a:rPr spc="-15" dirty="0">
                <a:solidFill>
                  <a:schemeClr val="tx1"/>
                </a:solidFill>
              </a:rPr>
              <a:t>ultiple</a:t>
            </a:r>
            <a:r>
              <a:rPr spc="5" dirty="0">
                <a:solidFill>
                  <a:schemeClr val="tx1"/>
                </a:solidFill>
              </a:rPr>
              <a:t> </a:t>
            </a:r>
            <a:r>
              <a:rPr spc="-15" dirty="0">
                <a:solidFill>
                  <a:schemeClr val="tx1"/>
                </a:solidFill>
              </a:rPr>
              <a:t>submissions</a:t>
            </a:r>
            <a:endParaRPr sz="2600" dirty="0">
              <a:solidFill>
                <a:schemeClr val="tx1"/>
              </a:solidFill>
              <a:latin typeface="Helvetica"/>
              <a:cs typeface="Helvetica"/>
            </a:endParaRPr>
          </a:p>
          <a:p>
            <a:pPr marL="718185" indent="-342900">
              <a:lnSpc>
                <a:spcPct val="100000"/>
              </a:lnSpc>
              <a:spcBef>
                <a:spcPts val="380"/>
              </a:spcBef>
              <a:buFont typeface="Arial" charset="0"/>
              <a:buChar char="•"/>
            </a:pPr>
            <a:r>
              <a:rPr sz="2200" spc="-5" dirty="0">
                <a:solidFill>
                  <a:schemeClr val="tx1"/>
                </a:solidFill>
              </a:rPr>
              <a:t>n</a:t>
            </a:r>
            <a:r>
              <a:rPr sz="2200" spc="-20" dirty="0">
                <a:solidFill>
                  <a:schemeClr val="tx1"/>
                </a:solidFill>
              </a:rPr>
              <a:t>e</a:t>
            </a:r>
            <a:r>
              <a:rPr sz="2200" dirty="0">
                <a:solidFill>
                  <a:schemeClr val="tx1"/>
                </a:solidFill>
              </a:rPr>
              <a:t>w </a:t>
            </a:r>
            <a:r>
              <a:rPr sz="2200" spc="-10" dirty="0">
                <a:solidFill>
                  <a:schemeClr val="tx1"/>
                </a:solidFill>
              </a:rPr>
              <a:t>limit</a:t>
            </a:r>
            <a:r>
              <a:rPr sz="2200" spc="-5" dirty="0">
                <a:solidFill>
                  <a:schemeClr val="tx1"/>
                </a:solidFill>
              </a:rPr>
              <a:t> o</a:t>
            </a:r>
            <a:r>
              <a:rPr sz="2200" dirty="0">
                <a:solidFill>
                  <a:schemeClr val="tx1"/>
                </a:solidFill>
              </a:rPr>
              <a:t>f</a:t>
            </a:r>
            <a:r>
              <a:rPr sz="2200" spc="320" dirty="0">
                <a:solidFill>
                  <a:schemeClr val="tx1"/>
                </a:solidFill>
              </a:rPr>
              <a:t> </a:t>
            </a:r>
            <a:r>
              <a:rPr sz="2200" dirty="0">
                <a:solidFill>
                  <a:schemeClr val="tx1"/>
                </a:solidFill>
              </a:rPr>
              <a:t>2 </a:t>
            </a:r>
            <a:r>
              <a:rPr sz="2200" spc="-15" dirty="0">
                <a:solidFill>
                  <a:schemeClr val="tx1"/>
                </a:solidFill>
              </a:rPr>
              <a:t>submissions</a:t>
            </a:r>
            <a:r>
              <a:rPr sz="2200" spc="-10" dirty="0">
                <a:solidFill>
                  <a:schemeClr val="tx1"/>
                </a:solidFill>
              </a:rPr>
              <a:t> </a:t>
            </a:r>
            <a:r>
              <a:rPr sz="2200" spc="-5" dirty="0">
                <a:solidFill>
                  <a:schemeClr val="tx1"/>
                </a:solidFill>
              </a:rPr>
              <a:t>(ol</a:t>
            </a:r>
            <a:r>
              <a:rPr sz="2200" dirty="0">
                <a:solidFill>
                  <a:schemeClr val="tx1"/>
                </a:solidFill>
              </a:rPr>
              <a:t>d 3)</a:t>
            </a:r>
            <a:endParaRPr sz="2200" dirty="0">
              <a:solidFill>
                <a:schemeClr val="tx1"/>
              </a:solidFill>
              <a:latin typeface="Helvetica"/>
              <a:cs typeface="Helvetica"/>
            </a:endParaRPr>
          </a:p>
          <a:p>
            <a:pPr marL="362585" indent="-342900">
              <a:lnSpc>
                <a:spcPct val="100000"/>
              </a:lnSpc>
              <a:spcBef>
                <a:spcPts val="1720"/>
              </a:spcBef>
              <a:buFont typeface="Arial" charset="0"/>
              <a:buChar char="•"/>
            </a:pPr>
            <a:r>
              <a:rPr lang="en-US" spc="-40" dirty="0">
                <a:solidFill>
                  <a:schemeClr val="tx1"/>
                </a:solidFill>
                <a:latin typeface="Helvetica"/>
                <a:cs typeface="Helvetica"/>
              </a:rPr>
              <a:t>Anticipate criticisms and start work to address them as you submit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3172</TotalTime>
  <Words>4972</Words>
  <Application>Microsoft Office PowerPoint</Application>
  <PresentationFormat>Custom</PresentationFormat>
  <Paragraphs>560</Paragraphs>
  <Slides>64</Slides>
  <Notes>44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Arial</vt:lpstr>
      <vt:lpstr>Calibri</vt:lpstr>
      <vt:lpstr>Helvetica</vt:lpstr>
      <vt:lpstr>News Gothic MT</vt:lpstr>
      <vt:lpstr>Times New Roman</vt:lpstr>
      <vt:lpstr>Wingdings 2</vt:lpstr>
      <vt:lpstr>Office Theme</vt:lpstr>
      <vt:lpstr>PowerPoint Presentation</vt:lpstr>
      <vt:lpstr>Outline</vt:lpstr>
      <vt:lpstr>The good news: A successful career in science is ‘As Good as It Gets’ </vt:lpstr>
      <vt:lpstr>But there is bad news: It is going to hurt</vt:lpstr>
      <vt:lpstr>Requirements A successful career in science</vt:lpstr>
      <vt:lpstr>Recommendations: A successful  career in science</vt:lpstr>
      <vt:lpstr>The most important recommendation for a career in science: Be persistent</vt:lpstr>
      <vt:lpstr>Writing a successful grant</vt:lpstr>
      <vt:lpstr>Prepare to revise as you submit</vt:lpstr>
      <vt:lpstr>Improve your chances</vt:lpstr>
      <vt:lpstr>Networking</vt:lpstr>
      <vt:lpstr>Networking</vt:lpstr>
      <vt:lpstr>Grants manager Recommendation </vt:lpstr>
      <vt:lpstr>Timeline</vt:lpstr>
      <vt:lpstr>Peer Review</vt:lpstr>
      <vt:lpstr>Cover Letter</vt:lpstr>
      <vt:lpstr>Peer review Recommendation</vt:lpstr>
      <vt:lpstr>PowerPoint Presentation</vt:lpstr>
      <vt:lpstr>PowerPoint Presentation</vt:lpstr>
      <vt:lpstr>PowerPoint Presentation</vt:lpstr>
      <vt:lpstr>Reviewers submit their scores</vt:lpstr>
      <vt:lpstr>Peer review Pre-meeting calibration</vt:lpstr>
      <vt:lpstr>Peer Review The Study Section Meets</vt:lpstr>
      <vt:lpstr>You grant may be triaged/unscored.</vt:lpstr>
      <vt:lpstr>Our last RO1’s</vt:lpstr>
      <vt:lpstr>The Review</vt:lpstr>
      <vt:lpstr>Some observations about peer review and study section dynamics</vt:lpstr>
      <vt:lpstr>The 12 most common criticisms that kill a grant</vt:lpstr>
      <vt:lpstr>Writing the Grant</vt:lpstr>
      <vt:lpstr>Writing the grant</vt:lpstr>
      <vt:lpstr>PowerPoint Presentation</vt:lpstr>
      <vt:lpstr>PowerPoint Presentation</vt:lpstr>
      <vt:lpstr>Impact statement</vt:lpstr>
      <vt:lpstr>Help the Reviewer</vt:lpstr>
      <vt:lpstr>Main Body Sections</vt:lpstr>
      <vt:lpstr>Specific Aims</vt:lpstr>
      <vt:lpstr>PowerPoint Presentation</vt:lpstr>
      <vt:lpstr>Writing the grant</vt:lpstr>
      <vt:lpstr>Background</vt:lpstr>
      <vt:lpstr>Preliminary Data</vt:lpstr>
      <vt:lpstr>Research Plan</vt:lpstr>
      <vt:lpstr>Research Plan Format</vt:lpstr>
      <vt:lpstr>Do Provide</vt:lpstr>
      <vt:lpstr>Do Provide</vt:lpstr>
      <vt:lpstr>Do Not</vt:lpstr>
      <vt:lpstr>Do Not</vt:lpstr>
      <vt:lpstr>Alternatives</vt:lpstr>
      <vt:lpstr>Alternative</vt:lpstr>
      <vt:lpstr>Rigor, Sex as  Biological Variable and Authentication</vt:lpstr>
      <vt:lpstr>Example of rigor and transparency statement</vt:lpstr>
      <vt:lpstr>Writing the grant Budget</vt:lpstr>
      <vt:lpstr>Resubmissions</vt:lpstr>
      <vt:lpstr>PowerPoint Presentation</vt:lpstr>
      <vt:lpstr>Summary Statement</vt:lpstr>
      <vt:lpstr>Response to Reviewers 1</vt:lpstr>
      <vt:lpstr>Response to Reviewers </vt:lpstr>
      <vt:lpstr>Response to Reviewers </vt:lpstr>
      <vt:lpstr>Editorial</vt:lpstr>
      <vt:lpstr>Response to Reviewers 4</vt:lpstr>
      <vt:lpstr>Get in the Game</vt:lpstr>
      <vt:lpstr>Wait-don’t submit that!</vt:lpstr>
      <vt:lpstr>PowerPoint Presentation</vt:lpstr>
      <vt:lpstr>Grant writing tips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How2WriteanR01.pptx</dc:title>
  <dc:creator>R. Todd Constable</dc:creator>
  <cp:lastModifiedBy>Shaw-gunn, Winona (shawwr)</cp:lastModifiedBy>
  <cp:revision>88</cp:revision>
  <dcterms:created xsi:type="dcterms:W3CDTF">2017-10-07T10:03:15Z</dcterms:created>
  <dcterms:modified xsi:type="dcterms:W3CDTF">2020-08-26T15:34:15Z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2010-08-17T00:00:00Z</vt:filetime>
  </property>
  <property fmtid="{D5CDD505-2E9C-101B-9397-08002B2CF9AE}" pid="3" name="LastSaved">
    <vt:filetime>2017-10-07T00:00:00Z</vt:filetime>
  </property>
</Properties>
</file>